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080625" cy="56705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>
      <p:cViewPr varScale="1">
        <p:scale>
          <a:sx n="120" d="100"/>
          <a:sy n="120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tr-TR" sz="14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Ctr="0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tr-TR" sz="14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tr-TR" sz="14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algn="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98639663-DF36-4B54-A121-25B0901BDD6E}" type="slidenum">
              <a:t>‹#›</a:t>
            </a:fld>
            <a:endParaRPr lang="tr-TR" sz="1400" b="0" i="0" u="none" strike="noStrike" kern="1200" cap="none">
              <a:ln>
                <a:noFill/>
              </a:ln>
              <a:latin typeface="Liberation Sans" pitchFamily="18"/>
              <a:ea typeface="Noto Sans CJK SC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87934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tr-TR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tr-TR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tr-TR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tr-TR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F24EA836-579E-414D-AE78-5D485C025AFE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4881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tr-T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CC0D669-389D-430F-A537-EC86A87A0C00}" type="slidenum">
              <a:t>1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D27E403-E82B-4A52-ADF6-B863380FDEC6}" type="slidenum">
              <a:t>2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ABC4B1E-5752-45A5-872C-12176A7F7BDA}" type="slidenum">
              <a:t>3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66E4F30-BFD8-455F-87CE-706B6D42FBF7}" type="slidenum">
              <a:t>4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2C128FA-001F-43AA-8023-951EC4F3FC8A}" type="slidenum">
              <a:t>5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07DFB63-3634-40EF-BD7D-D537CA912DEE}" type="slidenum">
              <a:t>6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AE90229-708F-4E46-B098-AAABC469C0EA}" type="slidenum">
              <a:t>7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B24F256-C2CC-4109-8766-10E9304B4DF7}" type="slidenum">
              <a:t>8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92A6107-AFE6-4177-A1DD-6D4A47649BD7}" type="slidenum">
              <a:t>9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B2A0BCB-E8F0-4DD6-8255-4FB9072AC224}" type="slidenum">
              <a:t>10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E4DBB43-1A44-4C0B-A368-8BDFE4EA0FF7}" type="slidenum">
              <a:t>11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2C1CFBA-00B8-4D61-8B1E-E16E9E3444D8}" type="slidenum">
              <a:t>12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10D20FA-F355-43ED-97D1-FFDF466AB14D}" type="slidenum">
              <a:t>13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82C478F-2367-488D-8E67-CFB38E5CB350}" type="slidenum">
              <a:t>14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9E56A42-E130-49A1-8293-F029EF6C9FEC}" type="slidenum">
              <a:t>15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203A0A4-99CC-46AB-AD73-4D07698F14F5}" type="slidenum">
              <a:t>16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EA3E489-6C5E-41D3-A25C-D9F5DCC35A2A}" type="slidenum">
              <a:t>17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D9C1C1C-6374-4F39-B456-4BC6A178C474}" type="slidenum">
              <a:t>18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6502E9D-C30B-4806-95DF-8F1FC7248F96}" type="slidenum">
              <a:t>19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FF085B43-3D70-4A5D-AD15-C46AD83D23E2}" type="slidenum">
              <a:t>20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C025B40-EBD8-4B91-A036-0523F3DB0376}" type="slidenum">
              <a:t>21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2C56AAF-A567-497A-82BB-C509C1338861}" type="slidenum">
              <a:t>22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4911F2F-DDFC-45C9-B493-B44D0465FCD2}" type="slidenum">
              <a:t>23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C0DFCE0-E0BB-4AD7-8DB6-342030AE6A40}" type="slidenum">
              <a:t>24</a:t>
            </a:fld>
            <a:endParaRPr lang="tr-TR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65DEC1-8DBF-491A-AAA6-3986C0E8B832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489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96F7B3-5AF4-4E31-9E47-06BCD8BF4ADC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46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D6FDD60-CB03-473A-A290-416FE575D205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3175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42F99C-96C2-4E49-89E3-4ED415D2EDCB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2867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D39AD7-D44F-425A-AD42-1207BA93F753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0009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2A3C4A-0079-49DA-936D-1954DAEFC8E4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142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F4534A7-FADA-4500-9800-A3A2977B0868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6761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4F958A-79B0-4A84-A3A3-27B124281202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029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1A8A76-5208-4AC7-8CCB-BD487CD18B08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457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EC9EAE-2FD2-4BE9-AA2F-26922035DE8C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947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BA53D7-9830-4CB0-9075-2BF156870245}" type="slidenum"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279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tr-TR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tr-TR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tr-TR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tr-TR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00119060-11B2-4198-91EA-7B91B2795C58}" type="slidenum"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hangingPunct="0">
        <a:tabLst/>
        <a:defRPr lang="tr-TR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</p:titleStyle>
    <p:bodyStyle>
      <a:lvl1pPr marL="0" marR="0" indent="0" hangingPunct="0">
        <a:spcBef>
          <a:spcPts val="1414"/>
        </a:spcBef>
        <a:spcAft>
          <a:spcPts val="0"/>
        </a:spcAft>
        <a:tabLst/>
        <a:defRPr lang="tr-TR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EnglishZonePowerPoints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EnglishZonePowerPoints" TargetMode="Externa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duck has 4 legs.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BC183497-1271-2F55-FBCE-52E5159E8868}"/>
              </a:ext>
            </a:extLst>
          </p:cNvPr>
          <p:cNvSpPr txBox="1"/>
          <p:nvPr/>
        </p:nvSpPr>
        <p:spPr>
          <a:xfrm>
            <a:off x="2273294" y="0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duck has 4 legs.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51999" y="1709280"/>
            <a:ext cx="1847519" cy="246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frog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frog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456000" y="1889280"/>
            <a:ext cx="2142720" cy="214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fish can swim.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fish can swim.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704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733560" y="1965960"/>
            <a:ext cx="2619000" cy="174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cat has 6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cat has 6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360" y="237672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04000" y="1534680"/>
            <a:ext cx="1599840" cy="2857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bird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bird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b="5874"/>
          <a:stretch>
            <a:fillRect/>
          </a:stretch>
        </p:blipFill>
        <p:spPr>
          <a:xfrm>
            <a:off x="4104000" y="1872000"/>
            <a:ext cx="1923839" cy="2231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giraffe is small.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giraffe is small.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933000" y="1604160"/>
            <a:ext cx="2033999" cy="2715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horse has 2 legs.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horse has 2 legs.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024000" y="2037599"/>
            <a:ext cx="2857320" cy="1599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tiger is red and green.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tiger is red and green.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384000" y="1965960"/>
            <a:ext cx="2968559" cy="197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rabbit has long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rabbit has long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37240" y="1800000"/>
            <a:ext cx="1742760" cy="261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cow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cow can fly.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223720" y="1944000"/>
            <a:ext cx="3176280" cy="177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spider can swim.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hlinkClick r:id="rId5"/>
            <a:extLst>
              <a:ext uri="{FF2B5EF4-FFF2-40B4-BE49-F238E27FC236}">
                <a16:creationId xmlns:a16="http://schemas.microsoft.com/office/drawing/2014/main" id="{251B2D14-BFB3-8145-6CFA-24E2E05C3106}"/>
              </a:ext>
            </a:extLst>
          </p:cNvPr>
          <p:cNvSpPr txBox="1"/>
          <p:nvPr/>
        </p:nvSpPr>
        <p:spPr>
          <a:xfrm>
            <a:off x="2156335" y="4771380"/>
            <a:ext cx="52978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click here to download more </a:t>
            </a:r>
            <a:r>
              <a:rPr lang="ru-UA" dirty="0">
                <a:solidFill>
                  <a:schemeClr val="tx1"/>
                </a:solidFill>
              </a:rPr>
              <a:t>https://t.me/EnglishZonePowerPoints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 spider can swim.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969279" y="1872000"/>
            <a:ext cx="2142720" cy="214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An elephant has 2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235" r="3024" b="9989"/>
          <a:stretch>
            <a:fillRect/>
          </a:stretch>
        </p:blipFill>
        <p:spPr>
          <a:xfrm>
            <a:off x="6912000" y="2376360"/>
            <a:ext cx="2231640" cy="719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503999" y="637560"/>
            <a:ext cx="9071640" cy="946440"/>
          </a:xfrm>
        </p:spPr>
        <p:txBody>
          <a:bodyPr>
            <a:spAutoFit/>
          </a:bodyPr>
          <a:lstStyle/>
          <a:p>
            <a:pPr lvl="0"/>
            <a:r>
              <a:rPr lang="tr-TR" sz="6000" b="1">
                <a:solidFill>
                  <a:srgbClr val="A3238E"/>
                </a:solidFill>
                <a:latin typeface="Manjari Bold" pitchFamily="18"/>
              </a:rPr>
              <a:t>An elephant has 2 ears.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86680" y="2291039"/>
            <a:ext cx="2209320" cy="732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320000" y="1728000"/>
            <a:ext cx="1742760" cy="261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arsayıla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182</Words>
  <Application>Microsoft Macintosh PowerPoint</Application>
  <PresentationFormat>Произвольный</PresentationFormat>
  <Paragraphs>50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Liberation Sans</vt:lpstr>
      <vt:lpstr>Liberation Serif</vt:lpstr>
      <vt:lpstr>Manjari Bold</vt:lpstr>
      <vt:lpstr>Varsayılan</vt:lpstr>
      <vt:lpstr>A duck has 4 legs.</vt:lpstr>
      <vt:lpstr>A duck has 4 legs.</vt:lpstr>
      <vt:lpstr>A frog can fly.</vt:lpstr>
      <vt:lpstr>A frog can fly.</vt:lpstr>
      <vt:lpstr>A fish can swim.</vt:lpstr>
      <vt:lpstr>A fish can swim.</vt:lpstr>
      <vt:lpstr>A cat has 6 ears.</vt:lpstr>
      <vt:lpstr>A cat has 6 ears.</vt:lpstr>
      <vt:lpstr>A bird can fly.</vt:lpstr>
      <vt:lpstr>A bird can fly.</vt:lpstr>
      <vt:lpstr>A giraffe is small.</vt:lpstr>
      <vt:lpstr>A giraffe is small.</vt:lpstr>
      <vt:lpstr>A horse has 2 legs.</vt:lpstr>
      <vt:lpstr>A horse has 2 legs.</vt:lpstr>
      <vt:lpstr>A tiger is red and green.</vt:lpstr>
      <vt:lpstr>A tiger is red and green.</vt:lpstr>
      <vt:lpstr>A rabbit has long ears.</vt:lpstr>
      <vt:lpstr>A rabbit has long ears.</vt:lpstr>
      <vt:lpstr>A cow can fly.</vt:lpstr>
      <vt:lpstr>A cow can fly.</vt:lpstr>
      <vt:lpstr>A spider can swim.</vt:lpstr>
      <vt:lpstr>A spider can swim.</vt:lpstr>
      <vt:lpstr>An elephant has 2 ears.</vt:lpstr>
      <vt:lpstr>An elephant has 2 ears.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duck has 4 legs.</dc:title>
  <cp:lastModifiedBy>Microsoft Office User</cp:lastModifiedBy>
  <cp:revision>4</cp:revision>
  <dcterms:created xsi:type="dcterms:W3CDTF">2020-08-14T15:33:26Z</dcterms:created>
  <dcterms:modified xsi:type="dcterms:W3CDTF">2023-05-17T13:08:34Z</dcterms:modified>
</cp:coreProperties>
</file>