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1"/>
  </p:sldIdLst>
  <p:sldSz cx="10693400" cy="75565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Belleza" charset="1" panose="020005030500000200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slides/slide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56000" y="349186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756000" y="3942833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756000" y="439379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0">
            <a:off x="756000" y="326638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0">
            <a:off x="756000" y="371735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0">
            <a:off x="756000" y="4168316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0">
            <a:off x="756000" y="461928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781448" y="3086604"/>
            <a:ext cx="143605" cy="143605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81448" y="3312087"/>
            <a:ext cx="143605" cy="143605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81448" y="3537569"/>
            <a:ext cx="143605" cy="143605"/>
            <a:chOff x="0" y="0"/>
            <a:chExt cx="6350000" cy="6350000"/>
          </a:xfrm>
        </p:grpSpPr>
        <p:sp>
          <p:nvSpPr>
            <p:cNvPr name="Freeform 14" id="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81448" y="3763052"/>
            <a:ext cx="143605" cy="143605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781448" y="3988534"/>
            <a:ext cx="143605" cy="143605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781448" y="4214017"/>
            <a:ext cx="143605" cy="143605"/>
            <a:chOff x="0" y="0"/>
            <a:chExt cx="6350000" cy="6350000"/>
          </a:xfrm>
        </p:grpSpPr>
        <p:sp>
          <p:nvSpPr>
            <p:cNvPr name="Freeform 20" id="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81448" y="4439499"/>
            <a:ext cx="143605" cy="143605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756000" y="2718026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MONDAY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756000" y="2060204"/>
            <a:ext cx="4450869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 rot="0">
            <a:off x="756000" y="1834721"/>
            <a:ext cx="4450869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rot="0">
            <a:off x="756000" y="2285686"/>
            <a:ext cx="4450869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rot="0">
            <a:off x="756000" y="2509510"/>
            <a:ext cx="9162315" cy="0"/>
          </a:xfrm>
          <a:prstGeom prst="line">
            <a:avLst/>
          </a:prstGeom>
          <a:ln cap="rnd" w="19050">
            <a:solidFill>
              <a:srgbClr val="60513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8" id="28"/>
          <p:cNvGrpSpPr/>
          <p:nvPr/>
        </p:nvGrpSpPr>
        <p:grpSpPr>
          <a:xfrm rot="0">
            <a:off x="781448" y="1654940"/>
            <a:ext cx="143605" cy="143605"/>
            <a:chOff x="0" y="0"/>
            <a:chExt cx="6350000" cy="6350000"/>
          </a:xfrm>
        </p:grpSpPr>
        <p:sp>
          <p:nvSpPr>
            <p:cNvPr name="Freeform 29" id="2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3E6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781448" y="1880422"/>
            <a:ext cx="143605" cy="143605"/>
            <a:chOff x="0" y="0"/>
            <a:chExt cx="6350000" cy="6350000"/>
          </a:xfrm>
        </p:grpSpPr>
        <p:sp>
          <p:nvSpPr>
            <p:cNvPr name="Freeform 31" id="3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3E6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781448" y="2105905"/>
            <a:ext cx="143605" cy="143605"/>
            <a:chOff x="0" y="0"/>
            <a:chExt cx="6350000" cy="6350000"/>
          </a:xfrm>
        </p:grpSpPr>
        <p:sp>
          <p:nvSpPr>
            <p:cNvPr name="Freeform 33" id="3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3E6"/>
            </a:solidFill>
          </p:spPr>
        </p:sp>
      </p:grpSp>
      <p:sp>
        <p:nvSpPr>
          <p:cNvPr name="AutoShape 34" id="34"/>
          <p:cNvSpPr/>
          <p:nvPr/>
        </p:nvSpPr>
        <p:spPr>
          <a:xfrm rot="0">
            <a:off x="5467446" y="2060204"/>
            <a:ext cx="4450869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 rot="0">
            <a:off x="5467446" y="1834721"/>
            <a:ext cx="4450869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 rot="0">
            <a:off x="5467446" y="2285686"/>
            <a:ext cx="4450869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37" id="37"/>
          <p:cNvGrpSpPr/>
          <p:nvPr/>
        </p:nvGrpSpPr>
        <p:grpSpPr>
          <a:xfrm rot="0">
            <a:off x="5492895" y="1654940"/>
            <a:ext cx="143605" cy="143605"/>
            <a:chOff x="0" y="0"/>
            <a:chExt cx="6350000" cy="6350000"/>
          </a:xfrm>
        </p:grpSpPr>
        <p:sp>
          <p:nvSpPr>
            <p:cNvPr name="Freeform 38" id="3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3E6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5492895" y="1880422"/>
            <a:ext cx="143605" cy="143605"/>
            <a:chOff x="0" y="0"/>
            <a:chExt cx="6350000" cy="6350000"/>
          </a:xfrm>
        </p:grpSpPr>
        <p:sp>
          <p:nvSpPr>
            <p:cNvPr name="Freeform 40" id="4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3E6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5492895" y="2105905"/>
            <a:ext cx="143605" cy="143605"/>
            <a:chOff x="0" y="0"/>
            <a:chExt cx="6350000" cy="6350000"/>
          </a:xfrm>
        </p:grpSpPr>
        <p:sp>
          <p:nvSpPr>
            <p:cNvPr name="Freeform 42" id="4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6F3E6"/>
            </a:solidFill>
          </p:spPr>
        </p:sp>
      </p:grpSp>
      <p:sp>
        <p:nvSpPr>
          <p:cNvPr name="AutoShape 43" id="43"/>
          <p:cNvSpPr/>
          <p:nvPr/>
        </p:nvSpPr>
        <p:spPr>
          <a:xfrm rot="0">
            <a:off x="756000" y="5667062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4" id="44"/>
          <p:cNvSpPr/>
          <p:nvPr/>
        </p:nvSpPr>
        <p:spPr>
          <a:xfrm rot="0">
            <a:off x="756000" y="6118027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5" id="45"/>
          <p:cNvSpPr/>
          <p:nvPr/>
        </p:nvSpPr>
        <p:spPr>
          <a:xfrm rot="0">
            <a:off x="756000" y="6568992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6" id="46"/>
          <p:cNvSpPr/>
          <p:nvPr/>
        </p:nvSpPr>
        <p:spPr>
          <a:xfrm rot="0">
            <a:off x="756000" y="5441580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 rot="0">
            <a:off x="756000" y="589254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 rot="0">
            <a:off x="756000" y="6343510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9" id="49"/>
          <p:cNvSpPr/>
          <p:nvPr/>
        </p:nvSpPr>
        <p:spPr>
          <a:xfrm rot="0">
            <a:off x="756000" y="679447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50" id="50"/>
          <p:cNvGrpSpPr/>
          <p:nvPr/>
        </p:nvGrpSpPr>
        <p:grpSpPr>
          <a:xfrm rot="0">
            <a:off x="781448" y="5261799"/>
            <a:ext cx="143605" cy="143605"/>
            <a:chOff x="0" y="0"/>
            <a:chExt cx="6350000" cy="6350000"/>
          </a:xfrm>
        </p:grpSpPr>
        <p:sp>
          <p:nvSpPr>
            <p:cNvPr name="Freeform 51" id="5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781448" y="5487281"/>
            <a:ext cx="143605" cy="143605"/>
            <a:chOff x="0" y="0"/>
            <a:chExt cx="6350000" cy="6350000"/>
          </a:xfrm>
        </p:grpSpPr>
        <p:sp>
          <p:nvSpPr>
            <p:cNvPr name="Freeform 53" id="5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781448" y="5712764"/>
            <a:ext cx="143605" cy="143605"/>
            <a:chOff x="0" y="0"/>
            <a:chExt cx="6350000" cy="6350000"/>
          </a:xfrm>
        </p:grpSpPr>
        <p:sp>
          <p:nvSpPr>
            <p:cNvPr name="Freeform 55" id="5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781448" y="5938246"/>
            <a:ext cx="143605" cy="143605"/>
            <a:chOff x="0" y="0"/>
            <a:chExt cx="6350000" cy="6350000"/>
          </a:xfrm>
        </p:grpSpPr>
        <p:sp>
          <p:nvSpPr>
            <p:cNvPr name="Freeform 57" id="5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781448" y="6163729"/>
            <a:ext cx="143605" cy="143605"/>
            <a:chOff x="0" y="0"/>
            <a:chExt cx="6350000" cy="6350000"/>
          </a:xfrm>
        </p:grpSpPr>
        <p:sp>
          <p:nvSpPr>
            <p:cNvPr name="Freeform 59" id="5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60" id="60"/>
          <p:cNvGrpSpPr/>
          <p:nvPr/>
        </p:nvGrpSpPr>
        <p:grpSpPr>
          <a:xfrm rot="0">
            <a:off x="781448" y="6389211"/>
            <a:ext cx="143605" cy="143605"/>
            <a:chOff x="0" y="0"/>
            <a:chExt cx="6350000" cy="6350000"/>
          </a:xfrm>
        </p:grpSpPr>
        <p:sp>
          <p:nvSpPr>
            <p:cNvPr name="Freeform 61" id="6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781448" y="6614694"/>
            <a:ext cx="143605" cy="143605"/>
            <a:chOff x="0" y="0"/>
            <a:chExt cx="6350000" cy="6350000"/>
          </a:xfrm>
        </p:grpSpPr>
        <p:sp>
          <p:nvSpPr>
            <p:cNvPr name="Freeform 63" id="6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64" id="64"/>
          <p:cNvSpPr txBox="true"/>
          <p:nvPr/>
        </p:nvSpPr>
        <p:spPr>
          <a:xfrm rot="0">
            <a:off x="756000" y="4893220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FRIDAY</a:t>
            </a:r>
          </a:p>
        </p:txBody>
      </p:sp>
      <p:sp>
        <p:nvSpPr>
          <p:cNvPr name="AutoShape 65" id="65"/>
          <p:cNvSpPr/>
          <p:nvPr/>
        </p:nvSpPr>
        <p:spPr>
          <a:xfrm rot="0">
            <a:off x="3111723" y="349186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66" id="66"/>
          <p:cNvSpPr/>
          <p:nvPr/>
        </p:nvSpPr>
        <p:spPr>
          <a:xfrm rot="0">
            <a:off x="3111723" y="3942833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67" id="67"/>
          <p:cNvSpPr/>
          <p:nvPr/>
        </p:nvSpPr>
        <p:spPr>
          <a:xfrm rot="0">
            <a:off x="3111723" y="439379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68" id="68"/>
          <p:cNvSpPr/>
          <p:nvPr/>
        </p:nvSpPr>
        <p:spPr>
          <a:xfrm rot="0">
            <a:off x="3111723" y="326638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69" id="69"/>
          <p:cNvSpPr/>
          <p:nvPr/>
        </p:nvSpPr>
        <p:spPr>
          <a:xfrm rot="0">
            <a:off x="3111723" y="371735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70" id="70"/>
          <p:cNvSpPr/>
          <p:nvPr/>
        </p:nvSpPr>
        <p:spPr>
          <a:xfrm rot="0">
            <a:off x="3111723" y="4168316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71" id="71"/>
          <p:cNvSpPr/>
          <p:nvPr/>
        </p:nvSpPr>
        <p:spPr>
          <a:xfrm rot="0">
            <a:off x="3111723" y="461928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72" id="72"/>
          <p:cNvGrpSpPr/>
          <p:nvPr/>
        </p:nvGrpSpPr>
        <p:grpSpPr>
          <a:xfrm rot="0">
            <a:off x="3137172" y="3086604"/>
            <a:ext cx="143605" cy="143605"/>
            <a:chOff x="0" y="0"/>
            <a:chExt cx="6350000" cy="6350000"/>
          </a:xfrm>
        </p:grpSpPr>
        <p:sp>
          <p:nvSpPr>
            <p:cNvPr name="Freeform 73" id="7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74" id="74"/>
          <p:cNvGrpSpPr/>
          <p:nvPr/>
        </p:nvGrpSpPr>
        <p:grpSpPr>
          <a:xfrm rot="0">
            <a:off x="3137172" y="3312087"/>
            <a:ext cx="143605" cy="143605"/>
            <a:chOff x="0" y="0"/>
            <a:chExt cx="6350000" cy="6350000"/>
          </a:xfrm>
        </p:grpSpPr>
        <p:sp>
          <p:nvSpPr>
            <p:cNvPr name="Freeform 75" id="7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76" id="76"/>
          <p:cNvGrpSpPr/>
          <p:nvPr/>
        </p:nvGrpSpPr>
        <p:grpSpPr>
          <a:xfrm rot="0">
            <a:off x="3137172" y="3537569"/>
            <a:ext cx="143605" cy="143605"/>
            <a:chOff x="0" y="0"/>
            <a:chExt cx="6350000" cy="6350000"/>
          </a:xfrm>
        </p:grpSpPr>
        <p:sp>
          <p:nvSpPr>
            <p:cNvPr name="Freeform 77" id="7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78" id="78"/>
          <p:cNvGrpSpPr/>
          <p:nvPr/>
        </p:nvGrpSpPr>
        <p:grpSpPr>
          <a:xfrm rot="0">
            <a:off x="3137172" y="3763052"/>
            <a:ext cx="143605" cy="143605"/>
            <a:chOff x="0" y="0"/>
            <a:chExt cx="6350000" cy="6350000"/>
          </a:xfrm>
        </p:grpSpPr>
        <p:sp>
          <p:nvSpPr>
            <p:cNvPr name="Freeform 79" id="7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80" id="80"/>
          <p:cNvGrpSpPr/>
          <p:nvPr/>
        </p:nvGrpSpPr>
        <p:grpSpPr>
          <a:xfrm rot="0">
            <a:off x="3137172" y="3988534"/>
            <a:ext cx="143605" cy="143605"/>
            <a:chOff x="0" y="0"/>
            <a:chExt cx="6350000" cy="6350000"/>
          </a:xfrm>
        </p:grpSpPr>
        <p:sp>
          <p:nvSpPr>
            <p:cNvPr name="Freeform 81" id="8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82" id="82"/>
          <p:cNvGrpSpPr/>
          <p:nvPr/>
        </p:nvGrpSpPr>
        <p:grpSpPr>
          <a:xfrm rot="0">
            <a:off x="3137172" y="4214017"/>
            <a:ext cx="143605" cy="143605"/>
            <a:chOff x="0" y="0"/>
            <a:chExt cx="6350000" cy="6350000"/>
          </a:xfrm>
        </p:grpSpPr>
        <p:sp>
          <p:nvSpPr>
            <p:cNvPr name="Freeform 83" id="8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84" id="84"/>
          <p:cNvGrpSpPr/>
          <p:nvPr/>
        </p:nvGrpSpPr>
        <p:grpSpPr>
          <a:xfrm rot="0">
            <a:off x="3137172" y="4439499"/>
            <a:ext cx="143605" cy="143605"/>
            <a:chOff x="0" y="0"/>
            <a:chExt cx="6350000" cy="6350000"/>
          </a:xfrm>
        </p:grpSpPr>
        <p:sp>
          <p:nvSpPr>
            <p:cNvPr name="Freeform 85" id="8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86" id="86"/>
          <p:cNvSpPr txBox="true"/>
          <p:nvPr/>
        </p:nvSpPr>
        <p:spPr>
          <a:xfrm rot="0">
            <a:off x="3111723" y="2718026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TUESDAY</a:t>
            </a:r>
          </a:p>
        </p:txBody>
      </p:sp>
      <p:sp>
        <p:nvSpPr>
          <p:cNvPr name="AutoShape 87" id="87"/>
          <p:cNvSpPr/>
          <p:nvPr/>
        </p:nvSpPr>
        <p:spPr>
          <a:xfrm rot="0">
            <a:off x="3111723" y="5667062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88" id="88"/>
          <p:cNvSpPr/>
          <p:nvPr/>
        </p:nvSpPr>
        <p:spPr>
          <a:xfrm rot="0">
            <a:off x="3111723" y="6118027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89" id="89"/>
          <p:cNvSpPr/>
          <p:nvPr/>
        </p:nvSpPr>
        <p:spPr>
          <a:xfrm rot="0">
            <a:off x="3111723" y="6568992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0" id="90"/>
          <p:cNvSpPr/>
          <p:nvPr/>
        </p:nvSpPr>
        <p:spPr>
          <a:xfrm rot="0">
            <a:off x="3111723" y="5441580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1" id="91"/>
          <p:cNvSpPr/>
          <p:nvPr/>
        </p:nvSpPr>
        <p:spPr>
          <a:xfrm rot="0">
            <a:off x="3111723" y="589254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2" id="92"/>
          <p:cNvSpPr/>
          <p:nvPr/>
        </p:nvSpPr>
        <p:spPr>
          <a:xfrm rot="0">
            <a:off x="3111723" y="6343510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93" id="93"/>
          <p:cNvSpPr/>
          <p:nvPr/>
        </p:nvSpPr>
        <p:spPr>
          <a:xfrm rot="0">
            <a:off x="3111723" y="679447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94" id="94"/>
          <p:cNvGrpSpPr/>
          <p:nvPr/>
        </p:nvGrpSpPr>
        <p:grpSpPr>
          <a:xfrm rot="0">
            <a:off x="3137172" y="5261799"/>
            <a:ext cx="143605" cy="143605"/>
            <a:chOff x="0" y="0"/>
            <a:chExt cx="6350000" cy="6350000"/>
          </a:xfrm>
        </p:grpSpPr>
        <p:sp>
          <p:nvSpPr>
            <p:cNvPr name="Freeform 95" id="9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96" id="96"/>
          <p:cNvGrpSpPr/>
          <p:nvPr/>
        </p:nvGrpSpPr>
        <p:grpSpPr>
          <a:xfrm rot="0">
            <a:off x="3137172" y="5487281"/>
            <a:ext cx="143605" cy="143605"/>
            <a:chOff x="0" y="0"/>
            <a:chExt cx="6350000" cy="6350000"/>
          </a:xfrm>
        </p:grpSpPr>
        <p:sp>
          <p:nvSpPr>
            <p:cNvPr name="Freeform 97" id="9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98" id="98"/>
          <p:cNvGrpSpPr/>
          <p:nvPr/>
        </p:nvGrpSpPr>
        <p:grpSpPr>
          <a:xfrm rot="0">
            <a:off x="3137172" y="5712764"/>
            <a:ext cx="143605" cy="143605"/>
            <a:chOff x="0" y="0"/>
            <a:chExt cx="6350000" cy="6350000"/>
          </a:xfrm>
        </p:grpSpPr>
        <p:sp>
          <p:nvSpPr>
            <p:cNvPr name="Freeform 99" id="9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00" id="100"/>
          <p:cNvGrpSpPr/>
          <p:nvPr/>
        </p:nvGrpSpPr>
        <p:grpSpPr>
          <a:xfrm rot="0">
            <a:off x="3137172" y="5938246"/>
            <a:ext cx="143605" cy="143605"/>
            <a:chOff x="0" y="0"/>
            <a:chExt cx="6350000" cy="6350000"/>
          </a:xfrm>
        </p:grpSpPr>
        <p:sp>
          <p:nvSpPr>
            <p:cNvPr name="Freeform 101" id="10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02" id="102"/>
          <p:cNvGrpSpPr/>
          <p:nvPr/>
        </p:nvGrpSpPr>
        <p:grpSpPr>
          <a:xfrm rot="0">
            <a:off x="3137172" y="6163729"/>
            <a:ext cx="143605" cy="143605"/>
            <a:chOff x="0" y="0"/>
            <a:chExt cx="6350000" cy="6350000"/>
          </a:xfrm>
        </p:grpSpPr>
        <p:sp>
          <p:nvSpPr>
            <p:cNvPr name="Freeform 103" id="10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04" id="104"/>
          <p:cNvGrpSpPr/>
          <p:nvPr/>
        </p:nvGrpSpPr>
        <p:grpSpPr>
          <a:xfrm rot="0">
            <a:off x="3137172" y="6389211"/>
            <a:ext cx="143605" cy="143605"/>
            <a:chOff x="0" y="0"/>
            <a:chExt cx="6350000" cy="6350000"/>
          </a:xfrm>
        </p:grpSpPr>
        <p:sp>
          <p:nvSpPr>
            <p:cNvPr name="Freeform 105" id="10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06" id="106"/>
          <p:cNvGrpSpPr/>
          <p:nvPr/>
        </p:nvGrpSpPr>
        <p:grpSpPr>
          <a:xfrm rot="0">
            <a:off x="3137172" y="6614694"/>
            <a:ext cx="143605" cy="143605"/>
            <a:chOff x="0" y="0"/>
            <a:chExt cx="6350000" cy="6350000"/>
          </a:xfrm>
        </p:grpSpPr>
        <p:sp>
          <p:nvSpPr>
            <p:cNvPr name="Freeform 107" id="10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108" id="108"/>
          <p:cNvSpPr txBox="true"/>
          <p:nvPr/>
        </p:nvSpPr>
        <p:spPr>
          <a:xfrm rot="0">
            <a:off x="3111723" y="4893220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SATURDAY</a:t>
            </a:r>
          </a:p>
        </p:txBody>
      </p:sp>
      <p:sp>
        <p:nvSpPr>
          <p:cNvPr name="AutoShape 109" id="109"/>
          <p:cNvSpPr/>
          <p:nvPr/>
        </p:nvSpPr>
        <p:spPr>
          <a:xfrm rot="0">
            <a:off x="5467446" y="349186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0" id="110"/>
          <p:cNvSpPr/>
          <p:nvPr/>
        </p:nvSpPr>
        <p:spPr>
          <a:xfrm rot="0">
            <a:off x="5467446" y="3942833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1" id="111"/>
          <p:cNvSpPr/>
          <p:nvPr/>
        </p:nvSpPr>
        <p:spPr>
          <a:xfrm rot="0">
            <a:off x="5467446" y="439379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2" id="112"/>
          <p:cNvSpPr/>
          <p:nvPr/>
        </p:nvSpPr>
        <p:spPr>
          <a:xfrm rot="0">
            <a:off x="5467446" y="326638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3" id="113"/>
          <p:cNvSpPr/>
          <p:nvPr/>
        </p:nvSpPr>
        <p:spPr>
          <a:xfrm rot="0">
            <a:off x="5467446" y="371735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4" id="114"/>
          <p:cNvSpPr/>
          <p:nvPr/>
        </p:nvSpPr>
        <p:spPr>
          <a:xfrm rot="0">
            <a:off x="5467446" y="4168316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15" id="115"/>
          <p:cNvSpPr/>
          <p:nvPr/>
        </p:nvSpPr>
        <p:spPr>
          <a:xfrm rot="0">
            <a:off x="5467446" y="461928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16" id="116"/>
          <p:cNvGrpSpPr/>
          <p:nvPr/>
        </p:nvGrpSpPr>
        <p:grpSpPr>
          <a:xfrm rot="0">
            <a:off x="5492895" y="3086604"/>
            <a:ext cx="143605" cy="143605"/>
            <a:chOff x="0" y="0"/>
            <a:chExt cx="6350000" cy="6350000"/>
          </a:xfrm>
        </p:grpSpPr>
        <p:sp>
          <p:nvSpPr>
            <p:cNvPr name="Freeform 117" id="1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18" id="118"/>
          <p:cNvGrpSpPr/>
          <p:nvPr/>
        </p:nvGrpSpPr>
        <p:grpSpPr>
          <a:xfrm rot="0">
            <a:off x="5492895" y="3312087"/>
            <a:ext cx="143605" cy="143605"/>
            <a:chOff x="0" y="0"/>
            <a:chExt cx="6350000" cy="6350000"/>
          </a:xfrm>
        </p:grpSpPr>
        <p:sp>
          <p:nvSpPr>
            <p:cNvPr name="Freeform 119" id="1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20" id="120"/>
          <p:cNvGrpSpPr/>
          <p:nvPr/>
        </p:nvGrpSpPr>
        <p:grpSpPr>
          <a:xfrm rot="0">
            <a:off x="5492895" y="3537569"/>
            <a:ext cx="143605" cy="143605"/>
            <a:chOff x="0" y="0"/>
            <a:chExt cx="6350000" cy="6350000"/>
          </a:xfrm>
        </p:grpSpPr>
        <p:sp>
          <p:nvSpPr>
            <p:cNvPr name="Freeform 121" id="1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22" id="122"/>
          <p:cNvGrpSpPr/>
          <p:nvPr/>
        </p:nvGrpSpPr>
        <p:grpSpPr>
          <a:xfrm rot="0">
            <a:off x="5492895" y="3763052"/>
            <a:ext cx="143605" cy="143605"/>
            <a:chOff x="0" y="0"/>
            <a:chExt cx="6350000" cy="6350000"/>
          </a:xfrm>
        </p:grpSpPr>
        <p:sp>
          <p:nvSpPr>
            <p:cNvPr name="Freeform 123" id="1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24" id="124"/>
          <p:cNvGrpSpPr/>
          <p:nvPr/>
        </p:nvGrpSpPr>
        <p:grpSpPr>
          <a:xfrm rot="0">
            <a:off x="5492895" y="3988534"/>
            <a:ext cx="143605" cy="143605"/>
            <a:chOff x="0" y="0"/>
            <a:chExt cx="6350000" cy="6350000"/>
          </a:xfrm>
        </p:grpSpPr>
        <p:sp>
          <p:nvSpPr>
            <p:cNvPr name="Freeform 125" id="12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26" id="126"/>
          <p:cNvGrpSpPr/>
          <p:nvPr/>
        </p:nvGrpSpPr>
        <p:grpSpPr>
          <a:xfrm rot="0">
            <a:off x="5492895" y="4214017"/>
            <a:ext cx="143605" cy="143605"/>
            <a:chOff x="0" y="0"/>
            <a:chExt cx="6350000" cy="6350000"/>
          </a:xfrm>
        </p:grpSpPr>
        <p:sp>
          <p:nvSpPr>
            <p:cNvPr name="Freeform 127" id="1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28" id="128"/>
          <p:cNvGrpSpPr/>
          <p:nvPr/>
        </p:nvGrpSpPr>
        <p:grpSpPr>
          <a:xfrm rot="0">
            <a:off x="5492895" y="4439499"/>
            <a:ext cx="143605" cy="143605"/>
            <a:chOff x="0" y="0"/>
            <a:chExt cx="6350000" cy="6350000"/>
          </a:xfrm>
        </p:grpSpPr>
        <p:sp>
          <p:nvSpPr>
            <p:cNvPr name="Freeform 129" id="12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130" id="130"/>
          <p:cNvSpPr txBox="true"/>
          <p:nvPr/>
        </p:nvSpPr>
        <p:spPr>
          <a:xfrm rot="0">
            <a:off x="5467446" y="2718026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WEDNESDAY</a:t>
            </a:r>
          </a:p>
        </p:txBody>
      </p:sp>
      <p:sp>
        <p:nvSpPr>
          <p:cNvPr name="AutoShape 131" id="131"/>
          <p:cNvSpPr/>
          <p:nvPr/>
        </p:nvSpPr>
        <p:spPr>
          <a:xfrm rot="0">
            <a:off x="5467446" y="5667062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2" id="132"/>
          <p:cNvSpPr/>
          <p:nvPr/>
        </p:nvSpPr>
        <p:spPr>
          <a:xfrm rot="0">
            <a:off x="5467446" y="6118027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3" id="133"/>
          <p:cNvSpPr/>
          <p:nvPr/>
        </p:nvSpPr>
        <p:spPr>
          <a:xfrm rot="0">
            <a:off x="5467446" y="6568992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4" id="134"/>
          <p:cNvSpPr/>
          <p:nvPr/>
        </p:nvSpPr>
        <p:spPr>
          <a:xfrm rot="0">
            <a:off x="5467446" y="5441580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5" id="135"/>
          <p:cNvSpPr/>
          <p:nvPr/>
        </p:nvSpPr>
        <p:spPr>
          <a:xfrm rot="0">
            <a:off x="5467446" y="589254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6" id="136"/>
          <p:cNvSpPr/>
          <p:nvPr/>
        </p:nvSpPr>
        <p:spPr>
          <a:xfrm rot="0">
            <a:off x="5467446" y="6343510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37" id="137"/>
          <p:cNvSpPr/>
          <p:nvPr/>
        </p:nvSpPr>
        <p:spPr>
          <a:xfrm rot="0">
            <a:off x="5467446" y="679447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38" id="138"/>
          <p:cNvGrpSpPr/>
          <p:nvPr/>
        </p:nvGrpSpPr>
        <p:grpSpPr>
          <a:xfrm rot="0">
            <a:off x="5492895" y="5261799"/>
            <a:ext cx="143605" cy="143605"/>
            <a:chOff x="0" y="0"/>
            <a:chExt cx="6350000" cy="6350000"/>
          </a:xfrm>
        </p:grpSpPr>
        <p:sp>
          <p:nvSpPr>
            <p:cNvPr name="Freeform 139" id="13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40" id="140"/>
          <p:cNvGrpSpPr/>
          <p:nvPr/>
        </p:nvGrpSpPr>
        <p:grpSpPr>
          <a:xfrm rot="0">
            <a:off x="5492895" y="5487281"/>
            <a:ext cx="143605" cy="143605"/>
            <a:chOff x="0" y="0"/>
            <a:chExt cx="6350000" cy="6350000"/>
          </a:xfrm>
        </p:grpSpPr>
        <p:sp>
          <p:nvSpPr>
            <p:cNvPr name="Freeform 141" id="14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42" id="142"/>
          <p:cNvGrpSpPr/>
          <p:nvPr/>
        </p:nvGrpSpPr>
        <p:grpSpPr>
          <a:xfrm rot="0">
            <a:off x="5492895" y="5712764"/>
            <a:ext cx="143605" cy="143605"/>
            <a:chOff x="0" y="0"/>
            <a:chExt cx="6350000" cy="6350000"/>
          </a:xfrm>
        </p:grpSpPr>
        <p:sp>
          <p:nvSpPr>
            <p:cNvPr name="Freeform 143" id="14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44" id="144"/>
          <p:cNvGrpSpPr/>
          <p:nvPr/>
        </p:nvGrpSpPr>
        <p:grpSpPr>
          <a:xfrm rot="0">
            <a:off x="5492895" y="5938246"/>
            <a:ext cx="143605" cy="143605"/>
            <a:chOff x="0" y="0"/>
            <a:chExt cx="6350000" cy="6350000"/>
          </a:xfrm>
        </p:grpSpPr>
        <p:sp>
          <p:nvSpPr>
            <p:cNvPr name="Freeform 145" id="14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46" id="146"/>
          <p:cNvGrpSpPr/>
          <p:nvPr/>
        </p:nvGrpSpPr>
        <p:grpSpPr>
          <a:xfrm rot="0">
            <a:off x="5492895" y="6163729"/>
            <a:ext cx="143605" cy="143605"/>
            <a:chOff x="0" y="0"/>
            <a:chExt cx="6350000" cy="6350000"/>
          </a:xfrm>
        </p:grpSpPr>
        <p:sp>
          <p:nvSpPr>
            <p:cNvPr name="Freeform 147" id="14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48" id="148"/>
          <p:cNvGrpSpPr/>
          <p:nvPr/>
        </p:nvGrpSpPr>
        <p:grpSpPr>
          <a:xfrm rot="0">
            <a:off x="5492895" y="6389211"/>
            <a:ext cx="143605" cy="143605"/>
            <a:chOff x="0" y="0"/>
            <a:chExt cx="6350000" cy="6350000"/>
          </a:xfrm>
        </p:grpSpPr>
        <p:sp>
          <p:nvSpPr>
            <p:cNvPr name="Freeform 149" id="14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50" id="150"/>
          <p:cNvGrpSpPr/>
          <p:nvPr/>
        </p:nvGrpSpPr>
        <p:grpSpPr>
          <a:xfrm rot="0">
            <a:off x="5492895" y="6614694"/>
            <a:ext cx="143605" cy="143605"/>
            <a:chOff x="0" y="0"/>
            <a:chExt cx="6350000" cy="6350000"/>
          </a:xfrm>
        </p:grpSpPr>
        <p:sp>
          <p:nvSpPr>
            <p:cNvPr name="Freeform 151" id="15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152" id="152"/>
          <p:cNvSpPr txBox="true"/>
          <p:nvPr/>
        </p:nvSpPr>
        <p:spPr>
          <a:xfrm rot="0">
            <a:off x="5467446" y="4893220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SUNDAY</a:t>
            </a:r>
          </a:p>
        </p:txBody>
      </p:sp>
      <p:sp>
        <p:nvSpPr>
          <p:cNvPr name="AutoShape 153" id="153"/>
          <p:cNvSpPr/>
          <p:nvPr/>
        </p:nvSpPr>
        <p:spPr>
          <a:xfrm rot="0">
            <a:off x="7823169" y="349186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4" id="154"/>
          <p:cNvSpPr/>
          <p:nvPr/>
        </p:nvSpPr>
        <p:spPr>
          <a:xfrm rot="0">
            <a:off x="7823169" y="3942833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5" id="155"/>
          <p:cNvSpPr/>
          <p:nvPr/>
        </p:nvSpPr>
        <p:spPr>
          <a:xfrm rot="0">
            <a:off x="7823169" y="4393798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6" id="156"/>
          <p:cNvSpPr/>
          <p:nvPr/>
        </p:nvSpPr>
        <p:spPr>
          <a:xfrm rot="0">
            <a:off x="7823169" y="3266385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7" id="157"/>
          <p:cNvSpPr/>
          <p:nvPr/>
        </p:nvSpPr>
        <p:spPr>
          <a:xfrm rot="0">
            <a:off x="7823169" y="371735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8" id="158"/>
          <p:cNvSpPr/>
          <p:nvPr/>
        </p:nvSpPr>
        <p:spPr>
          <a:xfrm rot="0">
            <a:off x="7823169" y="4168316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159" id="159"/>
          <p:cNvSpPr/>
          <p:nvPr/>
        </p:nvSpPr>
        <p:spPr>
          <a:xfrm rot="0">
            <a:off x="7823169" y="4619281"/>
            <a:ext cx="2112831" cy="0"/>
          </a:xfrm>
          <a:prstGeom prst="line">
            <a:avLst/>
          </a:prstGeom>
          <a:ln cap="rnd" w="9525">
            <a:solidFill>
              <a:srgbClr val="C6BEAF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160" id="160"/>
          <p:cNvGrpSpPr/>
          <p:nvPr/>
        </p:nvGrpSpPr>
        <p:grpSpPr>
          <a:xfrm rot="0">
            <a:off x="7848618" y="3086604"/>
            <a:ext cx="143605" cy="143605"/>
            <a:chOff x="0" y="0"/>
            <a:chExt cx="6350000" cy="6350000"/>
          </a:xfrm>
        </p:grpSpPr>
        <p:sp>
          <p:nvSpPr>
            <p:cNvPr name="Freeform 161" id="16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62" id="162"/>
          <p:cNvGrpSpPr/>
          <p:nvPr/>
        </p:nvGrpSpPr>
        <p:grpSpPr>
          <a:xfrm rot="0">
            <a:off x="7848618" y="3312087"/>
            <a:ext cx="143605" cy="143605"/>
            <a:chOff x="0" y="0"/>
            <a:chExt cx="6350000" cy="6350000"/>
          </a:xfrm>
        </p:grpSpPr>
        <p:sp>
          <p:nvSpPr>
            <p:cNvPr name="Freeform 163" id="16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64" id="164"/>
          <p:cNvGrpSpPr/>
          <p:nvPr/>
        </p:nvGrpSpPr>
        <p:grpSpPr>
          <a:xfrm rot="0">
            <a:off x="7848618" y="3537569"/>
            <a:ext cx="143605" cy="143605"/>
            <a:chOff x="0" y="0"/>
            <a:chExt cx="6350000" cy="6350000"/>
          </a:xfrm>
        </p:grpSpPr>
        <p:sp>
          <p:nvSpPr>
            <p:cNvPr name="Freeform 165" id="16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66" id="166"/>
          <p:cNvGrpSpPr/>
          <p:nvPr/>
        </p:nvGrpSpPr>
        <p:grpSpPr>
          <a:xfrm rot="0">
            <a:off x="7848618" y="3763052"/>
            <a:ext cx="143605" cy="143605"/>
            <a:chOff x="0" y="0"/>
            <a:chExt cx="6350000" cy="6350000"/>
          </a:xfrm>
        </p:grpSpPr>
        <p:sp>
          <p:nvSpPr>
            <p:cNvPr name="Freeform 167" id="16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68" id="168"/>
          <p:cNvGrpSpPr/>
          <p:nvPr/>
        </p:nvGrpSpPr>
        <p:grpSpPr>
          <a:xfrm rot="0">
            <a:off x="7848618" y="3988534"/>
            <a:ext cx="143605" cy="143605"/>
            <a:chOff x="0" y="0"/>
            <a:chExt cx="6350000" cy="6350000"/>
          </a:xfrm>
        </p:grpSpPr>
        <p:sp>
          <p:nvSpPr>
            <p:cNvPr name="Freeform 169" id="16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70" id="170"/>
          <p:cNvGrpSpPr/>
          <p:nvPr/>
        </p:nvGrpSpPr>
        <p:grpSpPr>
          <a:xfrm rot="0">
            <a:off x="7848618" y="4214017"/>
            <a:ext cx="143605" cy="143605"/>
            <a:chOff x="0" y="0"/>
            <a:chExt cx="6350000" cy="6350000"/>
          </a:xfrm>
        </p:grpSpPr>
        <p:sp>
          <p:nvSpPr>
            <p:cNvPr name="Freeform 171" id="17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grpSp>
        <p:nvGrpSpPr>
          <p:cNvPr name="Group 172" id="172"/>
          <p:cNvGrpSpPr/>
          <p:nvPr/>
        </p:nvGrpSpPr>
        <p:grpSpPr>
          <a:xfrm rot="0">
            <a:off x="7848618" y="4439499"/>
            <a:ext cx="143605" cy="143605"/>
            <a:chOff x="0" y="0"/>
            <a:chExt cx="6350000" cy="6350000"/>
          </a:xfrm>
        </p:grpSpPr>
        <p:sp>
          <p:nvSpPr>
            <p:cNvPr name="Freeform 173" id="17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05139">
                <a:alpha val="9804"/>
              </a:srgbClr>
            </a:solidFill>
          </p:spPr>
        </p:sp>
      </p:grpSp>
      <p:sp>
        <p:nvSpPr>
          <p:cNvPr name="TextBox 174" id="174"/>
          <p:cNvSpPr txBox="true"/>
          <p:nvPr/>
        </p:nvSpPr>
        <p:spPr>
          <a:xfrm rot="0">
            <a:off x="7823169" y="2718026"/>
            <a:ext cx="2112831" cy="29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pc="159" sz="1599">
                <a:solidFill>
                  <a:srgbClr val="605139"/>
                </a:solidFill>
                <a:latin typeface="Belleza"/>
              </a:rPr>
              <a:t>THURSDAY</a:t>
            </a:r>
          </a:p>
        </p:txBody>
      </p:sp>
      <p:grpSp>
        <p:nvGrpSpPr>
          <p:cNvPr name="Group 175" id="175"/>
          <p:cNvGrpSpPr/>
          <p:nvPr/>
        </p:nvGrpSpPr>
        <p:grpSpPr>
          <a:xfrm rot="0">
            <a:off x="7823169" y="4940845"/>
            <a:ext cx="2112831" cy="1863155"/>
            <a:chOff x="0" y="0"/>
            <a:chExt cx="972517" cy="857593"/>
          </a:xfrm>
        </p:grpSpPr>
        <p:sp>
          <p:nvSpPr>
            <p:cNvPr name="Freeform 176" id="176"/>
            <p:cNvSpPr/>
            <p:nvPr/>
          </p:nvSpPr>
          <p:spPr>
            <a:xfrm>
              <a:off x="0" y="0"/>
              <a:ext cx="972517" cy="857593"/>
            </a:xfrm>
            <a:custGeom>
              <a:avLst/>
              <a:gdLst/>
              <a:ahLst/>
              <a:cxnLst/>
              <a:rect r="r" b="b" t="t" l="l"/>
              <a:pathLst>
                <a:path h="857593" w="972517">
                  <a:moveTo>
                    <a:pt x="0" y="0"/>
                  </a:moveTo>
                  <a:lnTo>
                    <a:pt x="972517" y="0"/>
                  </a:lnTo>
                  <a:lnTo>
                    <a:pt x="972517" y="857593"/>
                  </a:lnTo>
                  <a:lnTo>
                    <a:pt x="0" y="857593"/>
                  </a:lnTo>
                  <a:close/>
                </a:path>
              </a:pathLst>
            </a:custGeom>
            <a:solidFill>
              <a:srgbClr val="F6F3E6"/>
            </a:solidFill>
          </p:spPr>
        </p:sp>
      </p:grpSp>
      <p:sp>
        <p:nvSpPr>
          <p:cNvPr name="TextBox 177" id="177"/>
          <p:cNvSpPr txBox="true"/>
          <p:nvPr/>
        </p:nvSpPr>
        <p:spPr>
          <a:xfrm rot="0">
            <a:off x="7823169" y="4973250"/>
            <a:ext cx="2112831" cy="21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pc="120" sz="1200">
                <a:solidFill>
                  <a:srgbClr val="605139"/>
                </a:solidFill>
                <a:latin typeface="Belleza"/>
              </a:rPr>
              <a:t>NOTES</a:t>
            </a:r>
          </a:p>
        </p:txBody>
      </p:sp>
      <p:grpSp>
        <p:nvGrpSpPr>
          <p:cNvPr name="Group 178" id="178"/>
          <p:cNvGrpSpPr/>
          <p:nvPr/>
        </p:nvGrpSpPr>
        <p:grpSpPr>
          <a:xfrm rot="0">
            <a:off x="5467446" y="759600"/>
            <a:ext cx="4468554" cy="533351"/>
            <a:chOff x="0" y="0"/>
            <a:chExt cx="2056835" cy="245497"/>
          </a:xfrm>
        </p:grpSpPr>
        <p:sp>
          <p:nvSpPr>
            <p:cNvPr name="Freeform 179" id="179"/>
            <p:cNvSpPr/>
            <p:nvPr/>
          </p:nvSpPr>
          <p:spPr>
            <a:xfrm>
              <a:off x="0" y="0"/>
              <a:ext cx="2056835" cy="245497"/>
            </a:xfrm>
            <a:custGeom>
              <a:avLst/>
              <a:gdLst/>
              <a:ahLst/>
              <a:cxnLst/>
              <a:rect r="r" b="b" t="t" l="l"/>
              <a:pathLst>
                <a:path h="245497" w="2056835">
                  <a:moveTo>
                    <a:pt x="0" y="0"/>
                  </a:moveTo>
                  <a:lnTo>
                    <a:pt x="2056835" y="0"/>
                  </a:lnTo>
                  <a:lnTo>
                    <a:pt x="2056835" y="245497"/>
                  </a:lnTo>
                  <a:lnTo>
                    <a:pt x="0" y="245497"/>
                  </a:lnTo>
                  <a:close/>
                </a:path>
              </a:pathLst>
            </a:custGeom>
            <a:solidFill>
              <a:srgbClr val="F6F3E6"/>
            </a:solidFill>
          </p:spPr>
        </p:sp>
      </p:grpSp>
      <p:sp>
        <p:nvSpPr>
          <p:cNvPr name="TextBox 180" id="180"/>
          <p:cNvSpPr txBox="true"/>
          <p:nvPr/>
        </p:nvSpPr>
        <p:spPr>
          <a:xfrm rot="0">
            <a:off x="756000" y="683400"/>
            <a:ext cx="4711446" cy="609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</a:pPr>
            <a:r>
              <a:rPr lang="en-US" spc="174" sz="3499">
                <a:solidFill>
                  <a:srgbClr val="605139"/>
                </a:solidFill>
                <a:latin typeface="Belleza"/>
              </a:rPr>
              <a:t>WEEKLY TO DO LIST</a:t>
            </a:r>
          </a:p>
        </p:txBody>
      </p:sp>
      <p:sp>
        <p:nvSpPr>
          <p:cNvPr name="TextBox 181" id="181"/>
          <p:cNvSpPr txBox="true"/>
          <p:nvPr/>
        </p:nvSpPr>
        <p:spPr>
          <a:xfrm rot="0">
            <a:off x="756000" y="1388784"/>
            <a:ext cx="4450869" cy="21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pc="60" sz="1200">
                <a:solidFill>
                  <a:srgbClr val="605139"/>
                </a:solidFill>
                <a:latin typeface="Belleza"/>
              </a:rPr>
              <a:t>PRIORITIES</a:t>
            </a:r>
          </a:p>
        </p:txBody>
      </p:sp>
      <p:sp>
        <p:nvSpPr>
          <p:cNvPr name="TextBox 182" id="182"/>
          <p:cNvSpPr txBox="true"/>
          <p:nvPr/>
        </p:nvSpPr>
        <p:spPr>
          <a:xfrm rot="0">
            <a:off x="5561295" y="800435"/>
            <a:ext cx="4357021" cy="211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pc="60" sz="1200">
                <a:solidFill>
                  <a:srgbClr val="605139"/>
                </a:solidFill>
                <a:latin typeface="Belleza"/>
              </a:rPr>
              <a:t>WEEK OF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DAE3NVJgaWM</dc:identifier>
  <dcterms:modified xsi:type="dcterms:W3CDTF">2011-08-01T06:04:30Z</dcterms:modified>
  <cp:revision>1</cp:revision>
  <dc:title>weekly to do list</dc:title>
</cp:coreProperties>
</file>