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Lst>
  <p:notesMasterIdLst>
    <p:notesMasterId r:id="rId23"/>
  </p:notesMasterIdLst>
  <p:handoutMasterIdLst>
    <p:handoutMasterId r:id="rId24"/>
  </p:handoutMasterIdLst>
  <p:sldIdLst>
    <p:sldId id="316" r:id="rId2"/>
    <p:sldId id="354" r:id="rId3"/>
    <p:sldId id="324" r:id="rId4"/>
    <p:sldId id="326" r:id="rId5"/>
    <p:sldId id="342" r:id="rId6"/>
    <p:sldId id="323" r:id="rId7"/>
    <p:sldId id="290" r:id="rId8"/>
    <p:sldId id="344" r:id="rId9"/>
    <p:sldId id="333" r:id="rId10"/>
    <p:sldId id="334" r:id="rId11"/>
    <p:sldId id="335" r:id="rId12"/>
    <p:sldId id="343" r:id="rId13"/>
    <p:sldId id="345" r:id="rId14"/>
    <p:sldId id="346" r:id="rId15"/>
    <p:sldId id="347" r:id="rId16"/>
    <p:sldId id="348" r:id="rId17"/>
    <p:sldId id="349" r:id="rId18"/>
    <p:sldId id="350" r:id="rId19"/>
    <p:sldId id="262" r:id="rId20"/>
    <p:sldId id="355" r:id="rId21"/>
    <p:sldId id="352" r:id="rId2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A0A0E"/>
    <a:srgbClr val="008000"/>
    <a:srgbClr val="CC9900"/>
    <a:srgbClr val="FF00FF"/>
    <a:srgbClr val="FF0000"/>
    <a:srgbClr val="18B636"/>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50B779-67A4-477C-A037-4AE19BB359E0}"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0762D129-948B-4C27-B5F0-468E9EC9FA00}">
      <dgm:prSet phldrT="[Text]" custT="1"/>
      <dgm:spPr/>
      <dgm:t>
        <a:bodyPr/>
        <a:lstStyle/>
        <a:p>
          <a:r>
            <a:rPr lang="fa-IR" sz="3200" dirty="0" smtClean="0"/>
            <a:t>متفکران بزرگ مکتب انتقادی</a:t>
          </a:r>
          <a:endParaRPr lang="en-US" sz="3200" dirty="0"/>
        </a:p>
      </dgm:t>
    </dgm:pt>
    <dgm:pt modelId="{2941BD0D-AE37-45C9-8E6A-BDD7EB8BFB26}" type="parTrans" cxnId="{9797C55F-06D9-4518-BD34-DD483E962A4D}">
      <dgm:prSet/>
      <dgm:spPr/>
      <dgm:t>
        <a:bodyPr/>
        <a:lstStyle/>
        <a:p>
          <a:endParaRPr lang="en-US"/>
        </a:p>
      </dgm:t>
    </dgm:pt>
    <dgm:pt modelId="{5B11E4C0-7A87-4659-B2FD-36CFC36A97F6}" type="sibTrans" cxnId="{9797C55F-06D9-4518-BD34-DD483E962A4D}">
      <dgm:prSet/>
      <dgm:spPr/>
      <dgm:t>
        <a:bodyPr/>
        <a:lstStyle/>
        <a:p>
          <a:endParaRPr lang="en-US"/>
        </a:p>
      </dgm:t>
    </dgm:pt>
    <dgm:pt modelId="{48B7FBA3-E1F4-40A1-8645-837356951496}">
      <dgm:prSet/>
      <dgm:spPr/>
      <dgm:t>
        <a:bodyPr/>
        <a:lstStyle/>
        <a:p>
          <a:pPr rtl="1"/>
          <a:r>
            <a:rPr lang="fa-IR" b="1" dirty="0" smtClean="0">
              <a:solidFill>
                <a:srgbClr val="C00000"/>
              </a:solidFill>
              <a:cs typeface="B Nazanin" pitchFamily="2" charset="-78"/>
            </a:rPr>
            <a:t>مارتین هادیگر</a:t>
          </a:r>
          <a:endParaRPr lang="en-US" b="1" dirty="0" smtClean="0">
            <a:solidFill>
              <a:srgbClr val="C00000"/>
            </a:solidFill>
            <a:cs typeface="B Nazanin" pitchFamily="2" charset="-78"/>
          </a:endParaRPr>
        </a:p>
      </dgm:t>
    </dgm:pt>
    <dgm:pt modelId="{1CB53A52-D1A2-43E2-AA72-186618B54F32}" type="parTrans" cxnId="{E871393C-9E4C-45BA-BF09-A727D0CBE473}">
      <dgm:prSet/>
      <dgm:spPr/>
      <dgm:t>
        <a:bodyPr/>
        <a:lstStyle/>
        <a:p>
          <a:endParaRPr lang="en-US"/>
        </a:p>
      </dgm:t>
    </dgm:pt>
    <dgm:pt modelId="{024624C4-F625-4A4D-B5EF-0575256E284B}" type="sibTrans" cxnId="{E871393C-9E4C-45BA-BF09-A727D0CBE473}">
      <dgm:prSet/>
      <dgm:spPr/>
      <dgm:t>
        <a:bodyPr/>
        <a:lstStyle/>
        <a:p>
          <a:endParaRPr lang="en-US"/>
        </a:p>
      </dgm:t>
    </dgm:pt>
    <dgm:pt modelId="{D3832973-7779-41C4-8BB8-04B0112904E2}">
      <dgm:prSet/>
      <dgm:spPr/>
      <dgm:t>
        <a:bodyPr/>
        <a:lstStyle/>
        <a:p>
          <a:pPr rtl="1"/>
          <a:r>
            <a:rPr lang="fa-IR" b="1" dirty="0" smtClean="0">
              <a:solidFill>
                <a:srgbClr val="C00000"/>
              </a:solidFill>
              <a:cs typeface="B Nazanin" pitchFamily="2" charset="-78"/>
            </a:rPr>
            <a:t>آدورنو</a:t>
          </a:r>
          <a:endParaRPr lang="en-US" b="1" dirty="0" smtClean="0">
            <a:solidFill>
              <a:srgbClr val="C00000"/>
            </a:solidFill>
            <a:cs typeface="B Nazanin" pitchFamily="2" charset="-78"/>
          </a:endParaRPr>
        </a:p>
      </dgm:t>
    </dgm:pt>
    <dgm:pt modelId="{ED9064C2-F59E-447A-BC07-AA82F095E141}" type="parTrans" cxnId="{EE620146-5AB1-482C-9EDE-749DDF217B39}">
      <dgm:prSet/>
      <dgm:spPr/>
      <dgm:t>
        <a:bodyPr/>
        <a:lstStyle/>
        <a:p>
          <a:endParaRPr lang="en-US"/>
        </a:p>
      </dgm:t>
    </dgm:pt>
    <dgm:pt modelId="{BE869368-FF0C-47EB-A5D8-C232CCA49C9C}" type="sibTrans" cxnId="{EE620146-5AB1-482C-9EDE-749DDF217B39}">
      <dgm:prSet/>
      <dgm:spPr/>
      <dgm:t>
        <a:bodyPr/>
        <a:lstStyle/>
        <a:p>
          <a:endParaRPr lang="en-US"/>
        </a:p>
      </dgm:t>
    </dgm:pt>
    <dgm:pt modelId="{671530DB-1A9E-4761-BEB8-62C8FC648889}">
      <dgm:prSet/>
      <dgm:spPr/>
      <dgm:t>
        <a:bodyPr/>
        <a:lstStyle/>
        <a:p>
          <a:pPr rtl="1"/>
          <a:r>
            <a:rPr lang="fa-IR" b="1" dirty="0" smtClean="0">
              <a:solidFill>
                <a:srgbClr val="C00000"/>
              </a:solidFill>
              <a:cs typeface="B Nazanin" pitchFamily="2" charset="-78"/>
            </a:rPr>
            <a:t>ماکس هورکهایمر</a:t>
          </a:r>
          <a:endParaRPr lang="en-US" b="1" dirty="0" smtClean="0">
            <a:solidFill>
              <a:srgbClr val="C00000"/>
            </a:solidFill>
            <a:cs typeface="B Nazanin" pitchFamily="2" charset="-78"/>
          </a:endParaRPr>
        </a:p>
      </dgm:t>
    </dgm:pt>
    <dgm:pt modelId="{CBA9AF98-12C3-45CC-A211-EC67C12319ED}" type="parTrans" cxnId="{E739F429-8560-4DF1-9D66-3244253BDF7D}">
      <dgm:prSet/>
      <dgm:spPr/>
      <dgm:t>
        <a:bodyPr/>
        <a:lstStyle/>
        <a:p>
          <a:endParaRPr lang="en-US"/>
        </a:p>
      </dgm:t>
    </dgm:pt>
    <dgm:pt modelId="{D3728868-B665-462F-90A3-C1E53FC389D9}" type="sibTrans" cxnId="{E739F429-8560-4DF1-9D66-3244253BDF7D}">
      <dgm:prSet/>
      <dgm:spPr/>
      <dgm:t>
        <a:bodyPr/>
        <a:lstStyle/>
        <a:p>
          <a:endParaRPr lang="en-US"/>
        </a:p>
      </dgm:t>
    </dgm:pt>
    <dgm:pt modelId="{7B9C5108-488A-4FAB-BF3C-2061D5A49D62}" type="pres">
      <dgm:prSet presAssocID="{1E50B779-67A4-477C-A037-4AE19BB359E0}" presName="cycle" presStyleCnt="0">
        <dgm:presLayoutVars>
          <dgm:chMax val="1"/>
          <dgm:dir/>
          <dgm:animLvl val="ctr"/>
          <dgm:resizeHandles val="exact"/>
        </dgm:presLayoutVars>
      </dgm:prSet>
      <dgm:spPr/>
      <dgm:t>
        <a:bodyPr/>
        <a:lstStyle/>
        <a:p>
          <a:endParaRPr lang="en-US"/>
        </a:p>
      </dgm:t>
    </dgm:pt>
    <dgm:pt modelId="{91EB20F8-4924-45AD-8241-136A5DEF3D6A}" type="pres">
      <dgm:prSet presAssocID="{0762D129-948B-4C27-B5F0-468E9EC9FA00}" presName="centerShape" presStyleLbl="node0" presStyleIdx="0" presStyleCnt="1" custScaleX="116812"/>
      <dgm:spPr/>
      <dgm:t>
        <a:bodyPr/>
        <a:lstStyle/>
        <a:p>
          <a:endParaRPr lang="en-US"/>
        </a:p>
      </dgm:t>
    </dgm:pt>
    <dgm:pt modelId="{6DAC8517-C207-4B89-91EA-F23794627971}" type="pres">
      <dgm:prSet presAssocID="{CBA9AF98-12C3-45CC-A211-EC67C12319ED}" presName="parTrans" presStyleLbl="bgSibTrans2D1" presStyleIdx="0" presStyleCnt="3"/>
      <dgm:spPr/>
      <dgm:t>
        <a:bodyPr/>
        <a:lstStyle/>
        <a:p>
          <a:endParaRPr lang="en-US"/>
        </a:p>
      </dgm:t>
    </dgm:pt>
    <dgm:pt modelId="{773D0FBC-1107-4F03-959D-90C495A5B95D}" type="pres">
      <dgm:prSet presAssocID="{671530DB-1A9E-4761-BEB8-62C8FC648889}" presName="node" presStyleLbl="node1" presStyleIdx="0" presStyleCnt="3">
        <dgm:presLayoutVars>
          <dgm:bulletEnabled val="1"/>
        </dgm:presLayoutVars>
      </dgm:prSet>
      <dgm:spPr/>
      <dgm:t>
        <a:bodyPr/>
        <a:lstStyle/>
        <a:p>
          <a:endParaRPr lang="en-US"/>
        </a:p>
      </dgm:t>
    </dgm:pt>
    <dgm:pt modelId="{4CCC9ED9-E7BE-47C9-A652-2DAFA8119F6B}" type="pres">
      <dgm:prSet presAssocID="{ED9064C2-F59E-447A-BC07-AA82F095E141}" presName="parTrans" presStyleLbl="bgSibTrans2D1" presStyleIdx="1" presStyleCnt="3"/>
      <dgm:spPr/>
      <dgm:t>
        <a:bodyPr/>
        <a:lstStyle/>
        <a:p>
          <a:endParaRPr lang="en-US"/>
        </a:p>
      </dgm:t>
    </dgm:pt>
    <dgm:pt modelId="{122F3221-1A74-4584-BB6D-226CC7C965C6}" type="pres">
      <dgm:prSet presAssocID="{D3832973-7779-41C4-8BB8-04B0112904E2}" presName="node" presStyleLbl="node1" presStyleIdx="1" presStyleCnt="3">
        <dgm:presLayoutVars>
          <dgm:bulletEnabled val="1"/>
        </dgm:presLayoutVars>
      </dgm:prSet>
      <dgm:spPr/>
      <dgm:t>
        <a:bodyPr/>
        <a:lstStyle/>
        <a:p>
          <a:endParaRPr lang="en-US"/>
        </a:p>
      </dgm:t>
    </dgm:pt>
    <dgm:pt modelId="{9AA2103D-03BA-4748-9760-A5887179118C}" type="pres">
      <dgm:prSet presAssocID="{1CB53A52-D1A2-43E2-AA72-186618B54F32}" presName="parTrans" presStyleLbl="bgSibTrans2D1" presStyleIdx="2" presStyleCnt="3"/>
      <dgm:spPr/>
      <dgm:t>
        <a:bodyPr/>
        <a:lstStyle/>
        <a:p>
          <a:endParaRPr lang="en-US"/>
        </a:p>
      </dgm:t>
    </dgm:pt>
    <dgm:pt modelId="{1D1D105F-BBE4-461F-BBA1-3C85AF3741FE}" type="pres">
      <dgm:prSet presAssocID="{48B7FBA3-E1F4-40A1-8645-837356951496}" presName="node" presStyleLbl="node1" presStyleIdx="2" presStyleCnt="3">
        <dgm:presLayoutVars>
          <dgm:bulletEnabled val="1"/>
        </dgm:presLayoutVars>
      </dgm:prSet>
      <dgm:spPr/>
      <dgm:t>
        <a:bodyPr/>
        <a:lstStyle/>
        <a:p>
          <a:endParaRPr lang="en-US"/>
        </a:p>
      </dgm:t>
    </dgm:pt>
  </dgm:ptLst>
  <dgm:cxnLst>
    <dgm:cxn modelId="{9797C55F-06D9-4518-BD34-DD483E962A4D}" srcId="{1E50B779-67A4-477C-A037-4AE19BB359E0}" destId="{0762D129-948B-4C27-B5F0-468E9EC9FA00}" srcOrd="0" destOrd="0" parTransId="{2941BD0D-AE37-45C9-8E6A-BDD7EB8BFB26}" sibTransId="{5B11E4C0-7A87-4659-B2FD-36CFC36A97F6}"/>
    <dgm:cxn modelId="{E871393C-9E4C-45BA-BF09-A727D0CBE473}" srcId="{0762D129-948B-4C27-B5F0-468E9EC9FA00}" destId="{48B7FBA3-E1F4-40A1-8645-837356951496}" srcOrd="2" destOrd="0" parTransId="{1CB53A52-D1A2-43E2-AA72-186618B54F32}" sibTransId="{024624C4-F625-4A4D-B5EF-0575256E284B}"/>
    <dgm:cxn modelId="{22307C7D-C4A6-432B-A3EB-43566E764F16}" type="presOf" srcId="{CBA9AF98-12C3-45CC-A211-EC67C12319ED}" destId="{6DAC8517-C207-4B89-91EA-F23794627971}" srcOrd="0" destOrd="0" presId="urn:microsoft.com/office/officeart/2005/8/layout/radial4"/>
    <dgm:cxn modelId="{D0E7E02C-DA5D-437E-8D0C-F3A2A2108458}" type="presOf" srcId="{1CB53A52-D1A2-43E2-AA72-186618B54F32}" destId="{9AA2103D-03BA-4748-9760-A5887179118C}" srcOrd="0" destOrd="0" presId="urn:microsoft.com/office/officeart/2005/8/layout/radial4"/>
    <dgm:cxn modelId="{D0299203-569E-4EE8-8F23-392D5A9717F0}" type="presOf" srcId="{D3832973-7779-41C4-8BB8-04B0112904E2}" destId="{122F3221-1A74-4584-BB6D-226CC7C965C6}" srcOrd="0" destOrd="0" presId="urn:microsoft.com/office/officeart/2005/8/layout/radial4"/>
    <dgm:cxn modelId="{EE620146-5AB1-482C-9EDE-749DDF217B39}" srcId="{0762D129-948B-4C27-B5F0-468E9EC9FA00}" destId="{D3832973-7779-41C4-8BB8-04B0112904E2}" srcOrd="1" destOrd="0" parTransId="{ED9064C2-F59E-447A-BC07-AA82F095E141}" sibTransId="{BE869368-FF0C-47EB-A5D8-C232CCA49C9C}"/>
    <dgm:cxn modelId="{C8BA7DDE-ACCA-48DA-8533-0657B443BF98}" type="presOf" srcId="{ED9064C2-F59E-447A-BC07-AA82F095E141}" destId="{4CCC9ED9-E7BE-47C9-A652-2DAFA8119F6B}" srcOrd="0" destOrd="0" presId="urn:microsoft.com/office/officeart/2005/8/layout/radial4"/>
    <dgm:cxn modelId="{569564BA-C84A-488B-97D6-CAAF4B03897B}" type="presOf" srcId="{671530DB-1A9E-4761-BEB8-62C8FC648889}" destId="{773D0FBC-1107-4F03-959D-90C495A5B95D}" srcOrd="0" destOrd="0" presId="urn:microsoft.com/office/officeart/2005/8/layout/radial4"/>
    <dgm:cxn modelId="{46892370-6940-43D5-85B1-FEC23F81B093}" type="presOf" srcId="{0762D129-948B-4C27-B5F0-468E9EC9FA00}" destId="{91EB20F8-4924-45AD-8241-136A5DEF3D6A}" srcOrd="0" destOrd="0" presId="urn:microsoft.com/office/officeart/2005/8/layout/radial4"/>
    <dgm:cxn modelId="{E3473A02-7C64-47D1-99AF-610F36595B62}" type="presOf" srcId="{1E50B779-67A4-477C-A037-4AE19BB359E0}" destId="{7B9C5108-488A-4FAB-BF3C-2061D5A49D62}" srcOrd="0" destOrd="0" presId="urn:microsoft.com/office/officeart/2005/8/layout/radial4"/>
    <dgm:cxn modelId="{F954D50B-5B1A-4B42-8099-127B1B1EC6C5}" type="presOf" srcId="{48B7FBA3-E1F4-40A1-8645-837356951496}" destId="{1D1D105F-BBE4-461F-BBA1-3C85AF3741FE}" srcOrd="0" destOrd="0" presId="urn:microsoft.com/office/officeart/2005/8/layout/radial4"/>
    <dgm:cxn modelId="{E739F429-8560-4DF1-9D66-3244253BDF7D}" srcId="{0762D129-948B-4C27-B5F0-468E9EC9FA00}" destId="{671530DB-1A9E-4761-BEB8-62C8FC648889}" srcOrd="0" destOrd="0" parTransId="{CBA9AF98-12C3-45CC-A211-EC67C12319ED}" sibTransId="{D3728868-B665-462F-90A3-C1E53FC389D9}"/>
    <dgm:cxn modelId="{C7743936-1243-42DF-B1AB-788932A8B575}" type="presParOf" srcId="{7B9C5108-488A-4FAB-BF3C-2061D5A49D62}" destId="{91EB20F8-4924-45AD-8241-136A5DEF3D6A}" srcOrd="0" destOrd="0" presId="urn:microsoft.com/office/officeart/2005/8/layout/radial4"/>
    <dgm:cxn modelId="{85C08C3F-57D4-4FD8-8254-DBAEE47E5089}" type="presParOf" srcId="{7B9C5108-488A-4FAB-BF3C-2061D5A49D62}" destId="{6DAC8517-C207-4B89-91EA-F23794627971}" srcOrd="1" destOrd="0" presId="urn:microsoft.com/office/officeart/2005/8/layout/radial4"/>
    <dgm:cxn modelId="{889ED849-E727-47DA-914F-7A4BC700E2CC}" type="presParOf" srcId="{7B9C5108-488A-4FAB-BF3C-2061D5A49D62}" destId="{773D0FBC-1107-4F03-959D-90C495A5B95D}" srcOrd="2" destOrd="0" presId="urn:microsoft.com/office/officeart/2005/8/layout/radial4"/>
    <dgm:cxn modelId="{847743E9-DD0A-4ADB-BC96-C4861BA2AF17}" type="presParOf" srcId="{7B9C5108-488A-4FAB-BF3C-2061D5A49D62}" destId="{4CCC9ED9-E7BE-47C9-A652-2DAFA8119F6B}" srcOrd="3" destOrd="0" presId="urn:microsoft.com/office/officeart/2005/8/layout/radial4"/>
    <dgm:cxn modelId="{57E58016-C70F-44C6-91EF-5E97274506D3}" type="presParOf" srcId="{7B9C5108-488A-4FAB-BF3C-2061D5A49D62}" destId="{122F3221-1A74-4584-BB6D-226CC7C965C6}" srcOrd="4" destOrd="0" presId="urn:microsoft.com/office/officeart/2005/8/layout/radial4"/>
    <dgm:cxn modelId="{2AE9DBB2-206C-48F3-983A-E992EC7B8A42}" type="presParOf" srcId="{7B9C5108-488A-4FAB-BF3C-2061D5A49D62}" destId="{9AA2103D-03BA-4748-9760-A5887179118C}" srcOrd="5" destOrd="0" presId="urn:microsoft.com/office/officeart/2005/8/layout/radial4"/>
    <dgm:cxn modelId="{603F6CEB-C3A9-451F-8EBA-9769C3C73362}" type="presParOf" srcId="{7B9C5108-488A-4FAB-BF3C-2061D5A49D62}" destId="{1D1D105F-BBE4-461F-BBA1-3C85AF3741FE}" srcOrd="6"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E50B779-67A4-477C-A037-4AE19BB359E0}"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0762D129-948B-4C27-B5F0-468E9EC9FA00}">
      <dgm:prSet phldrT="[Text]" custT="1"/>
      <dgm:spPr/>
      <dgm:t>
        <a:bodyPr/>
        <a:lstStyle/>
        <a:p>
          <a:r>
            <a:rPr lang="fa-IR" sz="3200" dirty="0" smtClean="0"/>
            <a:t>متفکران بزرگ فراساختارگرایان</a:t>
          </a:r>
          <a:endParaRPr lang="en-US" sz="3200" dirty="0"/>
        </a:p>
      </dgm:t>
    </dgm:pt>
    <dgm:pt modelId="{2941BD0D-AE37-45C9-8E6A-BDD7EB8BFB26}" type="parTrans" cxnId="{9797C55F-06D9-4518-BD34-DD483E962A4D}">
      <dgm:prSet/>
      <dgm:spPr/>
      <dgm:t>
        <a:bodyPr/>
        <a:lstStyle/>
        <a:p>
          <a:endParaRPr lang="en-US"/>
        </a:p>
      </dgm:t>
    </dgm:pt>
    <dgm:pt modelId="{5B11E4C0-7A87-4659-B2FD-36CFC36A97F6}" type="sibTrans" cxnId="{9797C55F-06D9-4518-BD34-DD483E962A4D}">
      <dgm:prSet/>
      <dgm:spPr/>
      <dgm:t>
        <a:bodyPr/>
        <a:lstStyle/>
        <a:p>
          <a:endParaRPr lang="en-US"/>
        </a:p>
      </dgm:t>
    </dgm:pt>
    <dgm:pt modelId="{48B7FBA3-E1F4-40A1-8645-837356951496}">
      <dgm:prSet/>
      <dgm:spPr/>
      <dgm:t>
        <a:bodyPr/>
        <a:lstStyle/>
        <a:p>
          <a:pPr rtl="1"/>
          <a:r>
            <a:rPr lang="fa-IR" b="1" dirty="0" smtClean="0">
              <a:solidFill>
                <a:srgbClr val="C00000"/>
              </a:solidFill>
              <a:cs typeface="B Nazanin" pitchFamily="2" charset="-78"/>
            </a:rPr>
            <a:t>سوسور</a:t>
          </a:r>
          <a:endParaRPr lang="en-US" b="1" dirty="0" smtClean="0">
            <a:solidFill>
              <a:srgbClr val="C00000"/>
            </a:solidFill>
            <a:cs typeface="B Nazanin" pitchFamily="2" charset="-78"/>
          </a:endParaRPr>
        </a:p>
      </dgm:t>
    </dgm:pt>
    <dgm:pt modelId="{1CB53A52-D1A2-43E2-AA72-186618B54F32}" type="parTrans" cxnId="{E871393C-9E4C-45BA-BF09-A727D0CBE473}">
      <dgm:prSet/>
      <dgm:spPr/>
      <dgm:t>
        <a:bodyPr/>
        <a:lstStyle/>
        <a:p>
          <a:endParaRPr lang="en-US"/>
        </a:p>
      </dgm:t>
    </dgm:pt>
    <dgm:pt modelId="{024624C4-F625-4A4D-B5EF-0575256E284B}" type="sibTrans" cxnId="{E871393C-9E4C-45BA-BF09-A727D0CBE473}">
      <dgm:prSet/>
      <dgm:spPr/>
      <dgm:t>
        <a:bodyPr/>
        <a:lstStyle/>
        <a:p>
          <a:endParaRPr lang="en-US"/>
        </a:p>
      </dgm:t>
    </dgm:pt>
    <dgm:pt modelId="{D3832973-7779-41C4-8BB8-04B0112904E2}">
      <dgm:prSet/>
      <dgm:spPr/>
      <dgm:t>
        <a:bodyPr/>
        <a:lstStyle/>
        <a:p>
          <a:pPr rtl="1"/>
          <a:r>
            <a:rPr lang="fa-IR" b="1" dirty="0" smtClean="0">
              <a:solidFill>
                <a:srgbClr val="C00000"/>
              </a:solidFill>
              <a:cs typeface="B Nazanin" pitchFamily="2" charset="-78"/>
            </a:rPr>
            <a:t>ویتگنشتاین</a:t>
          </a:r>
          <a:endParaRPr lang="en-US" b="1" dirty="0" smtClean="0">
            <a:solidFill>
              <a:srgbClr val="C00000"/>
            </a:solidFill>
            <a:cs typeface="B Nazanin" pitchFamily="2" charset="-78"/>
          </a:endParaRPr>
        </a:p>
      </dgm:t>
    </dgm:pt>
    <dgm:pt modelId="{ED9064C2-F59E-447A-BC07-AA82F095E141}" type="parTrans" cxnId="{EE620146-5AB1-482C-9EDE-749DDF217B39}">
      <dgm:prSet/>
      <dgm:spPr/>
      <dgm:t>
        <a:bodyPr/>
        <a:lstStyle/>
        <a:p>
          <a:endParaRPr lang="en-US"/>
        </a:p>
      </dgm:t>
    </dgm:pt>
    <dgm:pt modelId="{BE869368-FF0C-47EB-A5D8-C232CCA49C9C}" type="sibTrans" cxnId="{EE620146-5AB1-482C-9EDE-749DDF217B39}">
      <dgm:prSet/>
      <dgm:spPr/>
      <dgm:t>
        <a:bodyPr/>
        <a:lstStyle/>
        <a:p>
          <a:endParaRPr lang="en-US"/>
        </a:p>
      </dgm:t>
    </dgm:pt>
    <dgm:pt modelId="{671530DB-1A9E-4761-BEB8-62C8FC648889}">
      <dgm:prSet/>
      <dgm:spPr/>
      <dgm:t>
        <a:bodyPr/>
        <a:lstStyle/>
        <a:p>
          <a:pPr rtl="1"/>
          <a:r>
            <a:rPr lang="fa-IR" b="1" dirty="0" smtClean="0">
              <a:solidFill>
                <a:srgbClr val="C00000"/>
              </a:solidFill>
              <a:cs typeface="B Nazanin" pitchFamily="2" charset="-78"/>
            </a:rPr>
            <a:t>لیوتارد</a:t>
          </a:r>
          <a:endParaRPr lang="en-US" b="1" dirty="0" smtClean="0">
            <a:solidFill>
              <a:srgbClr val="C00000"/>
            </a:solidFill>
            <a:cs typeface="B Nazanin" pitchFamily="2" charset="-78"/>
          </a:endParaRPr>
        </a:p>
      </dgm:t>
    </dgm:pt>
    <dgm:pt modelId="{CBA9AF98-12C3-45CC-A211-EC67C12319ED}" type="parTrans" cxnId="{E739F429-8560-4DF1-9D66-3244253BDF7D}">
      <dgm:prSet/>
      <dgm:spPr/>
      <dgm:t>
        <a:bodyPr/>
        <a:lstStyle/>
        <a:p>
          <a:endParaRPr lang="en-US"/>
        </a:p>
      </dgm:t>
    </dgm:pt>
    <dgm:pt modelId="{D3728868-B665-462F-90A3-C1E53FC389D9}" type="sibTrans" cxnId="{E739F429-8560-4DF1-9D66-3244253BDF7D}">
      <dgm:prSet/>
      <dgm:spPr/>
      <dgm:t>
        <a:bodyPr/>
        <a:lstStyle/>
        <a:p>
          <a:endParaRPr lang="en-US"/>
        </a:p>
      </dgm:t>
    </dgm:pt>
    <dgm:pt modelId="{A7F18AE4-9BB1-43EB-A37A-7F7B54740FE5}">
      <dgm:prSet/>
      <dgm:spPr/>
      <dgm:t>
        <a:bodyPr/>
        <a:lstStyle/>
        <a:p>
          <a:endParaRPr lang="en-US"/>
        </a:p>
      </dgm:t>
    </dgm:pt>
    <dgm:pt modelId="{90D481FD-DA22-4C07-AB89-FB523035A12B}" type="parTrans" cxnId="{57BAEDBB-C87D-498C-AB3F-85361F5365E6}">
      <dgm:prSet/>
      <dgm:spPr/>
      <dgm:t>
        <a:bodyPr/>
        <a:lstStyle/>
        <a:p>
          <a:endParaRPr lang="en-US"/>
        </a:p>
      </dgm:t>
    </dgm:pt>
    <dgm:pt modelId="{11EFAA75-ED8D-476F-810C-7B2CBCC1AED2}" type="sibTrans" cxnId="{57BAEDBB-C87D-498C-AB3F-85361F5365E6}">
      <dgm:prSet/>
      <dgm:spPr/>
      <dgm:t>
        <a:bodyPr/>
        <a:lstStyle/>
        <a:p>
          <a:endParaRPr lang="en-US"/>
        </a:p>
      </dgm:t>
    </dgm:pt>
    <dgm:pt modelId="{04DF3465-009F-47AF-899B-38F245BE4B62}">
      <dgm:prSet/>
      <dgm:spPr/>
      <dgm:t>
        <a:bodyPr/>
        <a:lstStyle/>
        <a:p>
          <a:endParaRPr lang="en-US"/>
        </a:p>
      </dgm:t>
    </dgm:pt>
    <dgm:pt modelId="{43E46DA6-4ECB-4E35-A137-2A4D1694EC8F}" type="parTrans" cxnId="{37D0D7E7-72B8-46CE-BDA7-8EC2577FB58E}">
      <dgm:prSet/>
      <dgm:spPr/>
      <dgm:t>
        <a:bodyPr/>
        <a:lstStyle/>
        <a:p>
          <a:endParaRPr lang="en-US"/>
        </a:p>
      </dgm:t>
    </dgm:pt>
    <dgm:pt modelId="{E9C44861-577A-4201-924D-2C6825E61C90}" type="sibTrans" cxnId="{37D0D7E7-72B8-46CE-BDA7-8EC2577FB58E}">
      <dgm:prSet/>
      <dgm:spPr/>
      <dgm:t>
        <a:bodyPr/>
        <a:lstStyle/>
        <a:p>
          <a:endParaRPr lang="en-US"/>
        </a:p>
      </dgm:t>
    </dgm:pt>
    <dgm:pt modelId="{A70323C8-D07F-4498-82C5-98470B1EE56C}">
      <dgm:prSet custRadScaleRad="110649" custRadScaleInc="22103"/>
      <dgm:spPr/>
      <dgm:t>
        <a:bodyPr/>
        <a:lstStyle/>
        <a:p>
          <a:endParaRPr lang="en-US"/>
        </a:p>
      </dgm:t>
    </dgm:pt>
    <dgm:pt modelId="{DE749180-F9B7-4623-9DB1-2A668456EA9D}" type="parTrans" cxnId="{9E60450F-E44B-4455-A0E9-9DCAE6B18A61}">
      <dgm:prSet/>
      <dgm:spPr/>
      <dgm:t>
        <a:bodyPr/>
        <a:lstStyle/>
        <a:p>
          <a:endParaRPr lang="en-US"/>
        </a:p>
      </dgm:t>
    </dgm:pt>
    <dgm:pt modelId="{E3259BFD-59B6-48A6-95DA-5D526ECBAF4D}" type="sibTrans" cxnId="{9E60450F-E44B-4455-A0E9-9DCAE6B18A61}">
      <dgm:prSet/>
      <dgm:spPr/>
      <dgm:t>
        <a:bodyPr/>
        <a:lstStyle/>
        <a:p>
          <a:endParaRPr lang="en-US"/>
        </a:p>
      </dgm:t>
    </dgm:pt>
    <dgm:pt modelId="{7B9C5108-488A-4FAB-BF3C-2061D5A49D62}" type="pres">
      <dgm:prSet presAssocID="{1E50B779-67A4-477C-A037-4AE19BB359E0}" presName="cycle" presStyleCnt="0">
        <dgm:presLayoutVars>
          <dgm:chMax val="1"/>
          <dgm:dir/>
          <dgm:animLvl val="ctr"/>
          <dgm:resizeHandles val="exact"/>
        </dgm:presLayoutVars>
      </dgm:prSet>
      <dgm:spPr/>
      <dgm:t>
        <a:bodyPr/>
        <a:lstStyle/>
        <a:p>
          <a:endParaRPr lang="en-US"/>
        </a:p>
      </dgm:t>
    </dgm:pt>
    <dgm:pt modelId="{91EB20F8-4924-45AD-8241-136A5DEF3D6A}" type="pres">
      <dgm:prSet presAssocID="{0762D129-948B-4C27-B5F0-468E9EC9FA00}" presName="centerShape" presStyleLbl="node0" presStyleIdx="0" presStyleCnt="1" custScaleX="116812" custLinFactNeighborX="2107" custLinFactNeighborY="-1943"/>
      <dgm:spPr/>
      <dgm:t>
        <a:bodyPr/>
        <a:lstStyle/>
        <a:p>
          <a:endParaRPr lang="en-US"/>
        </a:p>
      </dgm:t>
    </dgm:pt>
    <dgm:pt modelId="{6DAC8517-C207-4B89-91EA-F23794627971}" type="pres">
      <dgm:prSet presAssocID="{CBA9AF98-12C3-45CC-A211-EC67C12319ED}" presName="parTrans" presStyleLbl="bgSibTrans2D1" presStyleIdx="0" presStyleCnt="3" custLinFactNeighborX="3709" custLinFactNeighborY="21066"/>
      <dgm:spPr/>
      <dgm:t>
        <a:bodyPr/>
        <a:lstStyle/>
        <a:p>
          <a:endParaRPr lang="en-US"/>
        </a:p>
      </dgm:t>
    </dgm:pt>
    <dgm:pt modelId="{773D0FBC-1107-4F03-959D-90C495A5B95D}" type="pres">
      <dgm:prSet presAssocID="{671530DB-1A9E-4761-BEB8-62C8FC648889}" presName="node" presStyleLbl="node1" presStyleIdx="0" presStyleCnt="3" custRadScaleRad="110649" custRadScaleInc="22103">
        <dgm:presLayoutVars>
          <dgm:bulletEnabled val="1"/>
        </dgm:presLayoutVars>
      </dgm:prSet>
      <dgm:spPr/>
      <dgm:t>
        <a:bodyPr/>
        <a:lstStyle/>
        <a:p>
          <a:endParaRPr lang="en-US"/>
        </a:p>
      </dgm:t>
    </dgm:pt>
    <dgm:pt modelId="{4CCC9ED9-E7BE-47C9-A652-2DAFA8119F6B}" type="pres">
      <dgm:prSet presAssocID="{ED9064C2-F59E-447A-BC07-AA82F095E141}" presName="parTrans" presStyleLbl="bgSibTrans2D1" presStyleIdx="1" presStyleCnt="3" custLinFactNeighborX="962" custLinFactNeighborY="24249"/>
      <dgm:spPr/>
      <dgm:t>
        <a:bodyPr/>
        <a:lstStyle/>
        <a:p>
          <a:endParaRPr lang="en-US"/>
        </a:p>
      </dgm:t>
    </dgm:pt>
    <dgm:pt modelId="{122F3221-1A74-4584-BB6D-226CC7C965C6}" type="pres">
      <dgm:prSet presAssocID="{D3832973-7779-41C4-8BB8-04B0112904E2}" presName="node" presStyleLbl="node1" presStyleIdx="1" presStyleCnt="3" custRadScaleRad="90469" custRadScaleInc="9178">
        <dgm:presLayoutVars>
          <dgm:bulletEnabled val="1"/>
        </dgm:presLayoutVars>
      </dgm:prSet>
      <dgm:spPr/>
      <dgm:t>
        <a:bodyPr/>
        <a:lstStyle/>
        <a:p>
          <a:endParaRPr lang="en-US"/>
        </a:p>
      </dgm:t>
    </dgm:pt>
    <dgm:pt modelId="{9AA2103D-03BA-4748-9760-A5887179118C}" type="pres">
      <dgm:prSet presAssocID="{1CB53A52-D1A2-43E2-AA72-186618B54F32}" presName="parTrans" presStyleLbl="bgSibTrans2D1" presStyleIdx="2" presStyleCnt="3" custLinFactNeighborX="-6426" custLinFactNeighborY="6946"/>
      <dgm:spPr/>
      <dgm:t>
        <a:bodyPr/>
        <a:lstStyle/>
        <a:p>
          <a:endParaRPr lang="en-US"/>
        </a:p>
      </dgm:t>
    </dgm:pt>
    <dgm:pt modelId="{1D1D105F-BBE4-461F-BBA1-3C85AF3741FE}" type="pres">
      <dgm:prSet presAssocID="{48B7FBA3-E1F4-40A1-8645-837356951496}" presName="node" presStyleLbl="node1" presStyleIdx="2" presStyleCnt="3" custRadScaleRad="104952" custRadScaleInc="13350">
        <dgm:presLayoutVars>
          <dgm:bulletEnabled val="1"/>
        </dgm:presLayoutVars>
      </dgm:prSet>
      <dgm:spPr/>
      <dgm:t>
        <a:bodyPr/>
        <a:lstStyle/>
        <a:p>
          <a:endParaRPr lang="en-US"/>
        </a:p>
      </dgm:t>
    </dgm:pt>
  </dgm:ptLst>
  <dgm:cxnLst>
    <dgm:cxn modelId="{9797C55F-06D9-4518-BD34-DD483E962A4D}" srcId="{1E50B779-67A4-477C-A037-4AE19BB359E0}" destId="{0762D129-948B-4C27-B5F0-468E9EC9FA00}" srcOrd="0" destOrd="0" parTransId="{2941BD0D-AE37-45C9-8E6A-BDD7EB8BFB26}" sibTransId="{5B11E4C0-7A87-4659-B2FD-36CFC36A97F6}"/>
    <dgm:cxn modelId="{4CA0F61E-1C29-4E59-B42D-AFE6215BC55E}" type="presOf" srcId="{671530DB-1A9E-4761-BEB8-62C8FC648889}" destId="{773D0FBC-1107-4F03-959D-90C495A5B95D}" srcOrd="0" destOrd="0" presId="urn:microsoft.com/office/officeart/2005/8/layout/radial4"/>
    <dgm:cxn modelId="{44EC16CE-969F-4329-AFEA-FAAECCB69462}" type="presOf" srcId="{48B7FBA3-E1F4-40A1-8645-837356951496}" destId="{1D1D105F-BBE4-461F-BBA1-3C85AF3741FE}" srcOrd="0" destOrd="0" presId="urn:microsoft.com/office/officeart/2005/8/layout/radial4"/>
    <dgm:cxn modelId="{E871393C-9E4C-45BA-BF09-A727D0CBE473}" srcId="{0762D129-948B-4C27-B5F0-468E9EC9FA00}" destId="{48B7FBA3-E1F4-40A1-8645-837356951496}" srcOrd="2" destOrd="0" parTransId="{1CB53A52-D1A2-43E2-AA72-186618B54F32}" sibTransId="{024624C4-F625-4A4D-B5EF-0575256E284B}"/>
    <dgm:cxn modelId="{645A87F7-6E27-479B-B368-3A927A1A1519}" type="presOf" srcId="{CBA9AF98-12C3-45CC-A211-EC67C12319ED}" destId="{6DAC8517-C207-4B89-91EA-F23794627971}" srcOrd="0" destOrd="0" presId="urn:microsoft.com/office/officeart/2005/8/layout/radial4"/>
    <dgm:cxn modelId="{A28FA420-6135-4A84-8A5F-00595C8C0196}" type="presOf" srcId="{0762D129-948B-4C27-B5F0-468E9EC9FA00}" destId="{91EB20F8-4924-45AD-8241-136A5DEF3D6A}" srcOrd="0" destOrd="0" presId="urn:microsoft.com/office/officeart/2005/8/layout/radial4"/>
    <dgm:cxn modelId="{F65488CA-CB3A-407A-8BBD-FF6FE8D258DD}" type="presOf" srcId="{1CB53A52-D1A2-43E2-AA72-186618B54F32}" destId="{9AA2103D-03BA-4748-9760-A5887179118C}" srcOrd="0" destOrd="0" presId="urn:microsoft.com/office/officeart/2005/8/layout/radial4"/>
    <dgm:cxn modelId="{EE620146-5AB1-482C-9EDE-749DDF217B39}" srcId="{0762D129-948B-4C27-B5F0-468E9EC9FA00}" destId="{D3832973-7779-41C4-8BB8-04B0112904E2}" srcOrd="1" destOrd="0" parTransId="{ED9064C2-F59E-447A-BC07-AA82F095E141}" sibTransId="{BE869368-FF0C-47EB-A5D8-C232CCA49C9C}"/>
    <dgm:cxn modelId="{57BAEDBB-C87D-498C-AB3F-85361F5365E6}" srcId="{1E50B779-67A4-477C-A037-4AE19BB359E0}" destId="{A7F18AE4-9BB1-43EB-A37A-7F7B54740FE5}" srcOrd="1" destOrd="0" parTransId="{90D481FD-DA22-4C07-AB89-FB523035A12B}" sibTransId="{11EFAA75-ED8D-476F-810C-7B2CBCC1AED2}"/>
    <dgm:cxn modelId="{8D356DA5-3863-4D75-A00F-B67AAE56E263}" type="presOf" srcId="{ED9064C2-F59E-447A-BC07-AA82F095E141}" destId="{4CCC9ED9-E7BE-47C9-A652-2DAFA8119F6B}" srcOrd="0" destOrd="0" presId="urn:microsoft.com/office/officeart/2005/8/layout/radial4"/>
    <dgm:cxn modelId="{37D0D7E7-72B8-46CE-BDA7-8EC2577FB58E}" srcId="{1E50B779-67A4-477C-A037-4AE19BB359E0}" destId="{04DF3465-009F-47AF-899B-38F245BE4B62}" srcOrd="2" destOrd="0" parTransId="{43E46DA6-4ECB-4E35-A137-2A4D1694EC8F}" sibTransId="{E9C44861-577A-4201-924D-2C6825E61C90}"/>
    <dgm:cxn modelId="{9E60450F-E44B-4455-A0E9-9DCAE6B18A61}" srcId="{1E50B779-67A4-477C-A037-4AE19BB359E0}" destId="{A70323C8-D07F-4498-82C5-98470B1EE56C}" srcOrd="3" destOrd="0" parTransId="{DE749180-F9B7-4623-9DB1-2A668456EA9D}" sibTransId="{E3259BFD-59B6-48A6-95DA-5D526ECBAF4D}"/>
    <dgm:cxn modelId="{2329D02E-9EA5-4408-9E46-785219587940}" type="presOf" srcId="{D3832973-7779-41C4-8BB8-04B0112904E2}" destId="{122F3221-1A74-4584-BB6D-226CC7C965C6}" srcOrd="0" destOrd="0" presId="urn:microsoft.com/office/officeart/2005/8/layout/radial4"/>
    <dgm:cxn modelId="{2B396790-E829-4A93-AC56-204CBEAFE311}" type="presOf" srcId="{1E50B779-67A4-477C-A037-4AE19BB359E0}" destId="{7B9C5108-488A-4FAB-BF3C-2061D5A49D62}" srcOrd="0" destOrd="0" presId="urn:microsoft.com/office/officeart/2005/8/layout/radial4"/>
    <dgm:cxn modelId="{E739F429-8560-4DF1-9D66-3244253BDF7D}" srcId="{0762D129-948B-4C27-B5F0-468E9EC9FA00}" destId="{671530DB-1A9E-4761-BEB8-62C8FC648889}" srcOrd="0" destOrd="0" parTransId="{CBA9AF98-12C3-45CC-A211-EC67C12319ED}" sibTransId="{D3728868-B665-462F-90A3-C1E53FC389D9}"/>
    <dgm:cxn modelId="{490EA722-FD85-4878-BFE8-7DB11C2A71D9}" type="presParOf" srcId="{7B9C5108-488A-4FAB-BF3C-2061D5A49D62}" destId="{91EB20F8-4924-45AD-8241-136A5DEF3D6A}" srcOrd="0" destOrd="0" presId="urn:microsoft.com/office/officeart/2005/8/layout/radial4"/>
    <dgm:cxn modelId="{A644BBDC-992B-47B7-96FA-DCD1A7ACFB59}" type="presParOf" srcId="{7B9C5108-488A-4FAB-BF3C-2061D5A49D62}" destId="{6DAC8517-C207-4B89-91EA-F23794627971}" srcOrd="1" destOrd="0" presId="urn:microsoft.com/office/officeart/2005/8/layout/radial4"/>
    <dgm:cxn modelId="{BCC7D385-051A-47B3-9050-472175D2D89F}" type="presParOf" srcId="{7B9C5108-488A-4FAB-BF3C-2061D5A49D62}" destId="{773D0FBC-1107-4F03-959D-90C495A5B95D}" srcOrd="2" destOrd="0" presId="urn:microsoft.com/office/officeart/2005/8/layout/radial4"/>
    <dgm:cxn modelId="{83DD87C8-6A2C-41ED-BAA5-7E4515F8DF55}" type="presParOf" srcId="{7B9C5108-488A-4FAB-BF3C-2061D5A49D62}" destId="{4CCC9ED9-E7BE-47C9-A652-2DAFA8119F6B}" srcOrd="3" destOrd="0" presId="urn:microsoft.com/office/officeart/2005/8/layout/radial4"/>
    <dgm:cxn modelId="{20CB987C-BEA2-464A-AC81-709E74C06272}" type="presParOf" srcId="{7B9C5108-488A-4FAB-BF3C-2061D5A49D62}" destId="{122F3221-1A74-4584-BB6D-226CC7C965C6}" srcOrd="4" destOrd="0" presId="urn:microsoft.com/office/officeart/2005/8/layout/radial4"/>
    <dgm:cxn modelId="{970DCF60-7A69-4B24-AC78-5A97D5157D7D}" type="presParOf" srcId="{7B9C5108-488A-4FAB-BF3C-2061D5A49D62}" destId="{9AA2103D-03BA-4748-9760-A5887179118C}" srcOrd="5" destOrd="0" presId="urn:microsoft.com/office/officeart/2005/8/layout/radial4"/>
    <dgm:cxn modelId="{4BB55D40-E192-414B-B908-D6365796BF35}" type="presParOf" srcId="{7B9C5108-488A-4FAB-BF3C-2061D5A49D62}" destId="{1D1D105F-BBE4-461F-BBA1-3C85AF3741FE}" srcOrd="6"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EB20F8-4924-45AD-8241-136A5DEF3D6A}">
      <dsp:nvSpPr>
        <dsp:cNvPr id="0" name=""/>
        <dsp:cNvSpPr/>
      </dsp:nvSpPr>
      <dsp:spPr>
        <a:xfrm>
          <a:off x="2895599" y="2484432"/>
          <a:ext cx="2438400" cy="2087457"/>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fa-IR" sz="3200" kern="1200" dirty="0" smtClean="0"/>
            <a:t>متفکران بزرگ مکتب انتقادی</a:t>
          </a:r>
          <a:endParaRPr lang="en-US" sz="3200" kern="1200" dirty="0"/>
        </a:p>
      </dsp:txBody>
      <dsp:txXfrm>
        <a:off x="3252694" y="2790133"/>
        <a:ext cx="1724210" cy="1476055"/>
      </dsp:txXfrm>
    </dsp:sp>
    <dsp:sp modelId="{6DAC8517-C207-4B89-91EA-F23794627971}">
      <dsp:nvSpPr>
        <dsp:cNvPr id="0" name=""/>
        <dsp:cNvSpPr/>
      </dsp:nvSpPr>
      <dsp:spPr>
        <a:xfrm rot="12900000">
          <a:off x="1739322" y="2091017"/>
          <a:ext cx="1495688" cy="594925"/>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73D0FBC-1107-4F03-959D-90C495A5B95D}">
      <dsp:nvSpPr>
        <dsp:cNvPr id="0" name=""/>
        <dsp:cNvSpPr/>
      </dsp:nvSpPr>
      <dsp:spPr>
        <a:xfrm>
          <a:off x="883026" y="1166300"/>
          <a:ext cx="1983084" cy="158646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1689100" rtl="1">
            <a:lnSpc>
              <a:spcPct val="90000"/>
            </a:lnSpc>
            <a:spcBef>
              <a:spcPct val="0"/>
            </a:spcBef>
            <a:spcAft>
              <a:spcPct val="35000"/>
            </a:spcAft>
          </a:pPr>
          <a:r>
            <a:rPr lang="fa-IR" sz="3800" b="1" kern="1200" dirty="0" smtClean="0">
              <a:solidFill>
                <a:srgbClr val="C00000"/>
              </a:solidFill>
              <a:cs typeface="B Nazanin" pitchFamily="2" charset="-78"/>
            </a:rPr>
            <a:t>ماکس هورکهایمر</a:t>
          </a:r>
          <a:endParaRPr lang="en-US" sz="3800" b="1" kern="1200" dirty="0" smtClean="0">
            <a:solidFill>
              <a:srgbClr val="C00000"/>
            </a:solidFill>
            <a:cs typeface="B Nazanin" pitchFamily="2" charset="-78"/>
          </a:endParaRPr>
        </a:p>
      </dsp:txBody>
      <dsp:txXfrm>
        <a:off x="929492" y="1212766"/>
        <a:ext cx="1890152" cy="1493535"/>
      </dsp:txXfrm>
    </dsp:sp>
    <dsp:sp modelId="{4CCC9ED9-E7BE-47C9-A652-2DAFA8119F6B}">
      <dsp:nvSpPr>
        <dsp:cNvPr id="0" name=""/>
        <dsp:cNvSpPr/>
      </dsp:nvSpPr>
      <dsp:spPr>
        <a:xfrm rot="16200000">
          <a:off x="3315760" y="1294920"/>
          <a:ext cx="1598078" cy="594925"/>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22F3221-1A74-4584-BB6D-226CC7C965C6}">
      <dsp:nvSpPr>
        <dsp:cNvPr id="0" name=""/>
        <dsp:cNvSpPr/>
      </dsp:nvSpPr>
      <dsp:spPr>
        <a:xfrm>
          <a:off x="3123257" y="110"/>
          <a:ext cx="1983084" cy="158646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1689100" rtl="1">
            <a:lnSpc>
              <a:spcPct val="90000"/>
            </a:lnSpc>
            <a:spcBef>
              <a:spcPct val="0"/>
            </a:spcBef>
            <a:spcAft>
              <a:spcPct val="35000"/>
            </a:spcAft>
          </a:pPr>
          <a:r>
            <a:rPr lang="fa-IR" sz="3800" b="1" kern="1200" dirty="0" smtClean="0">
              <a:solidFill>
                <a:srgbClr val="C00000"/>
              </a:solidFill>
              <a:cs typeface="B Nazanin" pitchFamily="2" charset="-78"/>
            </a:rPr>
            <a:t>آدورنو</a:t>
          </a:r>
          <a:endParaRPr lang="en-US" sz="3800" b="1" kern="1200" dirty="0" smtClean="0">
            <a:solidFill>
              <a:srgbClr val="C00000"/>
            </a:solidFill>
            <a:cs typeface="B Nazanin" pitchFamily="2" charset="-78"/>
          </a:endParaRPr>
        </a:p>
      </dsp:txBody>
      <dsp:txXfrm>
        <a:off x="3169723" y="46576"/>
        <a:ext cx="1890152" cy="1493535"/>
      </dsp:txXfrm>
    </dsp:sp>
    <dsp:sp modelId="{9AA2103D-03BA-4748-9760-A5887179118C}">
      <dsp:nvSpPr>
        <dsp:cNvPr id="0" name=""/>
        <dsp:cNvSpPr/>
      </dsp:nvSpPr>
      <dsp:spPr>
        <a:xfrm rot="19500000">
          <a:off x="4994588" y="2091017"/>
          <a:ext cx="1495688" cy="594925"/>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D1D105F-BBE4-461F-BBA1-3C85AF3741FE}">
      <dsp:nvSpPr>
        <dsp:cNvPr id="0" name=""/>
        <dsp:cNvSpPr/>
      </dsp:nvSpPr>
      <dsp:spPr>
        <a:xfrm>
          <a:off x="5363488" y="1166300"/>
          <a:ext cx="1983084" cy="158646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1689100" rtl="1">
            <a:lnSpc>
              <a:spcPct val="90000"/>
            </a:lnSpc>
            <a:spcBef>
              <a:spcPct val="0"/>
            </a:spcBef>
            <a:spcAft>
              <a:spcPct val="35000"/>
            </a:spcAft>
          </a:pPr>
          <a:r>
            <a:rPr lang="fa-IR" sz="3800" b="1" kern="1200" dirty="0" smtClean="0">
              <a:solidFill>
                <a:srgbClr val="C00000"/>
              </a:solidFill>
              <a:cs typeface="B Nazanin" pitchFamily="2" charset="-78"/>
            </a:rPr>
            <a:t>مارتین هادیگر</a:t>
          </a:r>
          <a:endParaRPr lang="en-US" sz="3800" b="1" kern="1200" dirty="0" smtClean="0">
            <a:solidFill>
              <a:srgbClr val="C00000"/>
            </a:solidFill>
            <a:cs typeface="B Nazanin" pitchFamily="2" charset="-78"/>
          </a:endParaRPr>
        </a:p>
      </dsp:txBody>
      <dsp:txXfrm>
        <a:off x="5409954" y="1212766"/>
        <a:ext cx="1890152" cy="14935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sz="quarter" idx="1"/>
          </p:nvPr>
        </p:nvSpPr>
        <p:spPr>
          <a:xfrm>
            <a:off x="1588" y="0"/>
            <a:ext cx="2971800" cy="458788"/>
          </a:xfrm>
          <a:prstGeom prst="rect">
            <a:avLst/>
          </a:prstGeom>
        </p:spPr>
        <p:txBody>
          <a:bodyPr vert="horz" lIns="91440" tIns="45720" rIns="91440" bIns="45720" rtlCol="1"/>
          <a:lstStyle>
            <a:lvl1pPr algn="l">
              <a:defRPr sz="1200"/>
            </a:lvl1pPr>
          </a:lstStyle>
          <a:p>
            <a:fld id="{41634FFE-56A1-44A6-A45E-8E6FE84051F2}" type="datetimeFigureOut">
              <a:rPr lang="fa-IR" smtClean="0"/>
              <a:pPr/>
              <a:t>10/10/1441</a:t>
            </a:fld>
            <a:endParaRPr lang="fa-IR"/>
          </a:p>
        </p:txBody>
      </p:sp>
      <p:sp>
        <p:nvSpPr>
          <p:cNvPr id="4" name="Footer Placeholder 3"/>
          <p:cNvSpPr>
            <a:spLocks noGrp="1"/>
          </p:cNvSpPr>
          <p:nvPr>
            <p:ph type="ftr" sz="quarter" idx="2"/>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fa-IR"/>
          </a:p>
        </p:txBody>
      </p:sp>
      <p:sp>
        <p:nvSpPr>
          <p:cNvPr id="5" name="Slide Number Placeholder 4"/>
          <p:cNvSpPr>
            <a:spLocks noGrp="1"/>
          </p:cNvSpPr>
          <p:nvPr>
            <p:ph type="sldNum" sz="quarter" idx="3"/>
          </p:nvPr>
        </p:nvSpPr>
        <p:spPr>
          <a:xfrm>
            <a:off x="1588" y="8685213"/>
            <a:ext cx="2971800" cy="458787"/>
          </a:xfrm>
          <a:prstGeom prst="rect">
            <a:avLst/>
          </a:prstGeom>
        </p:spPr>
        <p:txBody>
          <a:bodyPr vert="horz" lIns="91440" tIns="45720" rIns="91440" bIns="45720" rtlCol="1" anchor="b"/>
          <a:lstStyle>
            <a:lvl1pPr algn="l">
              <a:defRPr sz="1200"/>
            </a:lvl1pPr>
          </a:lstStyle>
          <a:p>
            <a:fld id="{FA646258-A066-47D6-92A3-49BCCC05B79D}" type="slidenum">
              <a:rPr lang="fa-IR" smtClean="0"/>
              <a:pPr/>
              <a:t>‹#›</a:t>
            </a:fld>
            <a:endParaRPr lang="fa-IR"/>
          </a:p>
        </p:txBody>
      </p:sp>
    </p:spTree>
    <p:extLst>
      <p:ext uri="{BB962C8B-B14F-4D97-AF65-F5344CB8AC3E}">
        <p14:creationId xmlns:p14="http://schemas.microsoft.com/office/powerpoint/2010/main" val="140000004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60387E9D-FE32-45B8-9A23-1C7BC30C904E}" type="datetimeFigureOut">
              <a:rPr lang="fa-IR" smtClean="0"/>
              <a:pPr/>
              <a:t>10/10/1441</a:t>
            </a:fld>
            <a:endParaRPr lang="fa-IR"/>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D5B530DE-9001-446E-AB98-1AE251C403BC}" type="slidenum">
              <a:rPr lang="fa-IR" smtClean="0"/>
              <a:pPr/>
              <a:t>‹#›</a:t>
            </a:fld>
            <a:endParaRPr lang="fa-IR"/>
          </a:p>
        </p:txBody>
      </p:sp>
    </p:spTree>
    <p:extLst>
      <p:ext uri="{BB962C8B-B14F-4D97-AF65-F5344CB8AC3E}">
        <p14:creationId xmlns:p14="http://schemas.microsoft.com/office/powerpoint/2010/main" val="138816328"/>
      </p:ext>
    </p:extLst>
  </p:cSld>
  <p:clrMap bg1="lt1" tx1="dk1" bg2="lt2" tx2="dk2" accent1="accent1" accent2="accent2" accent3="accent3" accent4="accent4" accent5="accent5" accent6="accent6" hlink="hlink" folHlink="folHlink"/>
  <p:hf hdr="0" dt="0"/>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D5B530DE-9001-446E-AB98-1AE251C403BC}" type="slidenum">
              <a:rPr lang="fa-IR" smtClean="0"/>
              <a:pPr/>
              <a:t>1</a:t>
            </a:fld>
            <a:endParaRPr lang="fa-IR"/>
          </a:p>
        </p:txBody>
      </p:sp>
      <p:sp>
        <p:nvSpPr>
          <p:cNvPr id="5" name="Footer Placeholder 4"/>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18740596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D5B530DE-9001-446E-AB98-1AE251C403BC}" type="slidenum">
              <a:rPr lang="fa-IR" smtClean="0"/>
              <a:pPr/>
              <a:t>3</a:t>
            </a:fld>
            <a:endParaRPr lang="fa-IR"/>
          </a:p>
        </p:txBody>
      </p:sp>
      <p:sp>
        <p:nvSpPr>
          <p:cNvPr id="5" name="Footer Placeholder 4"/>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21601915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D5B530DE-9001-446E-AB98-1AE251C403BC}" type="slidenum">
              <a:rPr lang="fa-IR" smtClean="0"/>
              <a:pPr/>
              <a:t>4</a:t>
            </a:fld>
            <a:endParaRPr lang="fa-IR"/>
          </a:p>
        </p:txBody>
      </p:sp>
      <p:sp>
        <p:nvSpPr>
          <p:cNvPr id="5" name="Footer Placeholder 4"/>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21803782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D5B530DE-9001-446E-AB98-1AE251C403BC}" type="slidenum">
              <a:rPr lang="fa-IR" smtClean="0"/>
              <a:pPr/>
              <a:t>5</a:t>
            </a:fld>
            <a:endParaRPr lang="fa-IR"/>
          </a:p>
        </p:txBody>
      </p:sp>
      <p:sp>
        <p:nvSpPr>
          <p:cNvPr id="5" name="Footer Placeholder 4"/>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21803782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D5B530DE-9001-446E-AB98-1AE251C403BC}" type="slidenum">
              <a:rPr lang="fa-IR" smtClean="0"/>
              <a:pPr/>
              <a:t>7</a:t>
            </a:fld>
            <a:endParaRPr lang="fa-IR"/>
          </a:p>
        </p:txBody>
      </p:sp>
      <p:sp>
        <p:nvSpPr>
          <p:cNvPr id="5" name="Footer Placeholder 4"/>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3925409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D5B530DE-9001-446E-AB98-1AE251C403BC}" type="slidenum">
              <a:rPr lang="fa-IR" smtClean="0"/>
              <a:pPr/>
              <a:t>13</a:t>
            </a:fld>
            <a:endParaRPr lang="fa-IR"/>
          </a:p>
        </p:txBody>
      </p:sp>
      <p:sp>
        <p:nvSpPr>
          <p:cNvPr id="5" name="Footer Placeholder 4"/>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39254091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5B530DE-9001-446E-AB98-1AE251C403BC}" type="slidenum">
              <a:rPr lang="fa-IR" smtClean="0"/>
              <a:pPr/>
              <a:t>19</a:t>
            </a:fld>
            <a:endParaRPr lang="fa-IR"/>
          </a:p>
        </p:txBody>
      </p:sp>
      <p:sp>
        <p:nvSpPr>
          <p:cNvPr id="5" name="Footer Placeholder 4"/>
          <p:cNvSpPr>
            <a:spLocks noGrp="1"/>
          </p:cNvSpPr>
          <p:nvPr>
            <p:ph type="ftr" sz="quarter" idx="11"/>
          </p:nvPr>
        </p:nvSpPr>
        <p:spPr/>
        <p:txBody>
          <a:bodyPr/>
          <a:lstStyle/>
          <a:p>
            <a:endParaRPr lang="fa-I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endParaRPr lang="fa-IR"/>
          </a:p>
        </p:txBody>
      </p:sp>
      <p:sp>
        <p:nvSpPr>
          <p:cNvPr id="5" name="Slide Number Placeholder 4"/>
          <p:cNvSpPr>
            <a:spLocks noGrp="1"/>
          </p:cNvSpPr>
          <p:nvPr>
            <p:ph type="sldNum" sz="quarter" idx="11"/>
          </p:nvPr>
        </p:nvSpPr>
        <p:spPr/>
        <p:txBody>
          <a:bodyPr/>
          <a:lstStyle/>
          <a:p>
            <a:fld id="{D5B530DE-9001-446E-AB98-1AE251C403BC}" type="slidenum">
              <a:rPr lang="fa-IR" smtClean="0"/>
              <a:pPr/>
              <a:t>20</a:t>
            </a:fld>
            <a:endParaRPr lang="fa-I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498475" y="1311275"/>
            <a:ext cx="10429875" cy="5908675"/>
            <a:chOff x="-313" y="824"/>
            <a:chExt cx="6570" cy="3722"/>
          </a:xfrm>
        </p:grpSpPr>
        <p:sp>
          <p:nvSpPr>
            <p:cNvPr id="5" name="Rectangle 3"/>
            <p:cNvSpPr>
              <a:spLocks noChangeArrowheads="1"/>
            </p:cNvSpPr>
            <p:nvPr userDrawn="1"/>
          </p:nvSpPr>
          <p:spPr bwMode="hidden">
            <a:xfrm rot="20798144" flipV="1">
              <a:off x="-14" y="1033"/>
              <a:ext cx="1744"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fa-IR">
                <a:latin typeface="Arial" pitchFamily="34" charset="0"/>
              </a:endParaRPr>
            </a:p>
          </p:txBody>
        </p:sp>
        <p:sp>
          <p:nvSpPr>
            <p:cNvPr id="6" name="Rectangle 4"/>
            <p:cNvSpPr>
              <a:spLocks noChangeArrowheads="1"/>
            </p:cNvSpPr>
            <p:nvPr userDrawn="1"/>
          </p:nvSpPr>
          <p:spPr bwMode="hidden">
            <a:xfrm rot="20774366" flipV="1">
              <a:off x="-24" y="1127"/>
              <a:ext cx="2033"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fa-IR">
                <a:latin typeface="Arial" pitchFamily="34" charset="0"/>
              </a:endParaRPr>
            </a:p>
          </p:txBody>
        </p:sp>
        <p:sp>
          <p:nvSpPr>
            <p:cNvPr id="7" name="Rectangle 5"/>
            <p:cNvSpPr>
              <a:spLocks noChangeArrowheads="1"/>
            </p:cNvSpPr>
            <p:nvPr userDrawn="1"/>
          </p:nvSpPr>
          <p:spPr bwMode="hidden">
            <a:xfrm rot="20757421" flipV="1">
              <a:off x="-27" y="1198"/>
              <a:ext cx="2246"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fa-IR">
                <a:latin typeface="Arial" pitchFamily="34" charset="0"/>
              </a:endParaRPr>
            </a:p>
          </p:txBody>
        </p:sp>
        <p:sp>
          <p:nvSpPr>
            <p:cNvPr id="8" name="Rectangle 6"/>
            <p:cNvSpPr>
              <a:spLocks noChangeArrowheads="1"/>
            </p:cNvSpPr>
            <p:nvPr userDrawn="1"/>
          </p:nvSpPr>
          <p:spPr bwMode="hidden">
            <a:xfrm rot="20684206" flipV="1">
              <a:off x="-43" y="1283"/>
              <a:ext cx="2476"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fa-IR">
                <a:latin typeface="Arial" pitchFamily="34" charset="0"/>
              </a:endParaRPr>
            </a:p>
          </p:txBody>
        </p:sp>
        <p:sp>
          <p:nvSpPr>
            <p:cNvPr id="9" name="Rectangle 7"/>
            <p:cNvSpPr>
              <a:spLocks noChangeArrowheads="1"/>
            </p:cNvSpPr>
            <p:nvPr userDrawn="1"/>
          </p:nvSpPr>
          <p:spPr bwMode="hidden">
            <a:xfrm rot="20631226" flipV="1">
              <a:off x="-51" y="1397"/>
              <a:ext cx="2770"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fa-IR">
                <a:latin typeface="Arial" pitchFamily="34" charset="0"/>
              </a:endParaRPr>
            </a:p>
          </p:txBody>
        </p:sp>
        <p:sp>
          <p:nvSpPr>
            <p:cNvPr id="10" name="Rectangle 8"/>
            <p:cNvSpPr>
              <a:spLocks noChangeArrowheads="1"/>
            </p:cNvSpPr>
            <p:nvPr userDrawn="1"/>
          </p:nvSpPr>
          <p:spPr bwMode="hidden">
            <a:xfrm rot="20554235" flipV="1">
              <a:off x="-65" y="1523"/>
              <a:ext cx="3058"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fa-IR">
                <a:latin typeface="Arial" pitchFamily="34" charset="0"/>
              </a:endParaRPr>
            </a:p>
          </p:txBody>
        </p:sp>
        <p:sp>
          <p:nvSpPr>
            <p:cNvPr id="11" name="Rectangle 9"/>
            <p:cNvSpPr>
              <a:spLocks noChangeArrowheads="1"/>
            </p:cNvSpPr>
            <p:nvPr userDrawn="1"/>
          </p:nvSpPr>
          <p:spPr bwMode="hidden">
            <a:xfrm rot="20466593" flipV="1">
              <a:off x="-93" y="1694"/>
              <a:ext cx="3403"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fa-IR">
                <a:latin typeface="Arial" pitchFamily="34" charset="0"/>
              </a:endParaRPr>
            </a:p>
          </p:txBody>
        </p:sp>
        <p:sp>
          <p:nvSpPr>
            <p:cNvPr id="12" name="Rectangle 10"/>
            <p:cNvSpPr>
              <a:spLocks noChangeArrowheads="1"/>
            </p:cNvSpPr>
            <p:nvPr userDrawn="1"/>
          </p:nvSpPr>
          <p:spPr bwMode="hidden">
            <a:xfrm rot="20343219" flipV="1">
              <a:off x="-99" y="1863"/>
              <a:ext cx="3749" cy="6"/>
            </a:xfrm>
            <a:prstGeom prst="rect">
              <a:avLst/>
            </a:prstGeom>
            <a:gradFill rotWithShape="0">
              <a:gsLst>
                <a:gs pos="0">
                  <a:schemeClr val="bg1"/>
                </a:gs>
                <a:gs pos="100000">
                  <a:schemeClr val="bg1">
                    <a:gamma/>
                    <a:shade val="84706"/>
                    <a:invGamma/>
                  </a:schemeClr>
                </a:gs>
              </a:gsLst>
              <a:lin ang="2700000" scaled="1"/>
            </a:gradFill>
            <a:ln w="9525">
              <a:noFill/>
              <a:miter lim="800000"/>
              <a:headEnd/>
              <a:tailEnd/>
            </a:ln>
            <a:effectLst/>
          </p:spPr>
          <p:txBody>
            <a:bodyPr rot="10800000"/>
            <a:lstStyle/>
            <a:p>
              <a:pPr algn="ctr">
                <a:defRPr/>
              </a:pPr>
              <a:endParaRPr lang="fa-IR">
                <a:latin typeface="Arial" pitchFamily="34" charset="0"/>
              </a:endParaRPr>
            </a:p>
          </p:txBody>
        </p:sp>
        <p:sp>
          <p:nvSpPr>
            <p:cNvPr id="13" name="Rectangle 11"/>
            <p:cNvSpPr>
              <a:spLocks noChangeArrowheads="1"/>
            </p:cNvSpPr>
            <p:nvPr userDrawn="1"/>
          </p:nvSpPr>
          <p:spPr bwMode="hidden">
            <a:xfrm rot="20211065" flipV="1">
              <a:off x="-165" y="2053"/>
              <a:ext cx="4209" cy="6"/>
            </a:xfrm>
            <a:prstGeom prst="rect">
              <a:avLst/>
            </a:prstGeom>
            <a:gradFill rotWithShape="0">
              <a:gsLst>
                <a:gs pos="0">
                  <a:schemeClr val="bg1"/>
                </a:gs>
                <a:gs pos="100000">
                  <a:schemeClr val="bg1">
                    <a:gamma/>
                    <a:shade val="75686"/>
                    <a:invGamma/>
                  </a:schemeClr>
                </a:gs>
              </a:gsLst>
              <a:lin ang="2700000" scaled="1"/>
            </a:gradFill>
            <a:ln w="9525">
              <a:noFill/>
              <a:miter lim="800000"/>
              <a:headEnd/>
              <a:tailEnd/>
            </a:ln>
            <a:effectLst/>
          </p:spPr>
          <p:txBody>
            <a:bodyPr rot="10800000"/>
            <a:lstStyle/>
            <a:p>
              <a:pPr algn="ctr">
                <a:defRPr/>
              </a:pPr>
              <a:endParaRPr lang="fa-IR">
                <a:latin typeface="Arial" pitchFamily="34" charset="0"/>
              </a:endParaRPr>
            </a:p>
          </p:txBody>
        </p:sp>
        <p:sp>
          <p:nvSpPr>
            <p:cNvPr id="14" name="Rectangle 12"/>
            <p:cNvSpPr>
              <a:spLocks noChangeArrowheads="1"/>
            </p:cNvSpPr>
            <p:nvPr userDrawn="1"/>
          </p:nvSpPr>
          <p:spPr bwMode="hidden">
            <a:xfrm rot="20102912" flipV="1">
              <a:off x="-214" y="2289"/>
              <a:ext cx="4612" cy="6"/>
            </a:xfrm>
            <a:prstGeom prst="rect">
              <a:avLst/>
            </a:prstGeom>
            <a:gradFill rotWithShape="0">
              <a:gsLst>
                <a:gs pos="0">
                  <a:schemeClr val="bg1"/>
                </a:gs>
                <a:gs pos="100000">
                  <a:schemeClr val="bg1">
                    <a:gamma/>
                    <a:shade val="69804"/>
                    <a:invGamma/>
                  </a:schemeClr>
                </a:gs>
              </a:gsLst>
              <a:lin ang="2700000" scaled="1"/>
            </a:gradFill>
            <a:ln w="9525">
              <a:noFill/>
              <a:miter lim="800000"/>
              <a:headEnd/>
              <a:tailEnd/>
            </a:ln>
            <a:effectLst/>
          </p:spPr>
          <p:txBody>
            <a:bodyPr rot="10800000"/>
            <a:lstStyle/>
            <a:p>
              <a:pPr algn="ctr">
                <a:defRPr/>
              </a:pPr>
              <a:endParaRPr lang="fa-IR">
                <a:latin typeface="Arial" pitchFamily="34" charset="0"/>
              </a:endParaRPr>
            </a:p>
          </p:txBody>
        </p:sp>
        <p:sp>
          <p:nvSpPr>
            <p:cNvPr id="15" name="Rectangle 13"/>
            <p:cNvSpPr>
              <a:spLocks noChangeArrowheads="1"/>
            </p:cNvSpPr>
            <p:nvPr userDrawn="1"/>
          </p:nvSpPr>
          <p:spPr bwMode="hidden">
            <a:xfrm rot="19923405" flipV="1">
              <a:off x="-313" y="2617"/>
              <a:ext cx="5200"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a:defRPr/>
              </a:pPr>
              <a:endParaRPr lang="fa-IR">
                <a:latin typeface="Arial" pitchFamily="34" charset="0"/>
              </a:endParaRPr>
            </a:p>
          </p:txBody>
        </p:sp>
        <p:sp>
          <p:nvSpPr>
            <p:cNvPr id="16" name="Rectangle 14"/>
            <p:cNvSpPr>
              <a:spLocks noChangeArrowheads="1"/>
            </p:cNvSpPr>
            <p:nvPr userDrawn="1"/>
          </p:nvSpPr>
          <p:spPr bwMode="hidden">
            <a:xfrm rot="19686284" flipV="1">
              <a:off x="9" y="2881"/>
              <a:ext cx="5401" cy="6"/>
            </a:xfrm>
            <a:prstGeom prst="rect">
              <a:avLst/>
            </a:prstGeom>
            <a:gradFill rotWithShape="0">
              <a:gsLst>
                <a:gs pos="0">
                  <a:schemeClr val="bg1"/>
                </a:gs>
                <a:gs pos="100000">
                  <a:schemeClr val="bg1">
                    <a:gamma/>
                    <a:shade val="46275"/>
                    <a:invGamma/>
                  </a:schemeClr>
                </a:gs>
              </a:gsLst>
              <a:lin ang="2700000" scaled="1"/>
            </a:gradFill>
            <a:ln w="9525">
              <a:noFill/>
              <a:miter lim="800000"/>
              <a:headEnd/>
              <a:tailEnd/>
            </a:ln>
            <a:effectLst/>
          </p:spPr>
          <p:txBody>
            <a:bodyPr rot="10800000"/>
            <a:lstStyle/>
            <a:p>
              <a:pPr algn="ctr">
                <a:defRPr/>
              </a:pPr>
              <a:endParaRPr lang="fa-IR">
                <a:latin typeface="Arial" pitchFamily="34" charset="0"/>
              </a:endParaRPr>
            </a:p>
          </p:txBody>
        </p:sp>
        <p:sp>
          <p:nvSpPr>
            <p:cNvPr id="17" name="Rectangle 15"/>
            <p:cNvSpPr>
              <a:spLocks noChangeArrowheads="1"/>
            </p:cNvSpPr>
            <p:nvPr userDrawn="1"/>
          </p:nvSpPr>
          <p:spPr bwMode="hidden">
            <a:xfrm rot="19383534" flipV="1">
              <a:off x="1319" y="2928"/>
              <a:ext cx="4612" cy="6"/>
            </a:xfrm>
            <a:prstGeom prst="rect">
              <a:avLst/>
            </a:prstGeom>
            <a:gradFill rotWithShape="0">
              <a:gsLst>
                <a:gs pos="0">
                  <a:schemeClr val="bg1"/>
                </a:gs>
                <a:gs pos="100000">
                  <a:schemeClr val="bg1">
                    <a:gamma/>
                    <a:shade val="30196"/>
                    <a:invGamma/>
                  </a:schemeClr>
                </a:gs>
              </a:gsLst>
              <a:lin ang="2700000" scaled="1"/>
            </a:gradFill>
            <a:ln w="9525">
              <a:noFill/>
              <a:miter lim="800000"/>
              <a:headEnd/>
              <a:tailEnd/>
            </a:ln>
            <a:effectLst/>
          </p:spPr>
          <p:txBody>
            <a:bodyPr rot="10800000"/>
            <a:lstStyle/>
            <a:p>
              <a:pPr algn="ctr">
                <a:defRPr/>
              </a:pPr>
              <a:endParaRPr lang="fa-IR">
                <a:latin typeface="Arial" pitchFamily="34" charset="0"/>
              </a:endParaRPr>
            </a:p>
          </p:txBody>
        </p:sp>
        <p:sp>
          <p:nvSpPr>
            <p:cNvPr id="18" name="Rectangle 16"/>
            <p:cNvSpPr>
              <a:spLocks noChangeArrowheads="1"/>
            </p:cNvSpPr>
            <p:nvPr userDrawn="1"/>
          </p:nvSpPr>
          <p:spPr bwMode="hidden">
            <a:xfrm rot="18994182" flipV="1">
              <a:off x="2681" y="3071"/>
              <a:ext cx="3576" cy="6"/>
            </a:xfrm>
            <a:prstGeom prst="rect">
              <a:avLst/>
            </a:prstGeom>
            <a:gradFill rotWithShape="0">
              <a:gsLst>
                <a:gs pos="0">
                  <a:schemeClr val="bg1"/>
                </a:gs>
                <a:gs pos="100000">
                  <a:schemeClr val="bg1">
                    <a:gamma/>
                    <a:shade val="3137"/>
                    <a:invGamma/>
                  </a:schemeClr>
                </a:gs>
              </a:gsLst>
              <a:lin ang="2700000" scaled="1"/>
            </a:gradFill>
            <a:ln w="9525">
              <a:noFill/>
              <a:miter lim="800000"/>
              <a:headEnd/>
              <a:tailEnd/>
            </a:ln>
            <a:effectLst/>
          </p:spPr>
          <p:txBody>
            <a:bodyPr rot="10800000"/>
            <a:lstStyle/>
            <a:p>
              <a:pPr algn="ctr">
                <a:defRPr/>
              </a:pPr>
              <a:endParaRPr lang="fa-IR">
                <a:latin typeface="Arial" pitchFamily="34" charset="0"/>
              </a:endParaRPr>
            </a:p>
          </p:txBody>
        </p:sp>
        <p:sp>
          <p:nvSpPr>
            <p:cNvPr id="19" name="Rectangle 17"/>
            <p:cNvSpPr>
              <a:spLocks noChangeArrowheads="1"/>
            </p:cNvSpPr>
            <p:nvPr userDrawn="1"/>
          </p:nvSpPr>
          <p:spPr bwMode="hidden">
            <a:xfrm rot="18603245" flipV="1">
              <a:off x="4053" y="3503"/>
              <a:ext cx="2079" cy="6"/>
            </a:xfrm>
            <a:prstGeom prst="rect">
              <a:avLst/>
            </a:prstGeom>
            <a:gradFill rotWithShape="0">
              <a:gsLst>
                <a:gs pos="0">
                  <a:schemeClr val="bg1"/>
                </a:gs>
                <a:gs pos="100000">
                  <a:schemeClr val="bg1">
                    <a:gamma/>
                    <a:shade val="0"/>
                    <a:invGamma/>
                  </a:schemeClr>
                </a:gs>
              </a:gsLst>
              <a:lin ang="2700000" scaled="1"/>
            </a:gradFill>
            <a:ln w="9525">
              <a:noFill/>
              <a:miter lim="800000"/>
              <a:headEnd/>
              <a:tailEnd/>
            </a:ln>
            <a:effectLst/>
          </p:spPr>
          <p:txBody>
            <a:bodyPr rot="10800000" vert="eaVert"/>
            <a:lstStyle/>
            <a:p>
              <a:pPr algn="ctr">
                <a:defRPr/>
              </a:pPr>
              <a:endParaRPr lang="fa-IR">
                <a:latin typeface="Arial" pitchFamily="34" charset="0"/>
              </a:endParaRPr>
            </a:p>
          </p:txBody>
        </p:sp>
        <p:sp>
          <p:nvSpPr>
            <p:cNvPr id="20" name="Rectangle 18"/>
            <p:cNvSpPr>
              <a:spLocks noChangeArrowheads="1"/>
            </p:cNvSpPr>
            <p:nvPr userDrawn="1"/>
          </p:nvSpPr>
          <p:spPr bwMode="hidden">
            <a:xfrm rot="39991575" flipH="1" flipV="1">
              <a:off x="5369" y="4167"/>
              <a:ext cx="501" cy="6"/>
            </a:xfrm>
            <a:prstGeom prst="rect">
              <a:avLst/>
            </a:prstGeom>
            <a:gradFill rotWithShape="0">
              <a:gsLst>
                <a:gs pos="0">
                  <a:schemeClr val="bg1"/>
                </a:gs>
                <a:gs pos="100000">
                  <a:schemeClr val="bg1">
                    <a:gamma/>
                    <a:shade val="0"/>
                    <a:invGamma/>
                  </a:schemeClr>
                </a:gs>
              </a:gsLst>
              <a:lin ang="2700000" scaled="1"/>
            </a:gradFill>
            <a:ln w="9525">
              <a:noFill/>
              <a:miter lim="800000"/>
              <a:headEnd/>
              <a:tailEnd/>
            </a:ln>
            <a:effectLst/>
          </p:spPr>
          <p:txBody>
            <a:bodyPr rot="10800000" vert="eaVert"/>
            <a:lstStyle/>
            <a:p>
              <a:pPr algn="ctr">
                <a:defRPr/>
              </a:pPr>
              <a:endParaRPr lang="fa-IR">
                <a:latin typeface="Arial" pitchFamily="34" charset="0"/>
              </a:endParaRPr>
            </a:p>
          </p:txBody>
        </p:sp>
        <p:sp>
          <p:nvSpPr>
            <p:cNvPr id="21" name="Rectangle 19"/>
            <p:cNvSpPr>
              <a:spLocks noChangeArrowheads="1"/>
            </p:cNvSpPr>
            <p:nvPr userDrawn="1"/>
          </p:nvSpPr>
          <p:spPr bwMode="hidden">
            <a:xfrm rot="-20541361">
              <a:off x="-146" y="2360"/>
              <a:ext cx="6046" cy="6"/>
            </a:xfrm>
            <a:prstGeom prst="rect">
              <a:avLst/>
            </a:prstGeom>
            <a:gradFill rotWithShape="0">
              <a:gsLst>
                <a:gs pos="0">
                  <a:schemeClr val="bg1"/>
                </a:gs>
                <a:gs pos="100000">
                  <a:schemeClr val="bg1">
                    <a:gamma/>
                    <a:shade val="54510"/>
                    <a:invGamma/>
                  </a:schemeClr>
                </a:gs>
              </a:gsLst>
              <a:lin ang="2700000" scaled="1"/>
            </a:gradFill>
            <a:ln w="9525">
              <a:noFill/>
              <a:miter lim="800000"/>
              <a:headEnd/>
              <a:tailEnd/>
            </a:ln>
            <a:effectLst/>
          </p:spPr>
          <p:txBody>
            <a:bodyPr/>
            <a:lstStyle/>
            <a:p>
              <a:pPr algn="ctr">
                <a:defRPr/>
              </a:pPr>
              <a:endParaRPr lang="fa-IR">
                <a:latin typeface="Arial" pitchFamily="34" charset="0"/>
              </a:endParaRPr>
            </a:p>
          </p:txBody>
        </p:sp>
        <p:sp>
          <p:nvSpPr>
            <p:cNvPr id="22" name="Rectangle 20"/>
            <p:cNvSpPr>
              <a:spLocks noChangeArrowheads="1"/>
            </p:cNvSpPr>
            <p:nvPr userDrawn="1"/>
          </p:nvSpPr>
          <p:spPr bwMode="hidden">
            <a:xfrm rot="-20036206">
              <a:off x="-198" y="3396"/>
              <a:ext cx="4142" cy="6"/>
            </a:xfrm>
            <a:prstGeom prst="rect">
              <a:avLst/>
            </a:prstGeom>
            <a:gradFill rotWithShape="0">
              <a:gsLst>
                <a:gs pos="0">
                  <a:schemeClr val="bg1"/>
                </a:gs>
                <a:gs pos="100000">
                  <a:schemeClr val="bg1">
                    <a:gamma/>
                    <a:shade val="63529"/>
                    <a:invGamma/>
                  </a:schemeClr>
                </a:gs>
              </a:gsLst>
              <a:lin ang="2700000" scaled="1"/>
            </a:gradFill>
            <a:ln w="9525">
              <a:noFill/>
              <a:miter lim="800000"/>
              <a:headEnd/>
              <a:tailEnd/>
            </a:ln>
            <a:effectLst/>
          </p:spPr>
          <p:txBody>
            <a:bodyPr/>
            <a:lstStyle/>
            <a:p>
              <a:pPr algn="ctr">
                <a:defRPr/>
              </a:pPr>
              <a:endParaRPr lang="fa-IR">
                <a:latin typeface="Arial" pitchFamily="34" charset="0"/>
              </a:endParaRPr>
            </a:p>
          </p:txBody>
        </p:sp>
        <p:sp>
          <p:nvSpPr>
            <p:cNvPr id="23" name="Rectangle 21"/>
            <p:cNvSpPr>
              <a:spLocks noChangeArrowheads="1"/>
            </p:cNvSpPr>
            <p:nvPr userDrawn="1"/>
          </p:nvSpPr>
          <p:spPr bwMode="hidden">
            <a:xfrm rot="1732981">
              <a:off x="-165" y="3624"/>
              <a:ext cx="2804" cy="6"/>
            </a:xfrm>
            <a:prstGeom prst="rect">
              <a:avLst/>
            </a:prstGeom>
            <a:gradFill rotWithShape="0">
              <a:gsLst>
                <a:gs pos="0">
                  <a:schemeClr val="bg1"/>
                </a:gs>
                <a:gs pos="100000">
                  <a:schemeClr val="bg1">
                    <a:gamma/>
                    <a:shade val="63529"/>
                    <a:invGamma/>
                  </a:schemeClr>
                </a:gs>
              </a:gsLst>
              <a:lin ang="2700000" scaled="1"/>
            </a:gradFill>
            <a:ln w="9525">
              <a:noFill/>
              <a:miter lim="800000"/>
              <a:headEnd/>
              <a:tailEnd/>
            </a:ln>
            <a:effectLst/>
          </p:spPr>
          <p:txBody>
            <a:bodyPr/>
            <a:lstStyle/>
            <a:p>
              <a:pPr algn="ctr">
                <a:defRPr/>
              </a:pPr>
              <a:endParaRPr lang="fa-IR">
                <a:latin typeface="Arial" pitchFamily="34" charset="0"/>
              </a:endParaRPr>
            </a:p>
          </p:txBody>
        </p:sp>
        <p:sp>
          <p:nvSpPr>
            <p:cNvPr id="24" name="Rectangle 22"/>
            <p:cNvSpPr>
              <a:spLocks noChangeArrowheads="1"/>
            </p:cNvSpPr>
            <p:nvPr userDrawn="1"/>
          </p:nvSpPr>
          <p:spPr bwMode="hidden">
            <a:xfrm rot="1969083">
              <a:off x="-110" y="3922"/>
              <a:ext cx="1400" cy="6"/>
            </a:xfrm>
            <a:prstGeom prst="rect">
              <a:avLst/>
            </a:prstGeom>
            <a:gradFill rotWithShape="0">
              <a:gsLst>
                <a:gs pos="0">
                  <a:schemeClr val="bg1"/>
                </a:gs>
                <a:gs pos="100000">
                  <a:schemeClr val="bg1">
                    <a:gamma/>
                    <a:shade val="69804"/>
                    <a:invGamma/>
                  </a:schemeClr>
                </a:gs>
              </a:gsLst>
              <a:lin ang="2700000" scaled="1"/>
            </a:gradFill>
            <a:ln w="9525">
              <a:noFill/>
              <a:miter lim="800000"/>
              <a:headEnd/>
              <a:tailEnd/>
            </a:ln>
            <a:effectLst/>
          </p:spPr>
          <p:txBody>
            <a:bodyPr/>
            <a:lstStyle/>
            <a:p>
              <a:pPr algn="ctr">
                <a:defRPr/>
              </a:pPr>
              <a:endParaRPr lang="fa-IR">
                <a:latin typeface="Arial" pitchFamily="34" charset="0"/>
              </a:endParaRPr>
            </a:p>
          </p:txBody>
        </p:sp>
        <p:sp>
          <p:nvSpPr>
            <p:cNvPr id="25" name="Rectangle 23"/>
            <p:cNvSpPr>
              <a:spLocks noChangeArrowheads="1"/>
            </p:cNvSpPr>
            <p:nvPr userDrawn="1"/>
          </p:nvSpPr>
          <p:spPr bwMode="hidden">
            <a:xfrm rot="-20213826">
              <a:off x="-216" y="3221"/>
              <a:ext cx="5477" cy="6"/>
            </a:xfrm>
            <a:prstGeom prst="rect">
              <a:avLst/>
            </a:prstGeom>
            <a:gradFill rotWithShape="0">
              <a:gsLst>
                <a:gs pos="0">
                  <a:schemeClr val="bg1"/>
                </a:gs>
                <a:gs pos="100000">
                  <a:schemeClr val="bg1">
                    <a:gamma/>
                    <a:shade val="48627"/>
                    <a:invGamma/>
                  </a:schemeClr>
                </a:gs>
              </a:gsLst>
              <a:lin ang="2700000" scaled="1"/>
            </a:gradFill>
            <a:ln w="9525">
              <a:noFill/>
              <a:miter lim="800000"/>
              <a:headEnd/>
              <a:tailEnd/>
            </a:ln>
            <a:effectLst/>
          </p:spPr>
          <p:txBody>
            <a:bodyPr/>
            <a:lstStyle/>
            <a:p>
              <a:pPr algn="ctr">
                <a:defRPr/>
              </a:pPr>
              <a:endParaRPr lang="fa-IR">
                <a:latin typeface="Arial" pitchFamily="34" charset="0"/>
              </a:endParaRPr>
            </a:p>
          </p:txBody>
        </p:sp>
        <p:sp>
          <p:nvSpPr>
            <p:cNvPr id="26" name="Rectangle 24"/>
            <p:cNvSpPr>
              <a:spLocks noChangeArrowheads="1"/>
            </p:cNvSpPr>
            <p:nvPr userDrawn="1"/>
          </p:nvSpPr>
          <p:spPr bwMode="hidden">
            <a:xfrm rot="22583969">
              <a:off x="-115" y="2129"/>
              <a:ext cx="6016" cy="6"/>
            </a:xfrm>
            <a:prstGeom prst="rect">
              <a:avLst/>
            </a:prstGeom>
            <a:gradFill rotWithShape="0">
              <a:gsLst>
                <a:gs pos="0">
                  <a:schemeClr val="bg1"/>
                </a:gs>
                <a:gs pos="100000">
                  <a:schemeClr val="bg1">
                    <a:gamma/>
                    <a:shade val="57647"/>
                    <a:invGamma/>
                  </a:schemeClr>
                </a:gs>
              </a:gsLst>
              <a:lin ang="0" scaled="1"/>
            </a:gradFill>
            <a:ln w="9525">
              <a:noFill/>
              <a:miter lim="800000"/>
              <a:headEnd/>
              <a:tailEnd/>
            </a:ln>
            <a:effectLst/>
          </p:spPr>
          <p:txBody>
            <a:bodyPr/>
            <a:lstStyle/>
            <a:p>
              <a:pPr algn="ctr">
                <a:defRPr/>
              </a:pPr>
              <a:endParaRPr lang="fa-IR">
                <a:latin typeface="Arial" pitchFamily="34" charset="0"/>
              </a:endParaRPr>
            </a:p>
          </p:txBody>
        </p:sp>
        <p:sp>
          <p:nvSpPr>
            <p:cNvPr id="27" name="Rectangle 25"/>
            <p:cNvSpPr>
              <a:spLocks noChangeArrowheads="1"/>
            </p:cNvSpPr>
            <p:nvPr userDrawn="1"/>
          </p:nvSpPr>
          <p:spPr bwMode="hidden">
            <a:xfrm rot="930109" flipV="1">
              <a:off x="80" y="1946"/>
              <a:ext cx="5756"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a:defRPr/>
              </a:pPr>
              <a:endParaRPr lang="fa-IR">
                <a:latin typeface="Arial" pitchFamily="34" charset="0"/>
              </a:endParaRPr>
            </a:p>
          </p:txBody>
        </p:sp>
        <p:sp>
          <p:nvSpPr>
            <p:cNvPr id="28" name="Rectangle 26"/>
            <p:cNvSpPr>
              <a:spLocks noChangeArrowheads="1"/>
            </p:cNvSpPr>
            <p:nvPr userDrawn="1"/>
          </p:nvSpPr>
          <p:spPr bwMode="hidden">
            <a:xfrm rot="-20731987">
              <a:off x="374" y="1802"/>
              <a:ext cx="5475"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a:defRPr/>
              </a:pPr>
              <a:endParaRPr lang="fa-IR">
                <a:latin typeface="Arial" pitchFamily="34" charset="0"/>
              </a:endParaRPr>
            </a:p>
          </p:txBody>
        </p:sp>
        <p:sp>
          <p:nvSpPr>
            <p:cNvPr id="29" name="Rectangle 27"/>
            <p:cNvSpPr>
              <a:spLocks noChangeArrowheads="1"/>
            </p:cNvSpPr>
            <p:nvPr userDrawn="1"/>
          </p:nvSpPr>
          <p:spPr bwMode="hidden">
            <a:xfrm rot="-64024402">
              <a:off x="848" y="1582"/>
              <a:ext cx="4976"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a:defRPr/>
              </a:pPr>
              <a:endParaRPr lang="fa-IR">
                <a:latin typeface="Arial" pitchFamily="34" charset="0"/>
              </a:endParaRPr>
            </a:p>
          </p:txBody>
        </p:sp>
        <p:sp>
          <p:nvSpPr>
            <p:cNvPr id="30" name="Rectangle 28"/>
            <p:cNvSpPr>
              <a:spLocks noChangeArrowheads="1"/>
            </p:cNvSpPr>
            <p:nvPr userDrawn="1"/>
          </p:nvSpPr>
          <p:spPr bwMode="hidden">
            <a:xfrm rot="-42464612">
              <a:off x="1053" y="1476"/>
              <a:ext cx="4759"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a:defRPr/>
              </a:pPr>
              <a:endParaRPr lang="fa-IR">
                <a:latin typeface="Arial" pitchFamily="34" charset="0"/>
              </a:endParaRPr>
            </a:p>
          </p:txBody>
        </p:sp>
        <p:sp>
          <p:nvSpPr>
            <p:cNvPr id="31" name="Rectangle 29"/>
            <p:cNvSpPr>
              <a:spLocks noChangeArrowheads="1"/>
            </p:cNvSpPr>
            <p:nvPr userDrawn="1"/>
          </p:nvSpPr>
          <p:spPr bwMode="hidden">
            <a:xfrm rot="-20907336">
              <a:off x="1244" y="1377"/>
              <a:ext cx="4557"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a:lstStyle/>
            <a:p>
              <a:pPr algn="ctr">
                <a:defRPr/>
              </a:pPr>
              <a:endParaRPr lang="fa-IR">
                <a:latin typeface="Arial" pitchFamily="34" charset="0"/>
              </a:endParaRPr>
            </a:p>
          </p:txBody>
        </p:sp>
        <p:sp>
          <p:nvSpPr>
            <p:cNvPr id="32" name="Rectangle 30"/>
            <p:cNvSpPr>
              <a:spLocks noChangeArrowheads="1"/>
            </p:cNvSpPr>
            <p:nvPr userDrawn="1"/>
          </p:nvSpPr>
          <p:spPr bwMode="hidden">
            <a:xfrm rot="655690" flipV="1">
              <a:off x="1487" y="1305"/>
              <a:ext cx="4314"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rot="10800000"/>
            <a:lstStyle/>
            <a:p>
              <a:pPr algn="ctr">
                <a:defRPr/>
              </a:pPr>
              <a:endParaRPr lang="fa-IR">
                <a:latin typeface="Arial" pitchFamily="34" charset="0"/>
              </a:endParaRPr>
            </a:p>
          </p:txBody>
        </p:sp>
        <p:sp>
          <p:nvSpPr>
            <p:cNvPr id="33" name="Rectangle 31"/>
            <p:cNvSpPr>
              <a:spLocks noChangeArrowheads="1"/>
            </p:cNvSpPr>
            <p:nvPr userDrawn="1"/>
          </p:nvSpPr>
          <p:spPr bwMode="hidden">
            <a:xfrm rot="636921" flipV="1">
              <a:off x="1650" y="1218"/>
              <a:ext cx="4154"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rot="10800000"/>
            <a:lstStyle/>
            <a:p>
              <a:pPr algn="ctr">
                <a:defRPr/>
              </a:pPr>
              <a:endParaRPr lang="fa-IR">
                <a:latin typeface="Arial" pitchFamily="34" charset="0"/>
              </a:endParaRPr>
            </a:p>
          </p:txBody>
        </p:sp>
        <p:sp>
          <p:nvSpPr>
            <p:cNvPr id="34" name="Rectangle 32"/>
            <p:cNvSpPr>
              <a:spLocks noChangeArrowheads="1"/>
            </p:cNvSpPr>
            <p:nvPr userDrawn="1"/>
          </p:nvSpPr>
          <p:spPr bwMode="hidden">
            <a:xfrm rot="803987" flipV="1">
              <a:off x="611" y="1684"/>
              <a:ext cx="5204"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a:defRPr/>
              </a:pPr>
              <a:endParaRPr lang="fa-IR">
                <a:latin typeface="Arial" pitchFamily="34" charset="0"/>
              </a:endParaRPr>
            </a:p>
          </p:txBody>
        </p:sp>
        <p:sp>
          <p:nvSpPr>
            <p:cNvPr id="35" name="Rectangle 33"/>
            <p:cNvSpPr>
              <a:spLocks noChangeArrowheads="1"/>
            </p:cNvSpPr>
            <p:nvPr userDrawn="1"/>
          </p:nvSpPr>
          <p:spPr bwMode="hidden">
            <a:xfrm rot="1273217" flipV="1">
              <a:off x="-204" y="2976"/>
              <a:ext cx="6150" cy="6"/>
            </a:xfrm>
            <a:prstGeom prst="rect">
              <a:avLst/>
            </a:prstGeom>
            <a:gradFill rotWithShape="0">
              <a:gsLst>
                <a:gs pos="0">
                  <a:schemeClr val="bg1"/>
                </a:gs>
                <a:gs pos="100000">
                  <a:schemeClr val="bg1">
                    <a:gamma/>
                    <a:shade val="54510"/>
                    <a:invGamma/>
                  </a:schemeClr>
                </a:gs>
              </a:gsLst>
              <a:lin ang="2700000" scaled="1"/>
            </a:gradFill>
            <a:ln w="9525">
              <a:noFill/>
              <a:miter lim="800000"/>
              <a:headEnd/>
              <a:tailEnd/>
            </a:ln>
            <a:effectLst/>
          </p:spPr>
          <p:txBody>
            <a:bodyPr rot="10800000"/>
            <a:lstStyle/>
            <a:p>
              <a:pPr algn="ctr">
                <a:defRPr/>
              </a:pPr>
              <a:endParaRPr lang="fa-IR">
                <a:latin typeface="Arial" pitchFamily="34" charset="0"/>
              </a:endParaRPr>
            </a:p>
          </p:txBody>
        </p:sp>
        <p:sp>
          <p:nvSpPr>
            <p:cNvPr id="36" name="Rectangle 34"/>
            <p:cNvSpPr>
              <a:spLocks noChangeArrowheads="1"/>
            </p:cNvSpPr>
            <p:nvPr userDrawn="1"/>
          </p:nvSpPr>
          <p:spPr bwMode="hidden">
            <a:xfrm rot="1169729" flipV="1">
              <a:off x="-174" y="2663"/>
              <a:ext cx="6104" cy="6"/>
            </a:xfrm>
            <a:prstGeom prst="rect">
              <a:avLst/>
            </a:prstGeom>
            <a:gradFill rotWithShape="0">
              <a:gsLst>
                <a:gs pos="0">
                  <a:schemeClr val="bg1"/>
                </a:gs>
                <a:gs pos="100000">
                  <a:schemeClr val="bg1">
                    <a:gamma/>
                    <a:shade val="51373"/>
                    <a:invGamma/>
                  </a:schemeClr>
                </a:gs>
              </a:gsLst>
              <a:lin ang="2700000" scaled="1"/>
            </a:gradFill>
            <a:ln w="9525">
              <a:noFill/>
              <a:miter lim="800000"/>
              <a:headEnd/>
              <a:tailEnd/>
            </a:ln>
            <a:effectLst/>
          </p:spPr>
          <p:txBody>
            <a:bodyPr rot="10800000"/>
            <a:lstStyle/>
            <a:p>
              <a:pPr algn="ctr">
                <a:defRPr/>
              </a:pPr>
              <a:endParaRPr lang="fa-IR">
                <a:latin typeface="Arial" pitchFamily="34" charset="0"/>
              </a:endParaRPr>
            </a:p>
          </p:txBody>
        </p:sp>
        <p:sp>
          <p:nvSpPr>
            <p:cNvPr id="37" name="Oval 35"/>
            <p:cNvSpPr>
              <a:spLocks noChangeArrowheads="1"/>
            </p:cNvSpPr>
            <p:nvPr/>
          </p:nvSpPr>
          <p:spPr bwMode="hidden">
            <a:xfrm>
              <a:off x="740" y="3359"/>
              <a:ext cx="168" cy="96"/>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38" name="Oval 36"/>
            <p:cNvSpPr>
              <a:spLocks noChangeArrowheads="1"/>
            </p:cNvSpPr>
            <p:nvPr/>
          </p:nvSpPr>
          <p:spPr bwMode="hidden">
            <a:xfrm>
              <a:off x="236" y="3074"/>
              <a:ext cx="168" cy="95"/>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39" name="Oval 37"/>
            <p:cNvSpPr>
              <a:spLocks noChangeArrowheads="1"/>
            </p:cNvSpPr>
            <p:nvPr/>
          </p:nvSpPr>
          <p:spPr bwMode="hidden">
            <a:xfrm>
              <a:off x="159" y="3652"/>
              <a:ext cx="196" cy="106"/>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0" name="Oval 38"/>
            <p:cNvSpPr>
              <a:spLocks noChangeArrowheads="1"/>
            </p:cNvSpPr>
            <p:nvPr/>
          </p:nvSpPr>
          <p:spPr bwMode="hidden">
            <a:xfrm>
              <a:off x="2077" y="2661"/>
              <a:ext cx="156" cy="84"/>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1" name="Oval 39"/>
            <p:cNvSpPr>
              <a:spLocks noChangeArrowheads="1"/>
            </p:cNvSpPr>
            <p:nvPr/>
          </p:nvSpPr>
          <p:spPr bwMode="hidden">
            <a:xfrm>
              <a:off x="1223" y="3076"/>
              <a:ext cx="168" cy="9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2" name="Oval 40"/>
            <p:cNvSpPr>
              <a:spLocks noChangeArrowheads="1"/>
            </p:cNvSpPr>
            <p:nvPr/>
          </p:nvSpPr>
          <p:spPr bwMode="hidden">
            <a:xfrm>
              <a:off x="1686" y="2857"/>
              <a:ext cx="156" cy="9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3" name="Oval 41"/>
            <p:cNvSpPr>
              <a:spLocks noChangeArrowheads="1"/>
            </p:cNvSpPr>
            <p:nvPr/>
          </p:nvSpPr>
          <p:spPr bwMode="hidden">
            <a:xfrm>
              <a:off x="750" y="2839"/>
              <a:ext cx="151" cy="89"/>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4" name="Oval 42"/>
            <p:cNvSpPr>
              <a:spLocks noChangeArrowheads="1"/>
            </p:cNvSpPr>
            <p:nvPr/>
          </p:nvSpPr>
          <p:spPr bwMode="hidden">
            <a:xfrm>
              <a:off x="367" y="2656"/>
              <a:ext cx="150" cy="84"/>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5" name="Oval 43"/>
            <p:cNvSpPr>
              <a:spLocks noChangeArrowheads="1"/>
            </p:cNvSpPr>
            <p:nvPr/>
          </p:nvSpPr>
          <p:spPr bwMode="hidden">
            <a:xfrm>
              <a:off x="1172" y="2642"/>
              <a:ext cx="156" cy="83"/>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6" name="Oval 44"/>
            <p:cNvSpPr>
              <a:spLocks noChangeArrowheads="1"/>
            </p:cNvSpPr>
            <p:nvPr/>
          </p:nvSpPr>
          <p:spPr bwMode="hidden">
            <a:xfrm>
              <a:off x="2401" y="2485"/>
              <a:ext cx="156" cy="83"/>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 name="Oval 45"/>
            <p:cNvSpPr>
              <a:spLocks noChangeArrowheads="1"/>
            </p:cNvSpPr>
            <p:nvPr/>
          </p:nvSpPr>
          <p:spPr bwMode="hidden">
            <a:xfrm>
              <a:off x="1910" y="2314"/>
              <a:ext cx="134" cy="73"/>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8" name="Oval 46"/>
            <p:cNvSpPr>
              <a:spLocks noChangeArrowheads="1"/>
            </p:cNvSpPr>
            <p:nvPr/>
          </p:nvSpPr>
          <p:spPr bwMode="hidden">
            <a:xfrm>
              <a:off x="2254" y="2154"/>
              <a:ext cx="134"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9" name="Oval 47"/>
            <p:cNvSpPr>
              <a:spLocks noChangeArrowheads="1"/>
            </p:cNvSpPr>
            <p:nvPr/>
          </p:nvSpPr>
          <p:spPr bwMode="hidden">
            <a:xfrm>
              <a:off x="2742" y="2305"/>
              <a:ext cx="140" cy="72"/>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50" name="Oval 48"/>
            <p:cNvSpPr>
              <a:spLocks noChangeArrowheads="1"/>
            </p:cNvSpPr>
            <p:nvPr/>
          </p:nvSpPr>
          <p:spPr bwMode="hidden">
            <a:xfrm>
              <a:off x="2812" y="1898"/>
              <a:ext cx="129"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51" name="Oval 49"/>
            <p:cNvSpPr>
              <a:spLocks noChangeArrowheads="1"/>
            </p:cNvSpPr>
            <p:nvPr/>
          </p:nvSpPr>
          <p:spPr bwMode="hidden">
            <a:xfrm>
              <a:off x="3721" y="1792"/>
              <a:ext cx="128"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52" name="Oval 50"/>
            <p:cNvSpPr>
              <a:spLocks noChangeArrowheads="1"/>
            </p:cNvSpPr>
            <p:nvPr/>
          </p:nvSpPr>
          <p:spPr bwMode="hidden">
            <a:xfrm>
              <a:off x="3528" y="1896"/>
              <a:ext cx="128"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53" name="Oval 51"/>
            <p:cNvSpPr>
              <a:spLocks noChangeArrowheads="1"/>
            </p:cNvSpPr>
            <p:nvPr/>
          </p:nvSpPr>
          <p:spPr bwMode="hidden">
            <a:xfrm>
              <a:off x="3064" y="1778"/>
              <a:ext cx="128" cy="62"/>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54" name="Oval 52"/>
            <p:cNvSpPr>
              <a:spLocks noChangeArrowheads="1"/>
            </p:cNvSpPr>
            <p:nvPr/>
          </p:nvSpPr>
          <p:spPr bwMode="hidden">
            <a:xfrm>
              <a:off x="3277" y="2024"/>
              <a:ext cx="134" cy="73"/>
            </a:xfrm>
            <a:prstGeom prst="ellipse">
              <a:avLst/>
            </a:prstGeom>
            <a:gradFill rotWithShape="0">
              <a:gsLst>
                <a:gs pos="0">
                  <a:schemeClr val="bg1"/>
                </a:gs>
                <a:gs pos="100000">
                  <a:schemeClr val="bg1">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55" name="Oval 53"/>
            <p:cNvSpPr>
              <a:spLocks noChangeArrowheads="1"/>
            </p:cNvSpPr>
            <p:nvPr/>
          </p:nvSpPr>
          <p:spPr bwMode="hidden">
            <a:xfrm>
              <a:off x="3027" y="2160"/>
              <a:ext cx="133" cy="61"/>
            </a:xfrm>
            <a:prstGeom prst="ellipse">
              <a:avLst/>
            </a:prstGeom>
            <a:gradFill rotWithShape="0">
              <a:gsLst>
                <a:gs pos="0">
                  <a:schemeClr val="bg1"/>
                </a:gs>
                <a:gs pos="100000">
                  <a:schemeClr val="bg1">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56" name="Oval 54"/>
            <p:cNvSpPr>
              <a:spLocks noChangeArrowheads="1"/>
            </p:cNvSpPr>
            <p:nvPr/>
          </p:nvSpPr>
          <p:spPr bwMode="hidden">
            <a:xfrm>
              <a:off x="1569" y="2453"/>
              <a:ext cx="150" cy="90"/>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57" name="Oval 55"/>
            <p:cNvSpPr>
              <a:spLocks noChangeArrowheads="1"/>
            </p:cNvSpPr>
            <p:nvPr/>
          </p:nvSpPr>
          <p:spPr bwMode="hidden">
            <a:xfrm>
              <a:off x="1863" y="2028"/>
              <a:ext cx="139" cy="6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58" name="Oval 56"/>
            <p:cNvSpPr>
              <a:spLocks noChangeArrowheads="1"/>
            </p:cNvSpPr>
            <p:nvPr/>
          </p:nvSpPr>
          <p:spPr bwMode="hidden">
            <a:xfrm>
              <a:off x="1513" y="2175"/>
              <a:ext cx="139" cy="6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59" name="Oval 57"/>
            <p:cNvSpPr>
              <a:spLocks noChangeArrowheads="1"/>
            </p:cNvSpPr>
            <p:nvPr/>
          </p:nvSpPr>
          <p:spPr bwMode="hidden">
            <a:xfrm>
              <a:off x="1191" y="2311"/>
              <a:ext cx="134" cy="72"/>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60" name="Oval 58"/>
            <p:cNvSpPr>
              <a:spLocks noChangeArrowheads="1"/>
            </p:cNvSpPr>
            <p:nvPr/>
          </p:nvSpPr>
          <p:spPr bwMode="hidden">
            <a:xfrm>
              <a:off x="1154" y="2047"/>
              <a:ext cx="134"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61" name="Oval 59"/>
            <p:cNvSpPr>
              <a:spLocks noChangeArrowheads="1"/>
            </p:cNvSpPr>
            <p:nvPr/>
          </p:nvSpPr>
          <p:spPr bwMode="hidden">
            <a:xfrm>
              <a:off x="1142" y="1803"/>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62" name="Oval 60"/>
            <p:cNvSpPr>
              <a:spLocks noChangeArrowheads="1"/>
            </p:cNvSpPr>
            <p:nvPr/>
          </p:nvSpPr>
          <p:spPr bwMode="hidden">
            <a:xfrm>
              <a:off x="1500" y="1912"/>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63" name="Oval 61"/>
            <p:cNvSpPr>
              <a:spLocks noChangeArrowheads="1"/>
            </p:cNvSpPr>
            <p:nvPr/>
          </p:nvSpPr>
          <p:spPr bwMode="hidden">
            <a:xfrm>
              <a:off x="1804" y="1801"/>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64" name="Oval 62"/>
            <p:cNvSpPr>
              <a:spLocks noChangeArrowheads="1"/>
            </p:cNvSpPr>
            <p:nvPr/>
          </p:nvSpPr>
          <p:spPr bwMode="hidden">
            <a:xfrm>
              <a:off x="2159" y="1905"/>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65" name="Oval 63"/>
            <p:cNvSpPr>
              <a:spLocks noChangeArrowheads="1"/>
            </p:cNvSpPr>
            <p:nvPr/>
          </p:nvSpPr>
          <p:spPr bwMode="hidden">
            <a:xfrm>
              <a:off x="2432" y="1787"/>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66" name="Oval 64"/>
            <p:cNvSpPr>
              <a:spLocks noChangeArrowheads="1"/>
            </p:cNvSpPr>
            <p:nvPr/>
          </p:nvSpPr>
          <p:spPr bwMode="hidden">
            <a:xfrm>
              <a:off x="470" y="2032"/>
              <a:ext cx="134" cy="73"/>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67" name="Oval 65"/>
            <p:cNvSpPr>
              <a:spLocks noChangeArrowheads="1"/>
            </p:cNvSpPr>
            <p:nvPr/>
          </p:nvSpPr>
          <p:spPr bwMode="hidden">
            <a:xfrm>
              <a:off x="68" y="2166"/>
              <a:ext cx="134" cy="73"/>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68" name="Oval 66"/>
            <p:cNvSpPr>
              <a:spLocks noChangeArrowheads="1"/>
            </p:cNvSpPr>
            <p:nvPr/>
          </p:nvSpPr>
          <p:spPr bwMode="hidden">
            <a:xfrm>
              <a:off x="798" y="1916"/>
              <a:ext cx="128" cy="6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69" name="Oval 67"/>
            <p:cNvSpPr>
              <a:spLocks noChangeArrowheads="1"/>
            </p:cNvSpPr>
            <p:nvPr/>
          </p:nvSpPr>
          <p:spPr bwMode="hidden">
            <a:xfrm>
              <a:off x="455" y="1797"/>
              <a:ext cx="128" cy="6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70" name="Oval 68"/>
            <p:cNvSpPr>
              <a:spLocks noChangeArrowheads="1"/>
            </p:cNvSpPr>
            <p:nvPr/>
          </p:nvSpPr>
          <p:spPr bwMode="hidden">
            <a:xfrm>
              <a:off x="113" y="1901"/>
              <a:ext cx="128" cy="6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71" name="Oval 69"/>
            <p:cNvSpPr>
              <a:spLocks noChangeArrowheads="1"/>
            </p:cNvSpPr>
            <p:nvPr/>
          </p:nvSpPr>
          <p:spPr bwMode="hidden">
            <a:xfrm>
              <a:off x="432" y="2323"/>
              <a:ext cx="139"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72" name="Oval 70"/>
            <p:cNvSpPr>
              <a:spLocks noChangeArrowheads="1"/>
            </p:cNvSpPr>
            <p:nvPr/>
          </p:nvSpPr>
          <p:spPr bwMode="hidden">
            <a:xfrm>
              <a:off x="814" y="2178"/>
              <a:ext cx="134"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73" name="Oval 71"/>
            <p:cNvSpPr>
              <a:spLocks noChangeArrowheads="1"/>
            </p:cNvSpPr>
            <p:nvPr/>
          </p:nvSpPr>
          <p:spPr bwMode="hidden">
            <a:xfrm>
              <a:off x="789" y="2472"/>
              <a:ext cx="156" cy="89"/>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74" name="Oval 72"/>
            <p:cNvSpPr>
              <a:spLocks noChangeArrowheads="1"/>
            </p:cNvSpPr>
            <p:nvPr/>
          </p:nvSpPr>
          <p:spPr bwMode="hidden">
            <a:xfrm>
              <a:off x="2544" y="2015"/>
              <a:ext cx="140" cy="72"/>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75" name="Oval 73"/>
            <p:cNvSpPr>
              <a:spLocks noChangeArrowheads="1"/>
            </p:cNvSpPr>
            <p:nvPr/>
          </p:nvSpPr>
          <p:spPr bwMode="hidden">
            <a:xfrm>
              <a:off x="1457" y="1700"/>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76" name="Oval 74"/>
            <p:cNvSpPr>
              <a:spLocks noChangeArrowheads="1"/>
            </p:cNvSpPr>
            <p:nvPr/>
          </p:nvSpPr>
          <p:spPr bwMode="hidden">
            <a:xfrm>
              <a:off x="1747" y="1599"/>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77" name="Oval 75"/>
            <p:cNvSpPr>
              <a:spLocks noChangeArrowheads="1"/>
            </p:cNvSpPr>
            <p:nvPr/>
          </p:nvSpPr>
          <p:spPr bwMode="hidden">
            <a:xfrm>
              <a:off x="1385" y="150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78" name="Oval 76"/>
            <p:cNvSpPr>
              <a:spLocks noChangeArrowheads="1"/>
            </p:cNvSpPr>
            <p:nvPr/>
          </p:nvSpPr>
          <p:spPr bwMode="hidden">
            <a:xfrm>
              <a:off x="1093" y="1595"/>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79" name="Oval 77"/>
            <p:cNvSpPr>
              <a:spLocks noChangeArrowheads="1"/>
            </p:cNvSpPr>
            <p:nvPr/>
          </p:nvSpPr>
          <p:spPr bwMode="hidden">
            <a:xfrm>
              <a:off x="792" y="1690"/>
              <a:ext cx="124"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80" name="Oval 78"/>
            <p:cNvSpPr>
              <a:spLocks noChangeArrowheads="1"/>
            </p:cNvSpPr>
            <p:nvPr/>
          </p:nvSpPr>
          <p:spPr bwMode="hidden">
            <a:xfrm>
              <a:off x="2011" y="1512"/>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81" name="Oval 79"/>
            <p:cNvSpPr>
              <a:spLocks noChangeArrowheads="1"/>
            </p:cNvSpPr>
            <p:nvPr/>
          </p:nvSpPr>
          <p:spPr bwMode="hidden">
            <a:xfrm>
              <a:off x="2087" y="169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82" name="Oval 80"/>
            <p:cNvSpPr>
              <a:spLocks noChangeArrowheads="1"/>
            </p:cNvSpPr>
            <p:nvPr/>
          </p:nvSpPr>
          <p:spPr bwMode="hidden">
            <a:xfrm>
              <a:off x="2345" y="1601"/>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83" name="Oval 81"/>
            <p:cNvSpPr>
              <a:spLocks noChangeArrowheads="1"/>
            </p:cNvSpPr>
            <p:nvPr/>
          </p:nvSpPr>
          <p:spPr bwMode="hidden">
            <a:xfrm>
              <a:off x="2684" y="1686"/>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84" name="Oval 82"/>
            <p:cNvSpPr>
              <a:spLocks noChangeArrowheads="1"/>
            </p:cNvSpPr>
            <p:nvPr/>
          </p:nvSpPr>
          <p:spPr bwMode="hidden">
            <a:xfrm>
              <a:off x="806" y="1512"/>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85" name="Oval 83"/>
            <p:cNvSpPr>
              <a:spLocks noChangeArrowheads="1"/>
            </p:cNvSpPr>
            <p:nvPr/>
          </p:nvSpPr>
          <p:spPr bwMode="hidden">
            <a:xfrm>
              <a:off x="495" y="1597"/>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86" name="Oval 84"/>
            <p:cNvSpPr>
              <a:spLocks noChangeArrowheads="1"/>
            </p:cNvSpPr>
            <p:nvPr/>
          </p:nvSpPr>
          <p:spPr bwMode="hidden">
            <a:xfrm>
              <a:off x="228" y="1508"/>
              <a:ext cx="123" cy="50"/>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87" name="Oval 85"/>
            <p:cNvSpPr>
              <a:spLocks noChangeArrowheads="1"/>
            </p:cNvSpPr>
            <p:nvPr/>
          </p:nvSpPr>
          <p:spPr bwMode="hidden">
            <a:xfrm>
              <a:off x="157" y="1698"/>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88" name="Oval 86"/>
            <p:cNvSpPr>
              <a:spLocks noChangeArrowheads="1"/>
            </p:cNvSpPr>
            <p:nvPr/>
          </p:nvSpPr>
          <p:spPr bwMode="hidden">
            <a:xfrm>
              <a:off x="2887" y="1595"/>
              <a:ext cx="124" cy="50"/>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89" name="Oval 87"/>
            <p:cNvSpPr>
              <a:spLocks noChangeArrowheads="1"/>
            </p:cNvSpPr>
            <p:nvPr/>
          </p:nvSpPr>
          <p:spPr bwMode="hidden">
            <a:xfrm>
              <a:off x="3079" y="1511"/>
              <a:ext cx="124"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90" name="Oval 88"/>
            <p:cNvSpPr>
              <a:spLocks noChangeArrowheads="1"/>
            </p:cNvSpPr>
            <p:nvPr/>
          </p:nvSpPr>
          <p:spPr bwMode="hidden">
            <a:xfrm>
              <a:off x="3270" y="1688"/>
              <a:ext cx="124"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91" name="Oval 89"/>
            <p:cNvSpPr>
              <a:spLocks noChangeArrowheads="1"/>
            </p:cNvSpPr>
            <p:nvPr/>
          </p:nvSpPr>
          <p:spPr bwMode="hidden">
            <a:xfrm>
              <a:off x="3453" y="1599"/>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92" name="Oval 90"/>
            <p:cNvSpPr>
              <a:spLocks noChangeArrowheads="1"/>
            </p:cNvSpPr>
            <p:nvPr/>
          </p:nvSpPr>
          <p:spPr bwMode="hidden">
            <a:xfrm>
              <a:off x="3651" y="150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93" name="Oval 91"/>
            <p:cNvSpPr>
              <a:spLocks noChangeArrowheads="1"/>
            </p:cNvSpPr>
            <p:nvPr/>
          </p:nvSpPr>
          <p:spPr bwMode="hidden">
            <a:xfrm>
              <a:off x="4251" y="1513"/>
              <a:ext cx="124"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94" name="Oval 92"/>
            <p:cNvSpPr>
              <a:spLocks noChangeArrowheads="1"/>
            </p:cNvSpPr>
            <p:nvPr/>
          </p:nvSpPr>
          <p:spPr bwMode="hidden">
            <a:xfrm>
              <a:off x="3901" y="1701"/>
              <a:ext cx="128" cy="5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95" name="Oval 93"/>
            <p:cNvSpPr>
              <a:spLocks noChangeArrowheads="1"/>
            </p:cNvSpPr>
            <p:nvPr/>
          </p:nvSpPr>
          <p:spPr bwMode="hidden">
            <a:xfrm>
              <a:off x="4086" y="1608"/>
              <a:ext cx="128" cy="5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96" name="Oval 94"/>
            <p:cNvSpPr>
              <a:spLocks noChangeArrowheads="1"/>
            </p:cNvSpPr>
            <p:nvPr/>
          </p:nvSpPr>
          <p:spPr bwMode="hidden">
            <a:xfrm>
              <a:off x="1282" y="3653"/>
              <a:ext cx="196" cy="11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97" name="Oval 95"/>
            <p:cNvSpPr>
              <a:spLocks noChangeArrowheads="1"/>
            </p:cNvSpPr>
            <p:nvPr/>
          </p:nvSpPr>
          <p:spPr bwMode="hidden">
            <a:xfrm>
              <a:off x="707" y="4014"/>
              <a:ext cx="191" cy="112"/>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98" name="Oval 96"/>
            <p:cNvSpPr>
              <a:spLocks noChangeArrowheads="1"/>
            </p:cNvSpPr>
            <p:nvPr/>
          </p:nvSpPr>
          <p:spPr bwMode="hidden">
            <a:xfrm>
              <a:off x="2229" y="3090"/>
              <a:ext cx="168" cy="95"/>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99" name="Oval 97"/>
            <p:cNvSpPr>
              <a:spLocks noChangeArrowheads="1"/>
            </p:cNvSpPr>
            <p:nvPr/>
          </p:nvSpPr>
          <p:spPr bwMode="hidden">
            <a:xfrm>
              <a:off x="2604" y="2867"/>
              <a:ext cx="156" cy="89"/>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00" name="Oval 98"/>
            <p:cNvSpPr>
              <a:spLocks noChangeArrowheads="1"/>
            </p:cNvSpPr>
            <p:nvPr/>
          </p:nvSpPr>
          <p:spPr bwMode="hidden">
            <a:xfrm>
              <a:off x="2907" y="2668"/>
              <a:ext cx="156" cy="84"/>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01" name="Oval 99"/>
            <p:cNvSpPr>
              <a:spLocks noChangeArrowheads="1"/>
            </p:cNvSpPr>
            <p:nvPr/>
          </p:nvSpPr>
          <p:spPr bwMode="hidden">
            <a:xfrm>
              <a:off x="3248" y="2454"/>
              <a:ext cx="150" cy="90"/>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02" name="Oval 100"/>
            <p:cNvSpPr>
              <a:spLocks noChangeArrowheads="1"/>
            </p:cNvSpPr>
            <p:nvPr/>
          </p:nvSpPr>
          <p:spPr bwMode="hidden">
            <a:xfrm>
              <a:off x="1801" y="3360"/>
              <a:ext cx="168" cy="95"/>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03" name="Oval 101"/>
            <p:cNvSpPr>
              <a:spLocks noChangeArrowheads="1"/>
            </p:cNvSpPr>
            <p:nvPr/>
          </p:nvSpPr>
          <p:spPr bwMode="hidden">
            <a:xfrm>
              <a:off x="3512" y="2302"/>
              <a:ext cx="134" cy="73"/>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04" name="Oval 102"/>
            <p:cNvSpPr>
              <a:spLocks noChangeArrowheads="1"/>
            </p:cNvSpPr>
            <p:nvPr/>
          </p:nvSpPr>
          <p:spPr bwMode="hidden">
            <a:xfrm>
              <a:off x="3980" y="2014"/>
              <a:ext cx="134" cy="72"/>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05" name="Oval 103"/>
            <p:cNvSpPr>
              <a:spLocks noChangeArrowheads="1"/>
            </p:cNvSpPr>
            <p:nvPr/>
          </p:nvSpPr>
          <p:spPr bwMode="hidden">
            <a:xfrm>
              <a:off x="3753" y="2158"/>
              <a:ext cx="134" cy="6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06" name="Oval 104"/>
            <p:cNvSpPr>
              <a:spLocks noChangeArrowheads="1"/>
            </p:cNvSpPr>
            <p:nvPr/>
          </p:nvSpPr>
          <p:spPr bwMode="hidden">
            <a:xfrm>
              <a:off x="4176" y="1898"/>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07" name="Oval 105"/>
            <p:cNvSpPr>
              <a:spLocks noChangeArrowheads="1"/>
            </p:cNvSpPr>
            <p:nvPr/>
          </p:nvSpPr>
          <p:spPr bwMode="hidden">
            <a:xfrm>
              <a:off x="4338" y="1797"/>
              <a:ext cx="129"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08" name="Oval 106"/>
            <p:cNvSpPr>
              <a:spLocks noChangeArrowheads="1"/>
            </p:cNvSpPr>
            <p:nvPr/>
          </p:nvSpPr>
          <p:spPr bwMode="hidden">
            <a:xfrm>
              <a:off x="4505" y="1700"/>
              <a:ext cx="124"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09" name="Oval 107"/>
            <p:cNvSpPr>
              <a:spLocks noChangeArrowheads="1"/>
            </p:cNvSpPr>
            <p:nvPr/>
          </p:nvSpPr>
          <p:spPr bwMode="hidden">
            <a:xfrm>
              <a:off x="4661" y="1603"/>
              <a:ext cx="123" cy="50"/>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10" name="Oval 108"/>
            <p:cNvSpPr>
              <a:spLocks noChangeArrowheads="1"/>
            </p:cNvSpPr>
            <p:nvPr/>
          </p:nvSpPr>
          <p:spPr bwMode="hidden">
            <a:xfrm>
              <a:off x="4803" y="1512"/>
              <a:ext cx="128" cy="5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11" name="Oval 109"/>
            <p:cNvSpPr>
              <a:spLocks noChangeArrowheads="1"/>
            </p:cNvSpPr>
            <p:nvPr/>
          </p:nvSpPr>
          <p:spPr bwMode="hidden">
            <a:xfrm>
              <a:off x="4930" y="1431"/>
              <a:ext cx="111" cy="50"/>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12" name="Oval 110"/>
            <p:cNvSpPr>
              <a:spLocks noChangeArrowheads="1"/>
            </p:cNvSpPr>
            <p:nvPr/>
          </p:nvSpPr>
          <p:spPr bwMode="hidden">
            <a:xfrm>
              <a:off x="3835" y="1430"/>
              <a:ext cx="112" cy="50"/>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13" name="Oval 111"/>
            <p:cNvSpPr>
              <a:spLocks noChangeArrowheads="1"/>
            </p:cNvSpPr>
            <p:nvPr/>
          </p:nvSpPr>
          <p:spPr bwMode="hidden">
            <a:xfrm>
              <a:off x="3286" y="1430"/>
              <a:ext cx="112" cy="50"/>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14" name="Oval 112"/>
            <p:cNvSpPr>
              <a:spLocks noChangeArrowheads="1"/>
            </p:cNvSpPr>
            <p:nvPr/>
          </p:nvSpPr>
          <p:spPr bwMode="hidden">
            <a:xfrm>
              <a:off x="2972" y="1366"/>
              <a:ext cx="111" cy="5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15" name="Oval 113"/>
            <p:cNvSpPr>
              <a:spLocks noChangeArrowheads="1"/>
            </p:cNvSpPr>
            <p:nvPr/>
          </p:nvSpPr>
          <p:spPr bwMode="hidden">
            <a:xfrm>
              <a:off x="3152" y="1292"/>
              <a:ext cx="112" cy="50"/>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16" name="Oval 114"/>
            <p:cNvSpPr>
              <a:spLocks noChangeArrowheads="1"/>
            </p:cNvSpPr>
            <p:nvPr/>
          </p:nvSpPr>
          <p:spPr bwMode="hidden">
            <a:xfrm>
              <a:off x="3020" y="1170"/>
              <a:ext cx="112"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17" name="Oval 115"/>
            <p:cNvSpPr>
              <a:spLocks noChangeArrowheads="1"/>
            </p:cNvSpPr>
            <p:nvPr/>
          </p:nvSpPr>
          <p:spPr bwMode="hidden">
            <a:xfrm>
              <a:off x="2443" y="1368"/>
              <a:ext cx="112"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18" name="Oval 116"/>
            <p:cNvSpPr>
              <a:spLocks noChangeArrowheads="1"/>
            </p:cNvSpPr>
            <p:nvPr/>
          </p:nvSpPr>
          <p:spPr bwMode="hidden">
            <a:xfrm>
              <a:off x="2301" y="1220"/>
              <a:ext cx="112"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19" name="Oval 117"/>
            <p:cNvSpPr>
              <a:spLocks noChangeArrowheads="1"/>
            </p:cNvSpPr>
            <p:nvPr/>
          </p:nvSpPr>
          <p:spPr bwMode="hidden">
            <a:xfrm>
              <a:off x="2095" y="1284"/>
              <a:ext cx="112"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20" name="Oval 118"/>
            <p:cNvSpPr>
              <a:spLocks noChangeArrowheads="1"/>
            </p:cNvSpPr>
            <p:nvPr/>
          </p:nvSpPr>
          <p:spPr bwMode="hidden">
            <a:xfrm>
              <a:off x="2228" y="1442"/>
              <a:ext cx="111"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21" name="Oval 119"/>
            <p:cNvSpPr>
              <a:spLocks noChangeArrowheads="1"/>
            </p:cNvSpPr>
            <p:nvPr/>
          </p:nvSpPr>
          <p:spPr bwMode="hidden">
            <a:xfrm>
              <a:off x="1109" y="1424"/>
              <a:ext cx="112"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22" name="Oval 120"/>
            <p:cNvSpPr>
              <a:spLocks noChangeArrowheads="1"/>
            </p:cNvSpPr>
            <p:nvPr/>
          </p:nvSpPr>
          <p:spPr bwMode="hidden">
            <a:xfrm>
              <a:off x="611" y="1284"/>
              <a:ext cx="111" cy="51"/>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23" name="Oval 121"/>
            <p:cNvSpPr>
              <a:spLocks noChangeArrowheads="1"/>
            </p:cNvSpPr>
            <p:nvPr/>
          </p:nvSpPr>
          <p:spPr bwMode="hidden">
            <a:xfrm>
              <a:off x="305" y="1358"/>
              <a:ext cx="111" cy="51"/>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24" name="Oval 122"/>
            <p:cNvSpPr>
              <a:spLocks noChangeArrowheads="1"/>
            </p:cNvSpPr>
            <p:nvPr/>
          </p:nvSpPr>
          <p:spPr bwMode="hidden">
            <a:xfrm>
              <a:off x="156" y="1154"/>
              <a:ext cx="112" cy="50"/>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25" name="Oval 123"/>
            <p:cNvSpPr>
              <a:spLocks noChangeArrowheads="1"/>
            </p:cNvSpPr>
            <p:nvPr/>
          </p:nvSpPr>
          <p:spPr bwMode="hidden">
            <a:xfrm>
              <a:off x="4538" y="1365"/>
              <a:ext cx="106" cy="4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26" name="Oval 124"/>
            <p:cNvSpPr>
              <a:spLocks noChangeArrowheads="1"/>
            </p:cNvSpPr>
            <p:nvPr/>
          </p:nvSpPr>
          <p:spPr bwMode="hidden">
            <a:xfrm>
              <a:off x="4407" y="1440"/>
              <a:ext cx="105" cy="44"/>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27" name="Oval 125"/>
            <p:cNvSpPr>
              <a:spLocks noChangeArrowheads="1"/>
            </p:cNvSpPr>
            <p:nvPr/>
          </p:nvSpPr>
          <p:spPr bwMode="hidden">
            <a:xfrm>
              <a:off x="3992" y="1356"/>
              <a:ext cx="106" cy="4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28" name="Oval 126"/>
            <p:cNvSpPr>
              <a:spLocks noChangeArrowheads="1"/>
            </p:cNvSpPr>
            <p:nvPr/>
          </p:nvSpPr>
          <p:spPr bwMode="hidden">
            <a:xfrm>
              <a:off x="3466" y="1356"/>
              <a:ext cx="106" cy="45"/>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29" name="Oval 127"/>
            <p:cNvSpPr>
              <a:spLocks noChangeArrowheads="1"/>
            </p:cNvSpPr>
            <p:nvPr/>
          </p:nvSpPr>
          <p:spPr bwMode="hidden">
            <a:xfrm>
              <a:off x="2852" y="1228"/>
              <a:ext cx="106" cy="44"/>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30" name="Oval 128"/>
            <p:cNvSpPr>
              <a:spLocks noChangeArrowheads="1"/>
            </p:cNvSpPr>
            <p:nvPr/>
          </p:nvSpPr>
          <p:spPr bwMode="hidden">
            <a:xfrm>
              <a:off x="2678" y="1109"/>
              <a:ext cx="106" cy="44"/>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31" name="Oval 129"/>
            <p:cNvSpPr>
              <a:spLocks noChangeArrowheads="1"/>
            </p:cNvSpPr>
            <p:nvPr/>
          </p:nvSpPr>
          <p:spPr bwMode="hidden">
            <a:xfrm>
              <a:off x="2859" y="1045"/>
              <a:ext cx="106"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32" name="Oval 130"/>
            <p:cNvSpPr>
              <a:spLocks noChangeArrowheads="1"/>
            </p:cNvSpPr>
            <p:nvPr/>
          </p:nvSpPr>
          <p:spPr bwMode="hidden">
            <a:xfrm>
              <a:off x="1942" y="104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33" name="Oval 131"/>
            <p:cNvSpPr>
              <a:spLocks noChangeArrowheads="1"/>
            </p:cNvSpPr>
            <p:nvPr/>
          </p:nvSpPr>
          <p:spPr bwMode="hidden">
            <a:xfrm>
              <a:off x="1088" y="1277"/>
              <a:ext cx="106"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34" name="Oval 132"/>
            <p:cNvSpPr>
              <a:spLocks noChangeArrowheads="1"/>
            </p:cNvSpPr>
            <p:nvPr/>
          </p:nvSpPr>
          <p:spPr bwMode="hidden">
            <a:xfrm>
              <a:off x="827" y="135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35" name="Oval 133"/>
            <p:cNvSpPr>
              <a:spLocks noChangeArrowheads="1"/>
            </p:cNvSpPr>
            <p:nvPr/>
          </p:nvSpPr>
          <p:spPr bwMode="hidden">
            <a:xfrm>
              <a:off x="537" y="1428"/>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36" name="Oval 134"/>
            <p:cNvSpPr>
              <a:spLocks noChangeArrowheads="1"/>
            </p:cNvSpPr>
            <p:nvPr/>
          </p:nvSpPr>
          <p:spPr bwMode="hidden">
            <a:xfrm>
              <a:off x="635" y="106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37" name="Oval 135"/>
            <p:cNvSpPr>
              <a:spLocks noChangeArrowheads="1"/>
            </p:cNvSpPr>
            <p:nvPr/>
          </p:nvSpPr>
          <p:spPr bwMode="hidden">
            <a:xfrm>
              <a:off x="1540" y="105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38" name="Oval 136"/>
            <p:cNvSpPr>
              <a:spLocks noChangeArrowheads="1"/>
            </p:cNvSpPr>
            <p:nvPr/>
          </p:nvSpPr>
          <p:spPr bwMode="hidden">
            <a:xfrm>
              <a:off x="1120" y="1063"/>
              <a:ext cx="105"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39" name="Oval 137"/>
            <p:cNvSpPr>
              <a:spLocks noChangeArrowheads="1"/>
            </p:cNvSpPr>
            <p:nvPr/>
          </p:nvSpPr>
          <p:spPr bwMode="hidden">
            <a:xfrm>
              <a:off x="4131" y="1284"/>
              <a:ext cx="111" cy="45"/>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40" name="Oval 138"/>
            <p:cNvSpPr>
              <a:spLocks noChangeArrowheads="1"/>
            </p:cNvSpPr>
            <p:nvPr/>
          </p:nvSpPr>
          <p:spPr bwMode="hidden">
            <a:xfrm>
              <a:off x="3477" y="1163"/>
              <a:ext cx="112" cy="45"/>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41" name="Oval 139"/>
            <p:cNvSpPr>
              <a:spLocks noChangeArrowheads="1"/>
            </p:cNvSpPr>
            <p:nvPr/>
          </p:nvSpPr>
          <p:spPr bwMode="hidden">
            <a:xfrm>
              <a:off x="3315" y="1229"/>
              <a:ext cx="112" cy="45"/>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42" name="Oval 140"/>
            <p:cNvSpPr>
              <a:spLocks noChangeArrowheads="1"/>
            </p:cNvSpPr>
            <p:nvPr/>
          </p:nvSpPr>
          <p:spPr bwMode="hidden">
            <a:xfrm>
              <a:off x="3174" y="1112"/>
              <a:ext cx="112" cy="44"/>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43" name="Oval 141"/>
            <p:cNvSpPr>
              <a:spLocks noChangeArrowheads="1"/>
            </p:cNvSpPr>
            <p:nvPr/>
          </p:nvSpPr>
          <p:spPr bwMode="hidden">
            <a:xfrm>
              <a:off x="2396" y="1051"/>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44" name="Oval 142"/>
            <p:cNvSpPr>
              <a:spLocks noChangeArrowheads="1"/>
            </p:cNvSpPr>
            <p:nvPr/>
          </p:nvSpPr>
          <p:spPr bwMode="hidden">
            <a:xfrm>
              <a:off x="2769" y="1446"/>
              <a:ext cx="111" cy="44"/>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45" name="Oval 143"/>
            <p:cNvSpPr>
              <a:spLocks noChangeArrowheads="1"/>
            </p:cNvSpPr>
            <p:nvPr/>
          </p:nvSpPr>
          <p:spPr bwMode="hidden">
            <a:xfrm>
              <a:off x="2656" y="1294"/>
              <a:ext cx="112" cy="45"/>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46" name="Oval 144"/>
            <p:cNvSpPr>
              <a:spLocks noChangeArrowheads="1"/>
            </p:cNvSpPr>
            <p:nvPr/>
          </p:nvSpPr>
          <p:spPr bwMode="hidden">
            <a:xfrm>
              <a:off x="2501" y="1159"/>
              <a:ext cx="111"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47" name="Oval 145"/>
            <p:cNvSpPr>
              <a:spLocks noChangeArrowheads="1"/>
            </p:cNvSpPr>
            <p:nvPr/>
          </p:nvSpPr>
          <p:spPr bwMode="hidden">
            <a:xfrm>
              <a:off x="2222" y="1101"/>
              <a:ext cx="112" cy="44"/>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48" name="Oval 146"/>
            <p:cNvSpPr>
              <a:spLocks noChangeArrowheads="1"/>
            </p:cNvSpPr>
            <p:nvPr/>
          </p:nvSpPr>
          <p:spPr bwMode="hidden">
            <a:xfrm>
              <a:off x="2029" y="1162"/>
              <a:ext cx="111"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49" name="Oval 147"/>
            <p:cNvSpPr>
              <a:spLocks noChangeArrowheads="1"/>
            </p:cNvSpPr>
            <p:nvPr/>
          </p:nvSpPr>
          <p:spPr bwMode="hidden">
            <a:xfrm>
              <a:off x="1875" y="1356"/>
              <a:ext cx="112"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50" name="Oval 148"/>
            <p:cNvSpPr>
              <a:spLocks noChangeArrowheads="1"/>
            </p:cNvSpPr>
            <p:nvPr/>
          </p:nvSpPr>
          <p:spPr bwMode="hidden">
            <a:xfrm>
              <a:off x="1809" y="1223"/>
              <a:ext cx="111"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51" name="Oval 149"/>
            <p:cNvSpPr>
              <a:spLocks noChangeArrowheads="1"/>
            </p:cNvSpPr>
            <p:nvPr/>
          </p:nvSpPr>
          <p:spPr bwMode="hidden">
            <a:xfrm>
              <a:off x="1738" y="1098"/>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52" name="Oval 150"/>
            <p:cNvSpPr>
              <a:spLocks noChangeArrowheads="1"/>
            </p:cNvSpPr>
            <p:nvPr/>
          </p:nvSpPr>
          <p:spPr bwMode="hidden">
            <a:xfrm>
              <a:off x="1583" y="1289"/>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53" name="Oval 151"/>
            <p:cNvSpPr>
              <a:spLocks noChangeArrowheads="1"/>
            </p:cNvSpPr>
            <p:nvPr/>
          </p:nvSpPr>
          <p:spPr bwMode="hidden">
            <a:xfrm>
              <a:off x="1379" y="1343"/>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54" name="Oval 152"/>
            <p:cNvSpPr>
              <a:spLocks noChangeArrowheads="1"/>
            </p:cNvSpPr>
            <p:nvPr/>
          </p:nvSpPr>
          <p:spPr bwMode="hidden">
            <a:xfrm>
              <a:off x="1529" y="1156"/>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55" name="Oval 153"/>
            <p:cNvSpPr>
              <a:spLocks noChangeArrowheads="1"/>
            </p:cNvSpPr>
            <p:nvPr/>
          </p:nvSpPr>
          <p:spPr bwMode="hidden">
            <a:xfrm>
              <a:off x="1294" y="1222"/>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56" name="Oval 154"/>
            <p:cNvSpPr>
              <a:spLocks noChangeArrowheads="1"/>
            </p:cNvSpPr>
            <p:nvPr/>
          </p:nvSpPr>
          <p:spPr bwMode="hidden">
            <a:xfrm>
              <a:off x="1314" y="1112"/>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57" name="Oval 155"/>
            <p:cNvSpPr>
              <a:spLocks noChangeArrowheads="1"/>
            </p:cNvSpPr>
            <p:nvPr/>
          </p:nvSpPr>
          <p:spPr bwMode="hidden">
            <a:xfrm>
              <a:off x="1082" y="1166"/>
              <a:ext cx="11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58" name="Oval 156"/>
            <p:cNvSpPr>
              <a:spLocks noChangeArrowheads="1"/>
            </p:cNvSpPr>
            <p:nvPr/>
          </p:nvSpPr>
          <p:spPr bwMode="hidden">
            <a:xfrm>
              <a:off x="877" y="1121"/>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59" name="Oval 157"/>
            <p:cNvSpPr>
              <a:spLocks noChangeArrowheads="1"/>
            </p:cNvSpPr>
            <p:nvPr/>
          </p:nvSpPr>
          <p:spPr bwMode="hidden">
            <a:xfrm>
              <a:off x="875" y="1216"/>
              <a:ext cx="11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60" name="Oval 158"/>
            <p:cNvSpPr>
              <a:spLocks noChangeArrowheads="1"/>
            </p:cNvSpPr>
            <p:nvPr/>
          </p:nvSpPr>
          <p:spPr bwMode="hidden">
            <a:xfrm>
              <a:off x="680" y="1170"/>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61" name="Oval 159"/>
            <p:cNvSpPr>
              <a:spLocks noChangeArrowheads="1"/>
            </p:cNvSpPr>
            <p:nvPr/>
          </p:nvSpPr>
          <p:spPr bwMode="hidden">
            <a:xfrm>
              <a:off x="411" y="1232"/>
              <a:ext cx="111"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62" name="Oval 160"/>
            <p:cNvSpPr>
              <a:spLocks noChangeArrowheads="1"/>
            </p:cNvSpPr>
            <p:nvPr/>
          </p:nvSpPr>
          <p:spPr bwMode="hidden">
            <a:xfrm>
              <a:off x="434" y="1100"/>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63" name="Oval 161"/>
            <p:cNvSpPr>
              <a:spLocks noChangeArrowheads="1"/>
            </p:cNvSpPr>
            <p:nvPr/>
          </p:nvSpPr>
          <p:spPr bwMode="hidden">
            <a:xfrm>
              <a:off x="119" y="1312"/>
              <a:ext cx="111"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64" name="Oval 162"/>
            <p:cNvSpPr>
              <a:spLocks noChangeArrowheads="1"/>
            </p:cNvSpPr>
            <p:nvPr/>
          </p:nvSpPr>
          <p:spPr bwMode="hidden">
            <a:xfrm>
              <a:off x="858" y="1001"/>
              <a:ext cx="101" cy="38"/>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65" name="Oval 163"/>
            <p:cNvSpPr>
              <a:spLocks noChangeArrowheads="1"/>
            </p:cNvSpPr>
            <p:nvPr/>
          </p:nvSpPr>
          <p:spPr bwMode="hidden">
            <a:xfrm>
              <a:off x="1341" y="1013"/>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66" name="Oval 164"/>
            <p:cNvSpPr>
              <a:spLocks noChangeArrowheads="1"/>
            </p:cNvSpPr>
            <p:nvPr/>
          </p:nvSpPr>
          <p:spPr bwMode="hidden">
            <a:xfrm>
              <a:off x="1739" y="1008"/>
              <a:ext cx="101" cy="38"/>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67" name="Oval 165"/>
            <p:cNvSpPr>
              <a:spLocks noChangeArrowheads="1"/>
            </p:cNvSpPr>
            <p:nvPr/>
          </p:nvSpPr>
          <p:spPr bwMode="hidden">
            <a:xfrm>
              <a:off x="2116" y="1001"/>
              <a:ext cx="100"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68" name="Oval 166"/>
            <p:cNvSpPr>
              <a:spLocks noChangeArrowheads="1"/>
            </p:cNvSpPr>
            <p:nvPr/>
          </p:nvSpPr>
          <p:spPr bwMode="hidden">
            <a:xfrm>
              <a:off x="2320" y="941"/>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69" name="Oval 167"/>
            <p:cNvSpPr>
              <a:spLocks noChangeArrowheads="1"/>
            </p:cNvSpPr>
            <p:nvPr/>
          </p:nvSpPr>
          <p:spPr bwMode="hidden">
            <a:xfrm>
              <a:off x="2601" y="995"/>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70" name="Oval 168"/>
            <p:cNvSpPr>
              <a:spLocks noChangeArrowheads="1"/>
            </p:cNvSpPr>
            <p:nvPr/>
          </p:nvSpPr>
          <p:spPr bwMode="hidden">
            <a:xfrm>
              <a:off x="1667" y="1420"/>
              <a:ext cx="106"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71" name="Oval 169"/>
            <p:cNvSpPr>
              <a:spLocks noChangeArrowheads="1"/>
            </p:cNvSpPr>
            <p:nvPr/>
          </p:nvSpPr>
          <p:spPr bwMode="hidden">
            <a:xfrm>
              <a:off x="2557" y="1516"/>
              <a:ext cx="123" cy="5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72" name="Oval 170"/>
            <p:cNvSpPr>
              <a:spLocks noChangeArrowheads="1"/>
            </p:cNvSpPr>
            <p:nvPr/>
          </p:nvSpPr>
          <p:spPr bwMode="hidden">
            <a:xfrm>
              <a:off x="3619" y="1287"/>
              <a:ext cx="112"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73" name="Oval 171"/>
            <p:cNvSpPr>
              <a:spLocks noChangeArrowheads="1"/>
            </p:cNvSpPr>
            <p:nvPr/>
          </p:nvSpPr>
          <p:spPr bwMode="hidden">
            <a:xfrm>
              <a:off x="3791" y="1212"/>
              <a:ext cx="111"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74" name="Oval 172"/>
            <p:cNvSpPr>
              <a:spLocks noChangeArrowheads="1"/>
            </p:cNvSpPr>
            <p:nvPr/>
          </p:nvSpPr>
          <p:spPr bwMode="hidden">
            <a:xfrm>
              <a:off x="2134" y="908"/>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75" name="Oval 173"/>
            <p:cNvSpPr>
              <a:spLocks noChangeArrowheads="1"/>
            </p:cNvSpPr>
            <p:nvPr/>
          </p:nvSpPr>
          <p:spPr bwMode="hidden">
            <a:xfrm>
              <a:off x="1264" y="908"/>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76" name="Oval 174"/>
            <p:cNvSpPr>
              <a:spLocks noChangeArrowheads="1"/>
            </p:cNvSpPr>
            <p:nvPr/>
          </p:nvSpPr>
          <p:spPr bwMode="hidden">
            <a:xfrm>
              <a:off x="1471" y="869"/>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77" name="Oval 175"/>
            <p:cNvSpPr>
              <a:spLocks noChangeArrowheads="1"/>
            </p:cNvSpPr>
            <p:nvPr/>
          </p:nvSpPr>
          <p:spPr bwMode="hidden">
            <a:xfrm>
              <a:off x="1650" y="824"/>
              <a:ext cx="83"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78" name="Oval 176"/>
            <p:cNvSpPr>
              <a:spLocks noChangeArrowheads="1"/>
            </p:cNvSpPr>
            <p:nvPr/>
          </p:nvSpPr>
          <p:spPr bwMode="hidden">
            <a:xfrm>
              <a:off x="1918" y="869"/>
              <a:ext cx="84"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79" name="Oval 177"/>
            <p:cNvSpPr>
              <a:spLocks noChangeArrowheads="1"/>
            </p:cNvSpPr>
            <p:nvPr/>
          </p:nvSpPr>
          <p:spPr bwMode="hidden">
            <a:xfrm>
              <a:off x="1720" y="923"/>
              <a:ext cx="83"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80" name="Oval 178"/>
            <p:cNvSpPr>
              <a:spLocks noChangeArrowheads="1"/>
            </p:cNvSpPr>
            <p:nvPr/>
          </p:nvSpPr>
          <p:spPr bwMode="hidden">
            <a:xfrm>
              <a:off x="1913" y="957"/>
              <a:ext cx="95"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81" name="Oval 179"/>
            <p:cNvSpPr>
              <a:spLocks noChangeArrowheads="1"/>
            </p:cNvSpPr>
            <p:nvPr/>
          </p:nvSpPr>
          <p:spPr bwMode="hidden">
            <a:xfrm>
              <a:off x="1541" y="962"/>
              <a:ext cx="89"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82" name="Oval 180"/>
            <p:cNvSpPr>
              <a:spLocks noChangeArrowheads="1"/>
            </p:cNvSpPr>
            <p:nvPr/>
          </p:nvSpPr>
          <p:spPr bwMode="hidden">
            <a:xfrm>
              <a:off x="1076" y="953"/>
              <a:ext cx="10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83" name="Oval 181"/>
            <p:cNvSpPr>
              <a:spLocks noChangeArrowheads="1"/>
            </p:cNvSpPr>
            <p:nvPr/>
          </p:nvSpPr>
          <p:spPr bwMode="hidden">
            <a:xfrm>
              <a:off x="1983" y="4027"/>
              <a:ext cx="195" cy="10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84" name="Oval 182"/>
            <p:cNvSpPr>
              <a:spLocks noChangeArrowheads="1"/>
            </p:cNvSpPr>
            <p:nvPr/>
          </p:nvSpPr>
          <p:spPr bwMode="hidden">
            <a:xfrm>
              <a:off x="2460" y="3671"/>
              <a:ext cx="196" cy="112"/>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85" name="Oval 183"/>
            <p:cNvSpPr>
              <a:spLocks noChangeArrowheads="1"/>
            </p:cNvSpPr>
            <p:nvPr/>
          </p:nvSpPr>
          <p:spPr bwMode="hidden">
            <a:xfrm>
              <a:off x="3238" y="3121"/>
              <a:ext cx="168" cy="9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86" name="Oval 184"/>
            <p:cNvSpPr>
              <a:spLocks noChangeArrowheads="1"/>
            </p:cNvSpPr>
            <p:nvPr/>
          </p:nvSpPr>
          <p:spPr bwMode="hidden">
            <a:xfrm>
              <a:off x="3550" y="2880"/>
              <a:ext cx="157" cy="89"/>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87" name="Oval 185"/>
            <p:cNvSpPr>
              <a:spLocks noChangeArrowheads="1"/>
            </p:cNvSpPr>
            <p:nvPr/>
          </p:nvSpPr>
          <p:spPr bwMode="hidden">
            <a:xfrm>
              <a:off x="2892" y="3377"/>
              <a:ext cx="168" cy="9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88" name="Oval 186"/>
            <p:cNvSpPr>
              <a:spLocks noChangeArrowheads="1"/>
            </p:cNvSpPr>
            <p:nvPr/>
          </p:nvSpPr>
          <p:spPr bwMode="hidden">
            <a:xfrm>
              <a:off x="3869" y="2657"/>
              <a:ext cx="151" cy="84"/>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89" name="Oval 187"/>
            <p:cNvSpPr>
              <a:spLocks noChangeArrowheads="1"/>
            </p:cNvSpPr>
            <p:nvPr/>
          </p:nvSpPr>
          <p:spPr bwMode="hidden">
            <a:xfrm>
              <a:off x="4090" y="2475"/>
              <a:ext cx="156" cy="89"/>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90" name="Oval 188"/>
            <p:cNvSpPr>
              <a:spLocks noChangeArrowheads="1"/>
            </p:cNvSpPr>
            <p:nvPr/>
          </p:nvSpPr>
          <p:spPr bwMode="hidden">
            <a:xfrm>
              <a:off x="4327" y="2314"/>
              <a:ext cx="134" cy="72"/>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91" name="Oval 189"/>
            <p:cNvSpPr>
              <a:spLocks noChangeArrowheads="1"/>
            </p:cNvSpPr>
            <p:nvPr/>
          </p:nvSpPr>
          <p:spPr bwMode="hidden">
            <a:xfrm>
              <a:off x="4712" y="2022"/>
              <a:ext cx="134" cy="73"/>
            </a:xfrm>
            <a:prstGeom prst="ellipse">
              <a:avLst/>
            </a:prstGeom>
            <a:gradFill rotWithShape="0">
              <a:gsLst>
                <a:gs pos="0">
                  <a:schemeClr val="bg2"/>
                </a:gs>
                <a:gs pos="100000">
                  <a:schemeClr val="bg2">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92" name="Oval 190"/>
            <p:cNvSpPr>
              <a:spLocks noChangeArrowheads="1"/>
            </p:cNvSpPr>
            <p:nvPr/>
          </p:nvSpPr>
          <p:spPr bwMode="hidden">
            <a:xfrm>
              <a:off x="4533" y="2162"/>
              <a:ext cx="139"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93" name="Oval 191"/>
            <p:cNvSpPr>
              <a:spLocks noChangeArrowheads="1"/>
            </p:cNvSpPr>
            <p:nvPr/>
          </p:nvSpPr>
          <p:spPr bwMode="hidden">
            <a:xfrm>
              <a:off x="4863" y="1920"/>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94" name="Oval 192"/>
            <p:cNvSpPr>
              <a:spLocks noChangeArrowheads="1"/>
            </p:cNvSpPr>
            <p:nvPr/>
          </p:nvSpPr>
          <p:spPr bwMode="hidden">
            <a:xfrm>
              <a:off x="5009" y="1807"/>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95" name="Oval 193"/>
            <p:cNvSpPr>
              <a:spLocks noChangeArrowheads="1"/>
            </p:cNvSpPr>
            <p:nvPr/>
          </p:nvSpPr>
          <p:spPr bwMode="hidden">
            <a:xfrm>
              <a:off x="5161" y="1702"/>
              <a:ext cx="123" cy="50"/>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96" name="Oval 194"/>
            <p:cNvSpPr>
              <a:spLocks noChangeArrowheads="1"/>
            </p:cNvSpPr>
            <p:nvPr/>
          </p:nvSpPr>
          <p:spPr bwMode="hidden">
            <a:xfrm>
              <a:off x="5277" y="1614"/>
              <a:ext cx="124"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97" name="Oval 195"/>
            <p:cNvSpPr>
              <a:spLocks noChangeArrowheads="1"/>
            </p:cNvSpPr>
            <p:nvPr/>
          </p:nvSpPr>
          <p:spPr bwMode="hidden">
            <a:xfrm>
              <a:off x="5398" y="1521"/>
              <a:ext cx="123"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98" name="Oval 196"/>
            <p:cNvSpPr>
              <a:spLocks noChangeArrowheads="1"/>
            </p:cNvSpPr>
            <p:nvPr/>
          </p:nvSpPr>
          <p:spPr bwMode="hidden">
            <a:xfrm>
              <a:off x="3255" y="4071"/>
              <a:ext cx="196" cy="106"/>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199" name="Oval 197"/>
            <p:cNvSpPr>
              <a:spLocks noChangeArrowheads="1"/>
            </p:cNvSpPr>
            <p:nvPr/>
          </p:nvSpPr>
          <p:spPr bwMode="hidden">
            <a:xfrm>
              <a:off x="3651" y="3693"/>
              <a:ext cx="196" cy="111"/>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200" name="Oval 198"/>
            <p:cNvSpPr>
              <a:spLocks noChangeArrowheads="1"/>
            </p:cNvSpPr>
            <p:nvPr/>
          </p:nvSpPr>
          <p:spPr bwMode="hidden">
            <a:xfrm>
              <a:off x="4773" y="3705"/>
              <a:ext cx="201" cy="106"/>
            </a:xfrm>
            <a:prstGeom prst="ellipse">
              <a:avLst/>
            </a:prstGeom>
            <a:gradFill rotWithShape="0">
              <a:gsLst>
                <a:gs pos="0">
                  <a:schemeClr val="bg1"/>
                </a:gs>
                <a:gs pos="100000">
                  <a:schemeClr val="bg1">
                    <a:gamma/>
                    <a:shade val="3921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201" name="Oval 199"/>
            <p:cNvSpPr>
              <a:spLocks noChangeArrowheads="1"/>
            </p:cNvSpPr>
            <p:nvPr/>
          </p:nvSpPr>
          <p:spPr bwMode="hidden">
            <a:xfrm>
              <a:off x="4491" y="4049"/>
              <a:ext cx="196" cy="105"/>
            </a:xfrm>
            <a:prstGeom prst="ellipse">
              <a:avLst/>
            </a:prstGeom>
            <a:gradFill rotWithShape="0">
              <a:gsLst>
                <a:gs pos="0">
                  <a:schemeClr val="bg1"/>
                </a:gs>
                <a:gs pos="100000">
                  <a:schemeClr val="bg1">
                    <a:gamma/>
                    <a:shade val="3921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202" name="Oval 200"/>
            <p:cNvSpPr>
              <a:spLocks noChangeArrowheads="1"/>
            </p:cNvSpPr>
            <p:nvPr/>
          </p:nvSpPr>
          <p:spPr bwMode="hidden">
            <a:xfrm>
              <a:off x="3989" y="3396"/>
              <a:ext cx="168" cy="96"/>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203" name="Oval 201"/>
            <p:cNvSpPr>
              <a:spLocks noChangeArrowheads="1"/>
            </p:cNvSpPr>
            <p:nvPr/>
          </p:nvSpPr>
          <p:spPr bwMode="hidden">
            <a:xfrm>
              <a:off x="4263" y="3141"/>
              <a:ext cx="167" cy="95"/>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204" name="Oval 202"/>
            <p:cNvSpPr>
              <a:spLocks noChangeArrowheads="1"/>
            </p:cNvSpPr>
            <p:nvPr/>
          </p:nvSpPr>
          <p:spPr bwMode="hidden">
            <a:xfrm>
              <a:off x="5044" y="3418"/>
              <a:ext cx="167" cy="95"/>
            </a:xfrm>
            <a:prstGeom prst="ellipse">
              <a:avLst/>
            </a:prstGeom>
            <a:gradFill rotWithShape="0">
              <a:gsLst>
                <a:gs pos="0">
                  <a:schemeClr val="bg1"/>
                </a:gs>
                <a:gs pos="100000">
                  <a:schemeClr val="bg1">
                    <a:gamma/>
                    <a:shade val="3921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205" name="Oval 203"/>
            <p:cNvSpPr>
              <a:spLocks noChangeArrowheads="1"/>
            </p:cNvSpPr>
            <p:nvPr/>
          </p:nvSpPr>
          <p:spPr bwMode="hidden">
            <a:xfrm>
              <a:off x="4553" y="2873"/>
              <a:ext cx="156" cy="83"/>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206" name="Oval 204"/>
            <p:cNvSpPr>
              <a:spLocks noChangeArrowheads="1"/>
            </p:cNvSpPr>
            <p:nvPr/>
          </p:nvSpPr>
          <p:spPr bwMode="hidden">
            <a:xfrm>
              <a:off x="5293" y="3116"/>
              <a:ext cx="168" cy="95"/>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207" name="Oval 205"/>
            <p:cNvSpPr>
              <a:spLocks noChangeArrowheads="1"/>
            </p:cNvSpPr>
            <p:nvPr/>
          </p:nvSpPr>
          <p:spPr bwMode="hidden">
            <a:xfrm>
              <a:off x="5497" y="2879"/>
              <a:ext cx="156" cy="89"/>
            </a:xfrm>
            <a:prstGeom prst="ellipse">
              <a:avLst/>
            </a:prstGeom>
            <a:gradFill rotWithShape="0">
              <a:gsLst>
                <a:gs pos="0">
                  <a:schemeClr val="bg1"/>
                </a:gs>
                <a:gs pos="100000">
                  <a:schemeClr val="bg1">
                    <a:gamma/>
                    <a:shade val="3921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208" name="Oval 206"/>
            <p:cNvSpPr>
              <a:spLocks noChangeArrowheads="1"/>
            </p:cNvSpPr>
            <p:nvPr/>
          </p:nvSpPr>
          <p:spPr bwMode="hidden">
            <a:xfrm>
              <a:off x="4772" y="2673"/>
              <a:ext cx="156" cy="83"/>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209" name="Oval 207"/>
            <p:cNvSpPr>
              <a:spLocks noChangeArrowheads="1"/>
            </p:cNvSpPr>
            <p:nvPr/>
          </p:nvSpPr>
          <p:spPr bwMode="hidden">
            <a:xfrm>
              <a:off x="4966" y="2488"/>
              <a:ext cx="156" cy="84"/>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210" name="Oval 208"/>
            <p:cNvSpPr>
              <a:spLocks noChangeArrowheads="1"/>
            </p:cNvSpPr>
            <p:nvPr/>
          </p:nvSpPr>
          <p:spPr bwMode="hidden">
            <a:xfrm>
              <a:off x="5444" y="2052"/>
              <a:ext cx="134" cy="73"/>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211" name="Oval 209"/>
            <p:cNvSpPr>
              <a:spLocks noChangeArrowheads="1"/>
            </p:cNvSpPr>
            <p:nvPr/>
          </p:nvSpPr>
          <p:spPr bwMode="hidden">
            <a:xfrm>
              <a:off x="5161" y="2314"/>
              <a:ext cx="140" cy="73"/>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212" name="Oval 210"/>
            <p:cNvSpPr>
              <a:spLocks noChangeArrowheads="1"/>
            </p:cNvSpPr>
            <p:nvPr/>
          </p:nvSpPr>
          <p:spPr bwMode="hidden">
            <a:xfrm>
              <a:off x="5318" y="2176"/>
              <a:ext cx="134" cy="61"/>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213" name="Oval 211"/>
            <p:cNvSpPr>
              <a:spLocks noChangeArrowheads="1"/>
            </p:cNvSpPr>
            <p:nvPr/>
          </p:nvSpPr>
          <p:spPr bwMode="hidden">
            <a:xfrm>
              <a:off x="5581" y="1933"/>
              <a:ext cx="128" cy="61"/>
            </a:xfrm>
            <a:prstGeom prst="ellipse">
              <a:avLst/>
            </a:prstGeom>
            <a:gradFill rotWithShape="0">
              <a:gsLst>
                <a:gs pos="0">
                  <a:schemeClr val="bg1"/>
                </a:gs>
                <a:gs pos="100000">
                  <a:schemeClr val="bg1">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214" name="Oval 212"/>
            <p:cNvSpPr>
              <a:spLocks noChangeArrowheads="1"/>
            </p:cNvSpPr>
            <p:nvPr/>
          </p:nvSpPr>
          <p:spPr bwMode="hidden">
            <a:xfrm>
              <a:off x="5689" y="1811"/>
              <a:ext cx="128" cy="61"/>
            </a:xfrm>
            <a:prstGeom prst="ellipse">
              <a:avLst/>
            </a:prstGeom>
            <a:gradFill rotWithShape="0">
              <a:gsLst>
                <a:gs pos="0">
                  <a:schemeClr val="bg1"/>
                </a:gs>
                <a:gs pos="100000">
                  <a:schemeClr val="bg1">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215" name="Oval 213"/>
            <p:cNvSpPr>
              <a:spLocks noChangeArrowheads="1"/>
            </p:cNvSpPr>
            <p:nvPr/>
          </p:nvSpPr>
          <p:spPr bwMode="hidden">
            <a:xfrm>
              <a:off x="5663" y="2680"/>
              <a:ext cx="156" cy="83"/>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216" name="Oval 214"/>
            <p:cNvSpPr>
              <a:spLocks noChangeArrowheads="1"/>
            </p:cNvSpPr>
            <p:nvPr/>
          </p:nvSpPr>
          <p:spPr bwMode="hidden">
            <a:xfrm>
              <a:off x="-65" y="2865"/>
              <a:ext cx="150" cy="89"/>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217" name="Oval 215"/>
            <p:cNvSpPr>
              <a:spLocks noChangeArrowheads="1"/>
            </p:cNvSpPr>
            <p:nvPr/>
          </p:nvSpPr>
          <p:spPr bwMode="hidden">
            <a:xfrm>
              <a:off x="2" y="2477"/>
              <a:ext cx="156" cy="89"/>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218" name="Oval 216"/>
            <p:cNvSpPr>
              <a:spLocks noChangeArrowheads="1"/>
            </p:cNvSpPr>
            <p:nvPr/>
          </p:nvSpPr>
          <p:spPr bwMode="hidden">
            <a:xfrm>
              <a:off x="-9" y="1436"/>
              <a:ext cx="106"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219" name="Oval 217"/>
            <p:cNvSpPr>
              <a:spLocks noChangeArrowheads="1"/>
            </p:cNvSpPr>
            <p:nvPr/>
          </p:nvSpPr>
          <p:spPr bwMode="hidden">
            <a:xfrm>
              <a:off x="5624" y="4010"/>
              <a:ext cx="201" cy="106"/>
            </a:xfrm>
            <a:prstGeom prst="ellipse">
              <a:avLst/>
            </a:prstGeom>
            <a:gradFill rotWithShape="0">
              <a:gsLst>
                <a:gs pos="0">
                  <a:schemeClr val="bg1"/>
                </a:gs>
                <a:gs pos="100000">
                  <a:schemeClr val="bg1">
                    <a:gamma/>
                    <a:shade val="39216"/>
                    <a:invGamma/>
                  </a:schemeClr>
                </a:gs>
              </a:gsLst>
              <a:lin ang="2700000" scaled="1"/>
            </a:gradFill>
            <a:ln w="9525">
              <a:noFill/>
              <a:round/>
              <a:headEnd/>
              <a:tailEnd/>
            </a:ln>
            <a:effectLst/>
          </p:spPr>
          <p:txBody>
            <a:bodyPr/>
            <a:lstStyle/>
            <a:p>
              <a:pPr>
                <a:defRPr/>
              </a:pPr>
              <a:endParaRPr lang="fa-IR">
                <a:latin typeface="Arial" pitchFamily="34" charset="0"/>
              </a:endParaRPr>
            </a:p>
          </p:txBody>
        </p:sp>
      </p:grpSp>
      <p:sp>
        <p:nvSpPr>
          <p:cNvPr id="48346" name="Rectangle 218"/>
          <p:cNvSpPr>
            <a:spLocks noGrp="1" noChangeArrowheads="1"/>
          </p:cNvSpPr>
          <p:nvPr>
            <p:ph type="ctrTitle" sz="quarter"/>
          </p:nvPr>
        </p:nvSpPr>
        <p:spPr>
          <a:xfrm>
            <a:off x="685800" y="1844675"/>
            <a:ext cx="7772400" cy="1736725"/>
          </a:xfrm>
        </p:spPr>
        <p:txBody>
          <a:bodyPr anchor="b" anchorCtr="1"/>
          <a:lstStyle>
            <a:lvl1pPr>
              <a:defRPr sz="5400"/>
            </a:lvl1pPr>
          </a:lstStyle>
          <a:p>
            <a:r>
              <a:rPr lang="en-US"/>
              <a:t>Click to edit Master title style</a:t>
            </a:r>
          </a:p>
        </p:txBody>
      </p:sp>
      <p:sp>
        <p:nvSpPr>
          <p:cNvPr id="48347" name="Rectangle 219"/>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220" name="Rectangle 220"/>
          <p:cNvSpPr>
            <a:spLocks noGrp="1" noChangeArrowheads="1"/>
          </p:cNvSpPr>
          <p:nvPr>
            <p:ph type="dt" sz="quarter" idx="10"/>
          </p:nvPr>
        </p:nvSpPr>
        <p:spPr/>
        <p:txBody>
          <a:bodyPr/>
          <a:lstStyle>
            <a:lvl1pPr>
              <a:defRPr smtClean="0"/>
            </a:lvl1pPr>
          </a:lstStyle>
          <a:p>
            <a:pPr>
              <a:defRPr/>
            </a:pPr>
            <a:endParaRPr lang="en-US"/>
          </a:p>
        </p:txBody>
      </p:sp>
      <p:sp>
        <p:nvSpPr>
          <p:cNvPr id="221" name="Rectangle 221"/>
          <p:cNvSpPr>
            <a:spLocks noGrp="1" noChangeArrowheads="1"/>
          </p:cNvSpPr>
          <p:nvPr>
            <p:ph type="ftr" sz="quarter" idx="11"/>
          </p:nvPr>
        </p:nvSpPr>
        <p:spPr>
          <a:xfrm>
            <a:off x="3124200" y="6248400"/>
            <a:ext cx="2895600" cy="457200"/>
          </a:xfrm>
        </p:spPr>
        <p:txBody>
          <a:bodyPr/>
          <a:lstStyle>
            <a:lvl1pPr>
              <a:defRPr smtClean="0"/>
            </a:lvl1pPr>
          </a:lstStyle>
          <a:p>
            <a:pPr>
              <a:defRPr/>
            </a:pPr>
            <a:endParaRPr lang="en-US"/>
          </a:p>
        </p:txBody>
      </p:sp>
      <p:sp>
        <p:nvSpPr>
          <p:cNvPr id="222" name="Rectangle 222"/>
          <p:cNvSpPr>
            <a:spLocks noGrp="1" noChangeArrowheads="1"/>
          </p:cNvSpPr>
          <p:nvPr>
            <p:ph type="sldNum" sz="quarter" idx="12"/>
          </p:nvPr>
        </p:nvSpPr>
        <p:spPr/>
        <p:txBody>
          <a:bodyPr/>
          <a:lstStyle>
            <a:lvl1pPr>
              <a:defRPr smtClean="0"/>
            </a:lvl1pPr>
          </a:lstStyle>
          <a:p>
            <a:pPr>
              <a:defRPr/>
            </a:pPr>
            <a:fld id="{0503D85A-30AB-4907-865E-6EA4B45F8ABA}" type="slidenum">
              <a:rPr lang="ar-SA"/>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218"/>
          <p:cNvSpPr>
            <a:spLocks noGrp="1" noChangeArrowheads="1"/>
          </p:cNvSpPr>
          <p:nvPr>
            <p:ph type="sldNum" sz="quarter" idx="10"/>
          </p:nvPr>
        </p:nvSpPr>
        <p:spPr>
          <a:ln/>
        </p:spPr>
        <p:txBody>
          <a:bodyPr/>
          <a:lstStyle>
            <a:lvl1pPr>
              <a:defRPr/>
            </a:lvl1pPr>
          </a:lstStyle>
          <a:p>
            <a:pPr>
              <a:defRPr/>
            </a:pPr>
            <a:fld id="{80CF3A9F-AAFD-469C-A72D-CAA7A98ED22C}" type="slidenum">
              <a:rPr lang="ar-SA"/>
              <a:pPr>
                <a:defRPr/>
              </a:pPr>
              <a:t>‹#›</a:t>
            </a:fld>
            <a:endParaRPr lang="en-US"/>
          </a:p>
        </p:txBody>
      </p:sp>
      <p:sp>
        <p:nvSpPr>
          <p:cNvPr id="5" name="Rectangle 219"/>
          <p:cNvSpPr>
            <a:spLocks noGrp="1" noChangeArrowheads="1"/>
          </p:cNvSpPr>
          <p:nvPr>
            <p:ph type="dt" sz="half" idx="11"/>
          </p:nvPr>
        </p:nvSpPr>
        <p:spPr>
          <a:ln/>
        </p:spPr>
        <p:txBody>
          <a:bodyPr/>
          <a:lstStyle>
            <a:lvl1pPr>
              <a:defRPr/>
            </a:lvl1pPr>
          </a:lstStyle>
          <a:p>
            <a:pPr>
              <a:defRPr/>
            </a:pPr>
            <a:endParaRPr lang="en-US"/>
          </a:p>
        </p:txBody>
      </p:sp>
      <p:sp>
        <p:nvSpPr>
          <p:cNvPr id="6" name="Rectangle 220"/>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18"/>
          <p:cNvSpPr>
            <a:spLocks noGrp="1" noChangeArrowheads="1"/>
          </p:cNvSpPr>
          <p:nvPr>
            <p:ph type="sldNum" sz="quarter" idx="10"/>
          </p:nvPr>
        </p:nvSpPr>
        <p:spPr>
          <a:ln/>
        </p:spPr>
        <p:txBody>
          <a:bodyPr/>
          <a:lstStyle>
            <a:lvl1pPr>
              <a:defRPr/>
            </a:lvl1pPr>
          </a:lstStyle>
          <a:p>
            <a:pPr>
              <a:defRPr/>
            </a:pPr>
            <a:fld id="{00144427-C6CF-4B68-AC45-3BD9FB1D422D}" type="slidenum">
              <a:rPr lang="ar-SA"/>
              <a:pPr>
                <a:defRPr/>
              </a:pPr>
              <a:t>‹#›</a:t>
            </a:fld>
            <a:endParaRPr lang="en-US"/>
          </a:p>
        </p:txBody>
      </p:sp>
      <p:sp>
        <p:nvSpPr>
          <p:cNvPr id="5" name="Rectangle 219"/>
          <p:cNvSpPr>
            <a:spLocks noGrp="1" noChangeArrowheads="1"/>
          </p:cNvSpPr>
          <p:nvPr>
            <p:ph type="dt" sz="half" idx="11"/>
          </p:nvPr>
        </p:nvSpPr>
        <p:spPr>
          <a:ln/>
        </p:spPr>
        <p:txBody>
          <a:bodyPr/>
          <a:lstStyle>
            <a:lvl1pPr>
              <a:defRPr/>
            </a:lvl1pPr>
          </a:lstStyle>
          <a:p>
            <a:pPr>
              <a:defRPr/>
            </a:pPr>
            <a:endParaRPr lang="en-US"/>
          </a:p>
        </p:txBody>
      </p:sp>
      <p:sp>
        <p:nvSpPr>
          <p:cNvPr id="6" name="Rectangle 220"/>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33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33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218"/>
          <p:cNvSpPr>
            <a:spLocks noGrp="1" noChangeArrowheads="1"/>
          </p:cNvSpPr>
          <p:nvPr>
            <p:ph type="sldNum" sz="quarter" idx="10"/>
          </p:nvPr>
        </p:nvSpPr>
        <p:spPr>
          <a:ln/>
        </p:spPr>
        <p:txBody>
          <a:bodyPr/>
          <a:lstStyle>
            <a:lvl1pPr>
              <a:defRPr/>
            </a:lvl1pPr>
          </a:lstStyle>
          <a:p>
            <a:pPr>
              <a:defRPr/>
            </a:pPr>
            <a:fld id="{6CF10181-E4E8-42B8-B005-8230CFCC4997}" type="slidenum">
              <a:rPr lang="ar-SA"/>
              <a:pPr>
                <a:defRPr/>
              </a:pPr>
              <a:t>‹#›</a:t>
            </a:fld>
            <a:endParaRPr lang="en-US"/>
          </a:p>
        </p:txBody>
      </p:sp>
      <p:sp>
        <p:nvSpPr>
          <p:cNvPr id="6" name="Rectangle 219"/>
          <p:cNvSpPr>
            <a:spLocks noGrp="1" noChangeArrowheads="1"/>
          </p:cNvSpPr>
          <p:nvPr>
            <p:ph type="dt" sz="half" idx="11"/>
          </p:nvPr>
        </p:nvSpPr>
        <p:spPr>
          <a:ln/>
        </p:spPr>
        <p:txBody>
          <a:bodyPr/>
          <a:lstStyle>
            <a:lvl1pPr>
              <a:defRPr/>
            </a:lvl1pPr>
          </a:lstStyle>
          <a:p>
            <a:pPr>
              <a:defRPr/>
            </a:pPr>
            <a:endParaRPr lang="en-US"/>
          </a:p>
        </p:txBody>
      </p:sp>
      <p:sp>
        <p:nvSpPr>
          <p:cNvPr id="7" name="Rectangle 220"/>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Rectangle 218"/>
          <p:cNvSpPr>
            <a:spLocks noGrp="1" noChangeArrowheads="1"/>
          </p:cNvSpPr>
          <p:nvPr>
            <p:ph type="sldNum" sz="quarter" idx="10"/>
          </p:nvPr>
        </p:nvSpPr>
        <p:spPr>
          <a:ln/>
        </p:spPr>
        <p:txBody>
          <a:bodyPr/>
          <a:lstStyle>
            <a:lvl1pPr>
              <a:defRPr/>
            </a:lvl1pPr>
          </a:lstStyle>
          <a:p>
            <a:pPr>
              <a:defRPr/>
            </a:pPr>
            <a:fld id="{91A5C053-79EF-49C8-BF7D-DBB38D41486B}" type="slidenum">
              <a:rPr lang="ar-SA"/>
              <a:pPr>
                <a:defRPr/>
              </a:pPr>
              <a:t>‹#›</a:t>
            </a:fld>
            <a:endParaRPr lang="en-US"/>
          </a:p>
        </p:txBody>
      </p:sp>
      <p:sp>
        <p:nvSpPr>
          <p:cNvPr id="8" name="Rectangle 219"/>
          <p:cNvSpPr>
            <a:spLocks noGrp="1" noChangeArrowheads="1"/>
          </p:cNvSpPr>
          <p:nvPr>
            <p:ph type="dt" sz="half" idx="11"/>
          </p:nvPr>
        </p:nvSpPr>
        <p:spPr>
          <a:ln/>
        </p:spPr>
        <p:txBody>
          <a:bodyPr/>
          <a:lstStyle>
            <a:lvl1pPr>
              <a:defRPr/>
            </a:lvl1pPr>
          </a:lstStyle>
          <a:p>
            <a:pPr>
              <a:defRPr/>
            </a:pPr>
            <a:endParaRPr lang="en-US"/>
          </a:p>
        </p:txBody>
      </p:sp>
      <p:sp>
        <p:nvSpPr>
          <p:cNvPr id="9" name="Rectangle 220"/>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Rectangle 218"/>
          <p:cNvSpPr>
            <a:spLocks noGrp="1" noChangeArrowheads="1"/>
          </p:cNvSpPr>
          <p:nvPr>
            <p:ph type="sldNum" sz="quarter" idx="10"/>
          </p:nvPr>
        </p:nvSpPr>
        <p:spPr>
          <a:ln/>
        </p:spPr>
        <p:txBody>
          <a:bodyPr/>
          <a:lstStyle>
            <a:lvl1pPr>
              <a:defRPr/>
            </a:lvl1pPr>
          </a:lstStyle>
          <a:p>
            <a:pPr>
              <a:defRPr/>
            </a:pPr>
            <a:fld id="{F1454261-83FB-459F-9E9A-B454DAFC0DE5}" type="slidenum">
              <a:rPr lang="ar-SA"/>
              <a:pPr>
                <a:defRPr/>
              </a:pPr>
              <a:t>‹#›</a:t>
            </a:fld>
            <a:endParaRPr lang="en-US"/>
          </a:p>
        </p:txBody>
      </p:sp>
      <p:sp>
        <p:nvSpPr>
          <p:cNvPr id="4" name="Rectangle 219"/>
          <p:cNvSpPr>
            <a:spLocks noGrp="1" noChangeArrowheads="1"/>
          </p:cNvSpPr>
          <p:nvPr>
            <p:ph type="dt" sz="half" idx="11"/>
          </p:nvPr>
        </p:nvSpPr>
        <p:spPr>
          <a:ln/>
        </p:spPr>
        <p:txBody>
          <a:bodyPr/>
          <a:lstStyle>
            <a:lvl1pPr>
              <a:defRPr/>
            </a:lvl1pPr>
          </a:lstStyle>
          <a:p>
            <a:pPr>
              <a:defRPr/>
            </a:pPr>
            <a:endParaRPr lang="en-US"/>
          </a:p>
        </p:txBody>
      </p:sp>
      <p:sp>
        <p:nvSpPr>
          <p:cNvPr id="5" name="Rectangle 220"/>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218"/>
          <p:cNvSpPr>
            <a:spLocks noGrp="1" noChangeArrowheads="1"/>
          </p:cNvSpPr>
          <p:nvPr>
            <p:ph type="sldNum" sz="quarter" idx="10"/>
          </p:nvPr>
        </p:nvSpPr>
        <p:spPr>
          <a:ln/>
        </p:spPr>
        <p:txBody>
          <a:bodyPr/>
          <a:lstStyle>
            <a:lvl1pPr>
              <a:defRPr/>
            </a:lvl1pPr>
          </a:lstStyle>
          <a:p>
            <a:pPr>
              <a:defRPr/>
            </a:pPr>
            <a:fld id="{1581EDA7-6FCD-4FCE-95ED-5821F90219C0}" type="slidenum">
              <a:rPr lang="ar-SA"/>
              <a:pPr>
                <a:defRPr/>
              </a:pPr>
              <a:t>‹#›</a:t>
            </a:fld>
            <a:endParaRPr lang="en-US"/>
          </a:p>
        </p:txBody>
      </p:sp>
      <p:sp>
        <p:nvSpPr>
          <p:cNvPr id="3" name="Rectangle 219"/>
          <p:cNvSpPr>
            <a:spLocks noGrp="1" noChangeArrowheads="1"/>
          </p:cNvSpPr>
          <p:nvPr>
            <p:ph type="dt" sz="half" idx="11"/>
          </p:nvPr>
        </p:nvSpPr>
        <p:spPr>
          <a:ln/>
        </p:spPr>
        <p:txBody>
          <a:bodyPr/>
          <a:lstStyle>
            <a:lvl1pPr>
              <a:defRPr/>
            </a:lvl1pPr>
          </a:lstStyle>
          <a:p>
            <a:pPr>
              <a:defRPr/>
            </a:pPr>
            <a:endParaRPr lang="en-US"/>
          </a:p>
        </p:txBody>
      </p:sp>
      <p:sp>
        <p:nvSpPr>
          <p:cNvPr id="4" name="Rectangle 220"/>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18"/>
          <p:cNvSpPr>
            <a:spLocks noGrp="1" noChangeArrowheads="1"/>
          </p:cNvSpPr>
          <p:nvPr>
            <p:ph type="sldNum" sz="quarter" idx="10"/>
          </p:nvPr>
        </p:nvSpPr>
        <p:spPr>
          <a:ln/>
        </p:spPr>
        <p:txBody>
          <a:bodyPr/>
          <a:lstStyle>
            <a:lvl1pPr>
              <a:defRPr/>
            </a:lvl1pPr>
          </a:lstStyle>
          <a:p>
            <a:pPr>
              <a:defRPr/>
            </a:pPr>
            <a:fld id="{ABBB48D8-9A6B-42BA-9505-A1F09716075F}" type="slidenum">
              <a:rPr lang="ar-SA"/>
              <a:pPr>
                <a:defRPr/>
              </a:pPr>
              <a:t>‹#›</a:t>
            </a:fld>
            <a:endParaRPr lang="en-US"/>
          </a:p>
        </p:txBody>
      </p:sp>
      <p:sp>
        <p:nvSpPr>
          <p:cNvPr id="6" name="Rectangle 219"/>
          <p:cNvSpPr>
            <a:spLocks noGrp="1" noChangeArrowheads="1"/>
          </p:cNvSpPr>
          <p:nvPr>
            <p:ph type="dt" sz="half" idx="11"/>
          </p:nvPr>
        </p:nvSpPr>
        <p:spPr>
          <a:ln/>
        </p:spPr>
        <p:txBody>
          <a:bodyPr/>
          <a:lstStyle>
            <a:lvl1pPr>
              <a:defRPr/>
            </a:lvl1pPr>
          </a:lstStyle>
          <a:p>
            <a:pPr>
              <a:defRPr/>
            </a:pPr>
            <a:endParaRPr lang="en-US"/>
          </a:p>
        </p:txBody>
      </p:sp>
      <p:sp>
        <p:nvSpPr>
          <p:cNvPr id="7" name="Rectangle 220"/>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a-I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18"/>
          <p:cNvSpPr>
            <a:spLocks noGrp="1" noChangeArrowheads="1"/>
          </p:cNvSpPr>
          <p:nvPr>
            <p:ph type="sldNum" sz="quarter" idx="10"/>
          </p:nvPr>
        </p:nvSpPr>
        <p:spPr>
          <a:ln/>
        </p:spPr>
        <p:txBody>
          <a:bodyPr/>
          <a:lstStyle>
            <a:lvl1pPr>
              <a:defRPr/>
            </a:lvl1pPr>
          </a:lstStyle>
          <a:p>
            <a:pPr>
              <a:defRPr/>
            </a:pPr>
            <a:fld id="{ACA3236F-404F-43A9-A258-15B6C012B407}" type="slidenum">
              <a:rPr lang="ar-SA"/>
              <a:pPr>
                <a:defRPr/>
              </a:pPr>
              <a:t>‹#›</a:t>
            </a:fld>
            <a:endParaRPr lang="en-US"/>
          </a:p>
        </p:txBody>
      </p:sp>
      <p:sp>
        <p:nvSpPr>
          <p:cNvPr id="6" name="Rectangle 219"/>
          <p:cNvSpPr>
            <a:spLocks noGrp="1" noChangeArrowheads="1"/>
          </p:cNvSpPr>
          <p:nvPr>
            <p:ph type="dt" sz="half" idx="11"/>
          </p:nvPr>
        </p:nvSpPr>
        <p:spPr>
          <a:ln/>
        </p:spPr>
        <p:txBody>
          <a:bodyPr/>
          <a:lstStyle>
            <a:lvl1pPr>
              <a:defRPr/>
            </a:lvl1pPr>
          </a:lstStyle>
          <a:p>
            <a:pPr>
              <a:defRPr/>
            </a:pPr>
            <a:endParaRPr lang="en-US"/>
          </a:p>
        </p:txBody>
      </p:sp>
      <p:sp>
        <p:nvSpPr>
          <p:cNvPr id="7" name="Rectangle 220"/>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218"/>
          <p:cNvSpPr>
            <a:spLocks noGrp="1" noChangeArrowheads="1"/>
          </p:cNvSpPr>
          <p:nvPr>
            <p:ph type="sldNum" sz="quarter" idx="10"/>
          </p:nvPr>
        </p:nvSpPr>
        <p:spPr>
          <a:ln/>
        </p:spPr>
        <p:txBody>
          <a:bodyPr/>
          <a:lstStyle>
            <a:lvl1pPr>
              <a:defRPr/>
            </a:lvl1pPr>
          </a:lstStyle>
          <a:p>
            <a:pPr>
              <a:defRPr/>
            </a:pPr>
            <a:fld id="{3314EFB5-628F-4F07-B0A5-A7BC2B4C660E}" type="slidenum">
              <a:rPr lang="ar-SA"/>
              <a:pPr>
                <a:defRPr/>
              </a:pPr>
              <a:t>‹#›</a:t>
            </a:fld>
            <a:endParaRPr lang="en-US"/>
          </a:p>
        </p:txBody>
      </p:sp>
      <p:sp>
        <p:nvSpPr>
          <p:cNvPr id="5" name="Rectangle 219"/>
          <p:cNvSpPr>
            <a:spLocks noGrp="1" noChangeArrowheads="1"/>
          </p:cNvSpPr>
          <p:nvPr>
            <p:ph type="dt" sz="half" idx="11"/>
          </p:nvPr>
        </p:nvSpPr>
        <p:spPr>
          <a:ln/>
        </p:spPr>
        <p:txBody>
          <a:bodyPr/>
          <a:lstStyle>
            <a:lvl1pPr>
              <a:defRPr/>
            </a:lvl1pPr>
          </a:lstStyle>
          <a:p>
            <a:pPr>
              <a:defRPr/>
            </a:pPr>
            <a:endParaRPr lang="en-US"/>
          </a:p>
        </p:txBody>
      </p:sp>
      <p:sp>
        <p:nvSpPr>
          <p:cNvPr id="6" name="Rectangle 220"/>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9462"/>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94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218"/>
          <p:cNvSpPr>
            <a:spLocks noGrp="1" noChangeArrowheads="1"/>
          </p:cNvSpPr>
          <p:nvPr>
            <p:ph type="sldNum" sz="quarter" idx="10"/>
          </p:nvPr>
        </p:nvSpPr>
        <p:spPr>
          <a:ln/>
        </p:spPr>
        <p:txBody>
          <a:bodyPr/>
          <a:lstStyle>
            <a:lvl1pPr>
              <a:defRPr/>
            </a:lvl1pPr>
          </a:lstStyle>
          <a:p>
            <a:pPr>
              <a:defRPr/>
            </a:pPr>
            <a:fld id="{CF9D0AA7-C820-4E48-A9A3-AFFAC3DD8C7C}" type="slidenum">
              <a:rPr lang="ar-SA"/>
              <a:pPr>
                <a:defRPr/>
              </a:pPr>
              <a:t>‹#›</a:t>
            </a:fld>
            <a:endParaRPr lang="en-US"/>
          </a:p>
        </p:txBody>
      </p:sp>
      <p:sp>
        <p:nvSpPr>
          <p:cNvPr id="5" name="Rectangle 219"/>
          <p:cNvSpPr>
            <a:spLocks noGrp="1" noChangeArrowheads="1"/>
          </p:cNvSpPr>
          <p:nvPr>
            <p:ph type="dt" sz="half" idx="11"/>
          </p:nvPr>
        </p:nvSpPr>
        <p:spPr>
          <a:ln/>
        </p:spPr>
        <p:txBody>
          <a:bodyPr/>
          <a:lstStyle>
            <a:lvl1pPr>
              <a:defRPr/>
            </a:lvl1pPr>
          </a:lstStyle>
          <a:p>
            <a:pPr>
              <a:defRPr/>
            </a:pPr>
            <a:endParaRPr lang="en-US"/>
          </a:p>
        </p:txBody>
      </p:sp>
      <p:sp>
        <p:nvSpPr>
          <p:cNvPr id="6" name="Rectangle 220"/>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fa-IR"/>
          </a:p>
        </p:txBody>
      </p:sp>
      <p:sp>
        <p:nvSpPr>
          <p:cNvPr id="3" name="Table Placeholder 2"/>
          <p:cNvSpPr>
            <a:spLocks noGrp="1"/>
          </p:cNvSpPr>
          <p:nvPr>
            <p:ph type="tbl" idx="1"/>
          </p:nvPr>
        </p:nvSpPr>
        <p:spPr>
          <a:xfrm>
            <a:off x="457200" y="1600200"/>
            <a:ext cx="8229600" cy="4533900"/>
          </a:xfrm>
        </p:spPr>
        <p:txBody>
          <a:bodyPr/>
          <a:lstStyle/>
          <a:p>
            <a:pPr lvl="0"/>
            <a:endParaRPr lang="fa-IR" noProof="0" smtClean="0"/>
          </a:p>
        </p:txBody>
      </p:sp>
      <p:sp>
        <p:nvSpPr>
          <p:cNvPr id="4" name="Rectangle 218"/>
          <p:cNvSpPr>
            <a:spLocks noGrp="1" noChangeArrowheads="1"/>
          </p:cNvSpPr>
          <p:nvPr>
            <p:ph type="sldNum" sz="quarter" idx="10"/>
          </p:nvPr>
        </p:nvSpPr>
        <p:spPr>
          <a:ln/>
        </p:spPr>
        <p:txBody>
          <a:bodyPr/>
          <a:lstStyle>
            <a:lvl1pPr>
              <a:defRPr/>
            </a:lvl1pPr>
          </a:lstStyle>
          <a:p>
            <a:pPr>
              <a:defRPr/>
            </a:pPr>
            <a:fld id="{3BB94C02-D78F-4A6E-BE3B-2119AA180A03}" type="slidenum">
              <a:rPr lang="ar-SA"/>
              <a:pPr>
                <a:defRPr/>
              </a:pPr>
              <a:t>‹#›</a:t>
            </a:fld>
            <a:endParaRPr lang="en-US"/>
          </a:p>
        </p:txBody>
      </p:sp>
      <p:sp>
        <p:nvSpPr>
          <p:cNvPr id="5" name="Rectangle 219"/>
          <p:cNvSpPr>
            <a:spLocks noGrp="1" noChangeArrowheads="1"/>
          </p:cNvSpPr>
          <p:nvPr>
            <p:ph type="dt" sz="half" idx="11"/>
          </p:nvPr>
        </p:nvSpPr>
        <p:spPr>
          <a:ln/>
        </p:spPr>
        <p:txBody>
          <a:bodyPr/>
          <a:lstStyle>
            <a:lvl1pPr>
              <a:defRPr/>
            </a:lvl1pPr>
          </a:lstStyle>
          <a:p>
            <a:pPr>
              <a:defRPr/>
            </a:pPr>
            <a:endParaRPr lang="en-US"/>
          </a:p>
        </p:txBody>
      </p:sp>
      <p:sp>
        <p:nvSpPr>
          <p:cNvPr id="6" name="Rectangle 220"/>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srcRect/>
          <a:tile tx="0" ty="0" sx="100000" sy="100000" flip="none" algn="tl"/>
        </a:blip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496888" y="1308100"/>
            <a:ext cx="10429876" cy="5908675"/>
            <a:chOff x="-313" y="824"/>
            <a:chExt cx="6570" cy="3722"/>
          </a:xfrm>
        </p:grpSpPr>
        <p:sp>
          <p:nvSpPr>
            <p:cNvPr id="47107" name="Rectangle 3"/>
            <p:cNvSpPr>
              <a:spLocks noChangeArrowheads="1"/>
            </p:cNvSpPr>
            <p:nvPr userDrawn="1"/>
          </p:nvSpPr>
          <p:spPr bwMode="hidden">
            <a:xfrm rot="20798144" flipV="1">
              <a:off x="-14" y="1033"/>
              <a:ext cx="1744"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fa-IR">
                <a:effectLst>
                  <a:outerShdw blurRad="38100" dist="38100" dir="2700000" algn="tl">
                    <a:srgbClr val="000000"/>
                  </a:outerShdw>
                </a:effectLst>
                <a:latin typeface="Arial" pitchFamily="34" charset="0"/>
              </a:endParaRPr>
            </a:p>
          </p:txBody>
        </p:sp>
        <p:sp>
          <p:nvSpPr>
            <p:cNvPr id="47108" name="Rectangle 4"/>
            <p:cNvSpPr>
              <a:spLocks noChangeArrowheads="1"/>
            </p:cNvSpPr>
            <p:nvPr userDrawn="1"/>
          </p:nvSpPr>
          <p:spPr bwMode="hidden">
            <a:xfrm rot="20774366" flipV="1">
              <a:off x="-24" y="1127"/>
              <a:ext cx="2033"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fa-IR">
                <a:effectLst>
                  <a:outerShdw blurRad="38100" dist="38100" dir="2700000" algn="tl">
                    <a:srgbClr val="000000"/>
                  </a:outerShdw>
                </a:effectLst>
                <a:latin typeface="Arial" pitchFamily="34" charset="0"/>
              </a:endParaRPr>
            </a:p>
          </p:txBody>
        </p:sp>
        <p:sp>
          <p:nvSpPr>
            <p:cNvPr id="47109" name="Rectangle 5"/>
            <p:cNvSpPr>
              <a:spLocks noChangeArrowheads="1"/>
            </p:cNvSpPr>
            <p:nvPr userDrawn="1"/>
          </p:nvSpPr>
          <p:spPr bwMode="hidden">
            <a:xfrm rot="20757421" flipV="1">
              <a:off x="-27" y="1198"/>
              <a:ext cx="2246"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fa-IR">
                <a:effectLst>
                  <a:outerShdw blurRad="38100" dist="38100" dir="2700000" algn="tl">
                    <a:srgbClr val="000000"/>
                  </a:outerShdw>
                </a:effectLst>
                <a:latin typeface="Arial" pitchFamily="34" charset="0"/>
              </a:endParaRPr>
            </a:p>
          </p:txBody>
        </p:sp>
        <p:sp>
          <p:nvSpPr>
            <p:cNvPr id="47110" name="Rectangle 6"/>
            <p:cNvSpPr>
              <a:spLocks noChangeArrowheads="1"/>
            </p:cNvSpPr>
            <p:nvPr userDrawn="1"/>
          </p:nvSpPr>
          <p:spPr bwMode="hidden">
            <a:xfrm rot="20684206" flipV="1">
              <a:off x="-43" y="1283"/>
              <a:ext cx="2476"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fa-IR">
                <a:effectLst>
                  <a:outerShdw blurRad="38100" dist="38100" dir="2700000" algn="tl">
                    <a:srgbClr val="000000"/>
                  </a:outerShdw>
                </a:effectLst>
                <a:latin typeface="Arial" pitchFamily="34" charset="0"/>
              </a:endParaRPr>
            </a:p>
          </p:txBody>
        </p:sp>
        <p:sp>
          <p:nvSpPr>
            <p:cNvPr id="47111" name="Rectangle 7"/>
            <p:cNvSpPr>
              <a:spLocks noChangeArrowheads="1"/>
            </p:cNvSpPr>
            <p:nvPr userDrawn="1"/>
          </p:nvSpPr>
          <p:spPr bwMode="hidden">
            <a:xfrm rot="20631226" flipV="1">
              <a:off x="-51" y="1397"/>
              <a:ext cx="2770"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fa-IR">
                <a:effectLst>
                  <a:outerShdw blurRad="38100" dist="38100" dir="2700000" algn="tl">
                    <a:srgbClr val="000000"/>
                  </a:outerShdw>
                </a:effectLst>
                <a:latin typeface="Arial" pitchFamily="34" charset="0"/>
              </a:endParaRPr>
            </a:p>
          </p:txBody>
        </p:sp>
        <p:sp>
          <p:nvSpPr>
            <p:cNvPr id="47112" name="Rectangle 8"/>
            <p:cNvSpPr>
              <a:spLocks noChangeArrowheads="1"/>
            </p:cNvSpPr>
            <p:nvPr userDrawn="1"/>
          </p:nvSpPr>
          <p:spPr bwMode="hidden">
            <a:xfrm rot="20554235" flipV="1">
              <a:off x="-65" y="1523"/>
              <a:ext cx="3058"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fa-IR">
                <a:effectLst>
                  <a:outerShdw blurRad="38100" dist="38100" dir="2700000" algn="tl">
                    <a:srgbClr val="000000"/>
                  </a:outerShdw>
                </a:effectLst>
                <a:latin typeface="Arial" pitchFamily="34" charset="0"/>
              </a:endParaRPr>
            </a:p>
          </p:txBody>
        </p:sp>
        <p:sp>
          <p:nvSpPr>
            <p:cNvPr id="47113" name="Rectangle 9"/>
            <p:cNvSpPr>
              <a:spLocks noChangeArrowheads="1"/>
            </p:cNvSpPr>
            <p:nvPr userDrawn="1"/>
          </p:nvSpPr>
          <p:spPr bwMode="hidden">
            <a:xfrm rot="20466593" flipV="1">
              <a:off x="-93" y="1694"/>
              <a:ext cx="3403"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fa-IR">
                <a:effectLst>
                  <a:outerShdw blurRad="38100" dist="38100" dir="2700000" algn="tl">
                    <a:srgbClr val="000000"/>
                  </a:outerShdw>
                </a:effectLst>
                <a:latin typeface="Arial" pitchFamily="34" charset="0"/>
              </a:endParaRPr>
            </a:p>
          </p:txBody>
        </p:sp>
        <p:sp>
          <p:nvSpPr>
            <p:cNvPr id="47114" name="Rectangle 10"/>
            <p:cNvSpPr>
              <a:spLocks noChangeArrowheads="1"/>
            </p:cNvSpPr>
            <p:nvPr userDrawn="1"/>
          </p:nvSpPr>
          <p:spPr bwMode="hidden">
            <a:xfrm rot="20343219" flipV="1">
              <a:off x="-99" y="1863"/>
              <a:ext cx="3749" cy="6"/>
            </a:xfrm>
            <a:prstGeom prst="rect">
              <a:avLst/>
            </a:prstGeom>
            <a:gradFill rotWithShape="0">
              <a:gsLst>
                <a:gs pos="0">
                  <a:schemeClr val="bg1"/>
                </a:gs>
                <a:gs pos="100000">
                  <a:schemeClr val="bg1">
                    <a:gamma/>
                    <a:shade val="84706"/>
                    <a:invGamma/>
                  </a:schemeClr>
                </a:gs>
              </a:gsLst>
              <a:lin ang="2700000" scaled="1"/>
            </a:gradFill>
            <a:ln w="9525">
              <a:noFill/>
              <a:miter lim="800000"/>
              <a:headEnd/>
              <a:tailEnd/>
            </a:ln>
            <a:effectLst/>
          </p:spPr>
          <p:txBody>
            <a:bodyPr rot="10800000"/>
            <a:lstStyle/>
            <a:p>
              <a:pPr algn="ctr">
                <a:defRPr/>
              </a:pPr>
              <a:endParaRPr lang="fa-IR">
                <a:effectLst>
                  <a:outerShdw blurRad="38100" dist="38100" dir="2700000" algn="tl">
                    <a:srgbClr val="000000"/>
                  </a:outerShdw>
                </a:effectLst>
                <a:latin typeface="Arial" pitchFamily="34" charset="0"/>
              </a:endParaRPr>
            </a:p>
          </p:txBody>
        </p:sp>
        <p:sp>
          <p:nvSpPr>
            <p:cNvPr id="47115" name="Rectangle 11"/>
            <p:cNvSpPr>
              <a:spLocks noChangeArrowheads="1"/>
            </p:cNvSpPr>
            <p:nvPr userDrawn="1"/>
          </p:nvSpPr>
          <p:spPr bwMode="hidden">
            <a:xfrm rot="20211065" flipV="1">
              <a:off x="-165" y="2053"/>
              <a:ext cx="4209" cy="6"/>
            </a:xfrm>
            <a:prstGeom prst="rect">
              <a:avLst/>
            </a:prstGeom>
            <a:gradFill rotWithShape="0">
              <a:gsLst>
                <a:gs pos="0">
                  <a:schemeClr val="bg1"/>
                </a:gs>
                <a:gs pos="100000">
                  <a:schemeClr val="bg1">
                    <a:gamma/>
                    <a:shade val="75686"/>
                    <a:invGamma/>
                  </a:schemeClr>
                </a:gs>
              </a:gsLst>
              <a:lin ang="2700000" scaled="1"/>
            </a:gradFill>
            <a:ln w="9525">
              <a:noFill/>
              <a:miter lim="800000"/>
              <a:headEnd/>
              <a:tailEnd/>
            </a:ln>
            <a:effectLst/>
          </p:spPr>
          <p:txBody>
            <a:bodyPr rot="10800000"/>
            <a:lstStyle/>
            <a:p>
              <a:pPr algn="ctr">
                <a:defRPr/>
              </a:pPr>
              <a:endParaRPr lang="fa-IR">
                <a:effectLst>
                  <a:outerShdw blurRad="38100" dist="38100" dir="2700000" algn="tl">
                    <a:srgbClr val="000000"/>
                  </a:outerShdw>
                </a:effectLst>
                <a:latin typeface="Arial" pitchFamily="34" charset="0"/>
              </a:endParaRPr>
            </a:p>
          </p:txBody>
        </p:sp>
        <p:sp>
          <p:nvSpPr>
            <p:cNvPr id="47116" name="Rectangle 12"/>
            <p:cNvSpPr>
              <a:spLocks noChangeArrowheads="1"/>
            </p:cNvSpPr>
            <p:nvPr userDrawn="1"/>
          </p:nvSpPr>
          <p:spPr bwMode="hidden">
            <a:xfrm rot="20102912" flipV="1">
              <a:off x="-214" y="2289"/>
              <a:ext cx="4612" cy="6"/>
            </a:xfrm>
            <a:prstGeom prst="rect">
              <a:avLst/>
            </a:prstGeom>
            <a:gradFill rotWithShape="0">
              <a:gsLst>
                <a:gs pos="0">
                  <a:schemeClr val="bg1"/>
                </a:gs>
                <a:gs pos="100000">
                  <a:schemeClr val="bg1">
                    <a:gamma/>
                    <a:shade val="69804"/>
                    <a:invGamma/>
                  </a:schemeClr>
                </a:gs>
              </a:gsLst>
              <a:lin ang="2700000" scaled="1"/>
            </a:gradFill>
            <a:ln w="9525">
              <a:noFill/>
              <a:miter lim="800000"/>
              <a:headEnd/>
              <a:tailEnd/>
            </a:ln>
            <a:effectLst/>
          </p:spPr>
          <p:txBody>
            <a:bodyPr rot="10800000"/>
            <a:lstStyle/>
            <a:p>
              <a:pPr algn="ctr">
                <a:defRPr/>
              </a:pPr>
              <a:endParaRPr lang="fa-IR">
                <a:effectLst>
                  <a:outerShdw blurRad="38100" dist="38100" dir="2700000" algn="tl">
                    <a:srgbClr val="000000"/>
                  </a:outerShdw>
                </a:effectLst>
                <a:latin typeface="Arial" pitchFamily="34" charset="0"/>
              </a:endParaRPr>
            </a:p>
          </p:txBody>
        </p:sp>
        <p:sp>
          <p:nvSpPr>
            <p:cNvPr id="47117" name="Rectangle 13"/>
            <p:cNvSpPr>
              <a:spLocks noChangeArrowheads="1"/>
            </p:cNvSpPr>
            <p:nvPr userDrawn="1"/>
          </p:nvSpPr>
          <p:spPr bwMode="hidden">
            <a:xfrm rot="19923405" flipV="1">
              <a:off x="-313" y="2617"/>
              <a:ext cx="5200"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a:defRPr/>
              </a:pPr>
              <a:endParaRPr lang="fa-IR">
                <a:effectLst>
                  <a:outerShdw blurRad="38100" dist="38100" dir="2700000" algn="tl">
                    <a:srgbClr val="000000"/>
                  </a:outerShdw>
                </a:effectLst>
                <a:latin typeface="Arial" pitchFamily="34" charset="0"/>
              </a:endParaRPr>
            </a:p>
          </p:txBody>
        </p:sp>
        <p:sp>
          <p:nvSpPr>
            <p:cNvPr id="47118" name="Rectangle 14"/>
            <p:cNvSpPr>
              <a:spLocks noChangeArrowheads="1"/>
            </p:cNvSpPr>
            <p:nvPr userDrawn="1"/>
          </p:nvSpPr>
          <p:spPr bwMode="hidden">
            <a:xfrm rot="19686284" flipV="1">
              <a:off x="9" y="2881"/>
              <a:ext cx="5401" cy="6"/>
            </a:xfrm>
            <a:prstGeom prst="rect">
              <a:avLst/>
            </a:prstGeom>
            <a:gradFill rotWithShape="0">
              <a:gsLst>
                <a:gs pos="0">
                  <a:schemeClr val="bg1"/>
                </a:gs>
                <a:gs pos="100000">
                  <a:schemeClr val="bg1">
                    <a:gamma/>
                    <a:shade val="46275"/>
                    <a:invGamma/>
                  </a:schemeClr>
                </a:gs>
              </a:gsLst>
              <a:lin ang="2700000" scaled="1"/>
            </a:gradFill>
            <a:ln w="9525">
              <a:noFill/>
              <a:miter lim="800000"/>
              <a:headEnd/>
              <a:tailEnd/>
            </a:ln>
            <a:effectLst/>
          </p:spPr>
          <p:txBody>
            <a:bodyPr rot="10800000"/>
            <a:lstStyle/>
            <a:p>
              <a:pPr algn="ctr">
                <a:defRPr/>
              </a:pPr>
              <a:endParaRPr lang="fa-IR">
                <a:effectLst>
                  <a:outerShdw blurRad="38100" dist="38100" dir="2700000" algn="tl">
                    <a:srgbClr val="000000"/>
                  </a:outerShdw>
                </a:effectLst>
                <a:latin typeface="Arial" pitchFamily="34" charset="0"/>
              </a:endParaRPr>
            </a:p>
          </p:txBody>
        </p:sp>
        <p:sp>
          <p:nvSpPr>
            <p:cNvPr id="47119" name="Rectangle 15"/>
            <p:cNvSpPr>
              <a:spLocks noChangeArrowheads="1"/>
            </p:cNvSpPr>
            <p:nvPr userDrawn="1"/>
          </p:nvSpPr>
          <p:spPr bwMode="hidden">
            <a:xfrm rot="19383534" flipV="1">
              <a:off x="1319" y="2928"/>
              <a:ext cx="4612" cy="6"/>
            </a:xfrm>
            <a:prstGeom prst="rect">
              <a:avLst/>
            </a:prstGeom>
            <a:gradFill rotWithShape="0">
              <a:gsLst>
                <a:gs pos="0">
                  <a:schemeClr val="bg1"/>
                </a:gs>
                <a:gs pos="100000">
                  <a:schemeClr val="bg1">
                    <a:gamma/>
                    <a:shade val="30196"/>
                    <a:invGamma/>
                  </a:schemeClr>
                </a:gs>
              </a:gsLst>
              <a:lin ang="2700000" scaled="1"/>
            </a:gradFill>
            <a:ln w="9525">
              <a:noFill/>
              <a:miter lim="800000"/>
              <a:headEnd/>
              <a:tailEnd/>
            </a:ln>
            <a:effectLst/>
          </p:spPr>
          <p:txBody>
            <a:bodyPr rot="10800000"/>
            <a:lstStyle/>
            <a:p>
              <a:pPr algn="ctr">
                <a:defRPr/>
              </a:pPr>
              <a:endParaRPr lang="fa-IR">
                <a:effectLst>
                  <a:outerShdw blurRad="38100" dist="38100" dir="2700000" algn="tl">
                    <a:srgbClr val="000000"/>
                  </a:outerShdw>
                </a:effectLst>
                <a:latin typeface="Arial" pitchFamily="34" charset="0"/>
              </a:endParaRPr>
            </a:p>
          </p:txBody>
        </p:sp>
        <p:sp>
          <p:nvSpPr>
            <p:cNvPr id="47120" name="Rectangle 16"/>
            <p:cNvSpPr>
              <a:spLocks noChangeArrowheads="1"/>
            </p:cNvSpPr>
            <p:nvPr userDrawn="1"/>
          </p:nvSpPr>
          <p:spPr bwMode="hidden">
            <a:xfrm rot="18994182" flipV="1">
              <a:off x="2681" y="3071"/>
              <a:ext cx="3576" cy="6"/>
            </a:xfrm>
            <a:prstGeom prst="rect">
              <a:avLst/>
            </a:prstGeom>
            <a:gradFill rotWithShape="0">
              <a:gsLst>
                <a:gs pos="0">
                  <a:schemeClr val="bg1"/>
                </a:gs>
                <a:gs pos="100000">
                  <a:schemeClr val="bg1">
                    <a:gamma/>
                    <a:shade val="3137"/>
                    <a:invGamma/>
                  </a:schemeClr>
                </a:gs>
              </a:gsLst>
              <a:lin ang="2700000" scaled="1"/>
            </a:gradFill>
            <a:ln w="9525">
              <a:noFill/>
              <a:miter lim="800000"/>
              <a:headEnd/>
              <a:tailEnd/>
            </a:ln>
            <a:effectLst/>
          </p:spPr>
          <p:txBody>
            <a:bodyPr rot="10800000"/>
            <a:lstStyle/>
            <a:p>
              <a:pPr algn="ctr">
                <a:defRPr/>
              </a:pPr>
              <a:endParaRPr lang="fa-IR">
                <a:effectLst>
                  <a:outerShdw blurRad="38100" dist="38100" dir="2700000" algn="tl">
                    <a:srgbClr val="000000"/>
                  </a:outerShdw>
                </a:effectLst>
                <a:latin typeface="Arial" pitchFamily="34" charset="0"/>
              </a:endParaRPr>
            </a:p>
          </p:txBody>
        </p:sp>
        <p:sp>
          <p:nvSpPr>
            <p:cNvPr id="47121" name="Rectangle 17"/>
            <p:cNvSpPr>
              <a:spLocks noChangeArrowheads="1"/>
            </p:cNvSpPr>
            <p:nvPr userDrawn="1"/>
          </p:nvSpPr>
          <p:spPr bwMode="hidden">
            <a:xfrm rot="18603245" flipV="1">
              <a:off x="4053" y="3503"/>
              <a:ext cx="2079" cy="6"/>
            </a:xfrm>
            <a:prstGeom prst="rect">
              <a:avLst/>
            </a:prstGeom>
            <a:gradFill rotWithShape="0">
              <a:gsLst>
                <a:gs pos="0">
                  <a:schemeClr val="bg1"/>
                </a:gs>
                <a:gs pos="100000">
                  <a:schemeClr val="bg1">
                    <a:gamma/>
                    <a:shade val="0"/>
                    <a:invGamma/>
                  </a:schemeClr>
                </a:gs>
              </a:gsLst>
              <a:lin ang="2700000" scaled="1"/>
            </a:gradFill>
            <a:ln w="9525">
              <a:noFill/>
              <a:miter lim="800000"/>
              <a:headEnd/>
              <a:tailEnd/>
            </a:ln>
            <a:effectLst/>
          </p:spPr>
          <p:txBody>
            <a:bodyPr rot="10800000" vert="eaVert"/>
            <a:lstStyle/>
            <a:p>
              <a:pPr algn="ctr">
                <a:defRPr/>
              </a:pPr>
              <a:endParaRPr lang="fa-IR">
                <a:effectLst>
                  <a:outerShdw blurRad="38100" dist="38100" dir="2700000" algn="tl">
                    <a:srgbClr val="000000"/>
                  </a:outerShdw>
                </a:effectLst>
                <a:latin typeface="Arial" pitchFamily="34" charset="0"/>
              </a:endParaRPr>
            </a:p>
          </p:txBody>
        </p:sp>
        <p:sp>
          <p:nvSpPr>
            <p:cNvPr id="47122" name="Rectangle 18"/>
            <p:cNvSpPr>
              <a:spLocks noChangeArrowheads="1"/>
            </p:cNvSpPr>
            <p:nvPr userDrawn="1"/>
          </p:nvSpPr>
          <p:spPr bwMode="hidden">
            <a:xfrm rot="39991575" flipH="1" flipV="1">
              <a:off x="5368" y="4167"/>
              <a:ext cx="501" cy="6"/>
            </a:xfrm>
            <a:prstGeom prst="rect">
              <a:avLst/>
            </a:prstGeom>
            <a:gradFill rotWithShape="0">
              <a:gsLst>
                <a:gs pos="0">
                  <a:schemeClr val="bg1"/>
                </a:gs>
                <a:gs pos="100000">
                  <a:schemeClr val="bg1">
                    <a:gamma/>
                    <a:shade val="0"/>
                    <a:invGamma/>
                  </a:schemeClr>
                </a:gs>
              </a:gsLst>
              <a:lin ang="2700000" scaled="1"/>
            </a:gradFill>
            <a:ln w="9525">
              <a:noFill/>
              <a:miter lim="800000"/>
              <a:headEnd/>
              <a:tailEnd/>
            </a:ln>
            <a:effectLst/>
          </p:spPr>
          <p:txBody>
            <a:bodyPr rot="10800000" vert="eaVert"/>
            <a:lstStyle/>
            <a:p>
              <a:pPr algn="ctr">
                <a:defRPr/>
              </a:pPr>
              <a:endParaRPr lang="fa-IR">
                <a:effectLst>
                  <a:outerShdw blurRad="38100" dist="38100" dir="2700000" algn="tl">
                    <a:srgbClr val="000000"/>
                  </a:outerShdw>
                </a:effectLst>
                <a:latin typeface="Arial" pitchFamily="34" charset="0"/>
              </a:endParaRPr>
            </a:p>
          </p:txBody>
        </p:sp>
        <p:sp>
          <p:nvSpPr>
            <p:cNvPr id="47123" name="Rectangle 19"/>
            <p:cNvSpPr>
              <a:spLocks noChangeArrowheads="1"/>
            </p:cNvSpPr>
            <p:nvPr userDrawn="1"/>
          </p:nvSpPr>
          <p:spPr bwMode="hidden">
            <a:xfrm rot="-20541361">
              <a:off x="-146" y="2360"/>
              <a:ext cx="6046" cy="6"/>
            </a:xfrm>
            <a:prstGeom prst="rect">
              <a:avLst/>
            </a:prstGeom>
            <a:gradFill rotWithShape="0">
              <a:gsLst>
                <a:gs pos="0">
                  <a:schemeClr val="bg1"/>
                </a:gs>
                <a:gs pos="100000">
                  <a:schemeClr val="bg1">
                    <a:gamma/>
                    <a:shade val="54510"/>
                    <a:invGamma/>
                  </a:schemeClr>
                </a:gs>
              </a:gsLst>
              <a:lin ang="2700000" scaled="1"/>
            </a:gradFill>
            <a:ln w="9525">
              <a:noFill/>
              <a:miter lim="800000"/>
              <a:headEnd/>
              <a:tailEnd/>
            </a:ln>
            <a:effectLst/>
          </p:spPr>
          <p:txBody>
            <a:bodyPr/>
            <a:lstStyle/>
            <a:p>
              <a:pPr algn="ctr">
                <a:defRPr/>
              </a:pPr>
              <a:endParaRPr lang="fa-IR">
                <a:effectLst>
                  <a:outerShdw blurRad="38100" dist="38100" dir="2700000" algn="tl">
                    <a:srgbClr val="000000"/>
                  </a:outerShdw>
                </a:effectLst>
                <a:latin typeface="Arial" pitchFamily="34" charset="0"/>
              </a:endParaRPr>
            </a:p>
          </p:txBody>
        </p:sp>
        <p:sp>
          <p:nvSpPr>
            <p:cNvPr id="47124" name="Rectangle 20"/>
            <p:cNvSpPr>
              <a:spLocks noChangeArrowheads="1"/>
            </p:cNvSpPr>
            <p:nvPr userDrawn="1"/>
          </p:nvSpPr>
          <p:spPr bwMode="hidden">
            <a:xfrm rot="-20036206">
              <a:off x="-198" y="3396"/>
              <a:ext cx="4142" cy="6"/>
            </a:xfrm>
            <a:prstGeom prst="rect">
              <a:avLst/>
            </a:prstGeom>
            <a:gradFill rotWithShape="0">
              <a:gsLst>
                <a:gs pos="0">
                  <a:schemeClr val="bg1"/>
                </a:gs>
                <a:gs pos="100000">
                  <a:schemeClr val="bg1">
                    <a:gamma/>
                    <a:shade val="63529"/>
                    <a:invGamma/>
                  </a:schemeClr>
                </a:gs>
              </a:gsLst>
              <a:lin ang="2700000" scaled="1"/>
            </a:gradFill>
            <a:ln w="9525">
              <a:noFill/>
              <a:miter lim="800000"/>
              <a:headEnd/>
              <a:tailEnd/>
            </a:ln>
            <a:effectLst/>
          </p:spPr>
          <p:txBody>
            <a:bodyPr/>
            <a:lstStyle/>
            <a:p>
              <a:pPr algn="ctr">
                <a:defRPr/>
              </a:pPr>
              <a:endParaRPr lang="fa-IR">
                <a:effectLst>
                  <a:outerShdw blurRad="38100" dist="38100" dir="2700000" algn="tl">
                    <a:srgbClr val="000000"/>
                  </a:outerShdw>
                </a:effectLst>
                <a:latin typeface="Arial" pitchFamily="34" charset="0"/>
              </a:endParaRPr>
            </a:p>
          </p:txBody>
        </p:sp>
        <p:sp>
          <p:nvSpPr>
            <p:cNvPr id="47125" name="Rectangle 21"/>
            <p:cNvSpPr>
              <a:spLocks noChangeArrowheads="1"/>
            </p:cNvSpPr>
            <p:nvPr userDrawn="1"/>
          </p:nvSpPr>
          <p:spPr bwMode="hidden">
            <a:xfrm rot="1732981">
              <a:off x="-165" y="3624"/>
              <a:ext cx="2804" cy="6"/>
            </a:xfrm>
            <a:prstGeom prst="rect">
              <a:avLst/>
            </a:prstGeom>
            <a:gradFill rotWithShape="0">
              <a:gsLst>
                <a:gs pos="0">
                  <a:schemeClr val="bg1"/>
                </a:gs>
                <a:gs pos="100000">
                  <a:schemeClr val="bg1">
                    <a:gamma/>
                    <a:shade val="63529"/>
                    <a:invGamma/>
                  </a:schemeClr>
                </a:gs>
              </a:gsLst>
              <a:lin ang="2700000" scaled="1"/>
            </a:gradFill>
            <a:ln w="9525">
              <a:noFill/>
              <a:miter lim="800000"/>
              <a:headEnd/>
              <a:tailEnd/>
            </a:ln>
            <a:effectLst/>
          </p:spPr>
          <p:txBody>
            <a:bodyPr/>
            <a:lstStyle/>
            <a:p>
              <a:pPr algn="ctr">
                <a:defRPr/>
              </a:pPr>
              <a:endParaRPr lang="fa-IR">
                <a:effectLst>
                  <a:outerShdw blurRad="38100" dist="38100" dir="2700000" algn="tl">
                    <a:srgbClr val="000000"/>
                  </a:outerShdw>
                </a:effectLst>
                <a:latin typeface="Arial" pitchFamily="34" charset="0"/>
              </a:endParaRPr>
            </a:p>
          </p:txBody>
        </p:sp>
        <p:sp>
          <p:nvSpPr>
            <p:cNvPr id="47126" name="Rectangle 22"/>
            <p:cNvSpPr>
              <a:spLocks noChangeArrowheads="1"/>
            </p:cNvSpPr>
            <p:nvPr userDrawn="1"/>
          </p:nvSpPr>
          <p:spPr bwMode="hidden">
            <a:xfrm rot="1969083">
              <a:off x="-110" y="3922"/>
              <a:ext cx="1400" cy="6"/>
            </a:xfrm>
            <a:prstGeom prst="rect">
              <a:avLst/>
            </a:prstGeom>
            <a:gradFill rotWithShape="0">
              <a:gsLst>
                <a:gs pos="0">
                  <a:schemeClr val="bg1"/>
                </a:gs>
                <a:gs pos="100000">
                  <a:schemeClr val="bg1">
                    <a:gamma/>
                    <a:shade val="69804"/>
                    <a:invGamma/>
                  </a:schemeClr>
                </a:gs>
              </a:gsLst>
              <a:lin ang="2700000" scaled="1"/>
            </a:gradFill>
            <a:ln w="9525">
              <a:noFill/>
              <a:miter lim="800000"/>
              <a:headEnd/>
              <a:tailEnd/>
            </a:ln>
            <a:effectLst/>
          </p:spPr>
          <p:txBody>
            <a:bodyPr/>
            <a:lstStyle/>
            <a:p>
              <a:pPr algn="ctr">
                <a:defRPr/>
              </a:pPr>
              <a:endParaRPr lang="fa-IR">
                <a:effectLst>
                  <a:outerShdw blurRad="38100" dist="38100" dir="2700000" algn="tl">
                    <a:srgbClr val="000000"/>
                  </a:outerShdw>
                </a:effectLst>
                <a:latin typeface="Arial" pitchFamily="34" charset="0"/>
              </a:endParaRPr>
            </a:p>
          </p:txBody>
        </p:sp>
        <p:sp>
          <p:nvSpPr>
            <p:cNvPr id="47127" name="Rectangle 23"/>
            <p:cNvSpPr>
              <a:spLocks noChangeArrowheads="1"/>
            </p:cNvSpPr>
            <p:nvPr userDrawn="1"/>
          </p:nvSpPr>
          <p:spPr bwMode="hidden">
            <a:xfrm rot="-20213826">
              <a:off x="-216" y="3221"/>
              <a:ext cx="5477" cy="6"/>
            </a:xfrm>
            <a:prstGeom prst="rect">
              <a:avLst/>
            </a:prstGeom>
            <a:gradFill rotWithShape="0">
              <a:gsLst>
                <a:gs pos="0">
                  <a:schemeClr val="bg1"/>
                </a:gs>
                <a:gs pos="100000">
                  <a:schemeClr val="bg1">
                    <a:gamma/>
                    <a:shade val="48627"/>
                    <a:invGamma/>
                  </a:schemeClr>
                </a:gs>
              </a:gsLst>
              <a:lin ang="2700000" scaled="1"/>
            </a:gradFill>
            <a:ln w="9525">
              <a:noFill/>
              <a:miter lim="800000"/>
              <a:headEnd/>
              <a:tailEnd/>
            </a:ln>
            <a:effectLst/>
          </p:spPr>
          <p:txBody>
            <a:bodyPr/>
            <a:lstStyle/>
            <a:p>
              <a:pPr algn="ctr">
                <a:defRPr/>
              </a:pPr>
              <a:endParaRPr lang="fa-IR">
                <a:effectLst>
                  <a:outerShdw blurRad="38100" dist="38100" dir="2700000" algn="tl">
                    <a:srgbClr val="000000"/>
                  </a:outerShdw>
                </a:effectLst>
                <a:latin typeface="Arial" pitchFamily="34" charset="0"/>
              </a:endParaRPr>
            </a:p>
          </p:txBody>
        </p:sp>
        <p:sp>
          <p:nvSpPr>
            <p:cNvPr id="47128" name="Rectangle 24"/>
            <p:cNvSpPr>
              <a:spLocks noChangeArrowheads="1"/>
            </p:cNvSpPr>
            <p:nvPr userDrawn="1"/>
          </p:nvSpPr>
          <p:spPr bwMode="hidden">
            <a:xfrm rot="22583969">
              <a:off x="-115" y="2129"/>
              <a:ext cx="6016" cy="6"/>
            </a:xfrm>
            <a:prstGeom prst="rect">
              <a:avLst/>
            </a:prstGeom>
            <a:gradFill rotWithShape="0">
              <a:gsLst>
                <a:gs pos="0">
                  <a:schemeClr val="bg1"/>
                </a:gs>
                <a:gs pos="100000">
                  <a:schemeClr val="bg1">
                    <a:gamma/>
                    <a:shade val="57647"/>
                    <a:invGamma/>
                  </a:schemeClr>
                </a:gs>
              </a:gsLst>
              <a:lin ang="0" scaled="1"/>
            </a:gradFill>
            <a:ln w="9525">
              <a:noFill/>
              <a:miter lim="800000"/>
              <a:headEnd/>
              <a:tailEnd/>
            </a:ln>
            <a:effectLst/>
          </p:spPr>
          <p:txBody>
            <a:bodyPr/>
            <a:lstStyle/>
            <a:p>
              <a:pPr algn="ctr">
                <a:defRPr/>
              </a:pPr>
              <a:endParaRPr lang="fa-IR">
                <a:effectLst>
                  <a:outerShdw blurRad="38100" dist="38100" dir="2700000" algn="tl">
                    <a:srgbClr val="000000"/>
                  </a:outerShdw>
                </a:effectLst>
                <a:latin typeface="Arial" pitchFamily="34" charset="0"/>
              </a:endParaRPr>
            </a:p>
          </p:txBody>
        </p:sp>
        <p:sp>
          <p:nvSpPr>
            <p:cNvPr id="47129" name="Rectangle 25"/>
            <p:cNvSpPr>
              <a:spLocks noChangeArrowheads="1"/>
            </p:cNvSpPr>
            <p:nvPr userDrawn="1"/>
          </p:nvSpPr>
          <p:spPr bwMode="hidden">
            <a:xfrm rot="930109" flipV="1">
              <a:off x="80" y="1946"/>
              <a:ext cx="5756"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a:defRPr/>
              </a:pPr>
              <a:endParaRPr lang="fa-IR">
                <a:effectLst>
                  <a:outerShdw blurRad="38100" dist="38100" dir="2700000" algn="tl">
                    <a:srgbClr val="000000"/>
                  </a:outerShdw>
                </a:effectLst>
                <a:latin typeface="Arial" pitchFamily="34" charset="0"/>
              </a:endParaRPr>
            </a:p>
          </p:txBody>
        </p:sp>
        <p:sp>
          <p:nvSpPr>
            <p:cNvPr id="47130" name="Rectangle 26"/>
            <p:cNvSpPr>
              <a:spLocks noChangeArrowheads="1"/>
            </p:cNvSpPr>
            <p:nvPr userDrawn="1"/>
          </p:nvSpPr>
          <p:spPr bwMode="hidden">
            <a:xfrm rot="-20731987">
              <a:off x="374" y="1802"/>
              <a:ext cx="5475"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a:defRPr/>
              </a:pPr>
              <a:endParaRPr lang="fa-IR">
                <a:effectLst>
                  <a:outerShdw blurRad="38100" dist="38100" dir="2700000" algn="tl">
                    <a:srgbClr val="000000"/>
                  </a:outerShdw>
                </a:effectLst>
                <a:latin typeface="Arial" pitchFamily="34" charset="0"/>
              </a:endParaRPr>
            </a:p>
          </p:txBody>
        </p:sp>
        <p:sp>
          <p:nvSpPr>
            <p:cNvPr id="47131" name="Rectangle 27"/>
            <p:cNvSpPr>
              <a:spLocks noChangeArrowheads="1"/>
            </p:cNvSpPr>
            <p:nvPr userDrawn="1"/>
          </p:nvSpPr>
          <p:spPr bwMode="hidden">
            <a:xfrm rot="-64024402">
              <a:off x="848" y="1582"/>
              <a:ext cx="4976"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a:defRPr/>
              </a:pPr>
              <a:endParaRPr lang="fa-IR">
                <a:effectLst>
                  <a:outerShdw blurRad="38100" dist="38100" dir="2700000" algn="tl">
                    <a:srgbClr val="000000"/>
                  </a:outerShdw>
                </a:effectLst>
                <a:latin typeface="Arial" pitchFamily="34" charset="0"/>
              </a:endParaRPr>
            </a:p>
          </p:txBody>
        </p:sp>
        <p:sp>
          <p:nvSpPr>
            <p:cNvPr id="47132" name="Rectangle 28"/>
            <p:cNvSpPr>
              <a:spLocks noChangeArrowheads="1"/>
            </p:cNvSpPr>
            <p:nvPr userDrawn="1"/>
          </p:nvSpPr>
          <p:spPr bwMode="hidden">
            <a:xfrm rot="-42464612">
              <a:off x="1053" y="1476"/>
              <a:ext cx="4759"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a:defRPr/>
              </a:pPr>
              <a:endParaRPr lang="fa-IR">
                <a:effectLst>
                  <a:outerShdw blurRad="38100" dist="38100" dir="2700000" algn="tl">
                    <a:srgbClr val="000000"/>
                  </a:outerShdw>
                </a:effectLst>
                <a:latin typeface="Arial" pitchFamily="34" charset="0"/>
              </a:endParaRPr>
            </a:p>
          </p:txBody>
        </p:sp>
        <p:sp>
          <p:nvSpPr>
            <p:cNvPr id="47133" name="Rectangle 29"/>
            <p:cNvSpPr>
              <a:spLocks noChangeArrowheads="1"/>
            </p:cNvSpPr>
            <p:nvPr userDrawn="1"/>
          </p:nvSpPr>
          <p:spPr bwMode="hidden">
            <a:xfrm rot="-20907336">
              <a:off x="1244" y="1377"/>
              <a:ext cx="4557"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a:lstStyle/>
            <a:p>
              <a:pPr algn="ctr">
                <a:defRPr/>
              </a:pPr>
              <a:endParaRPr lang="fa-IR">
                <a:effectLst>
                  <a:outerShdw blurRad="38100" dist="38100" dir="2700000" algn="tl">
                    <a:srgbClr val="000000"/>
                  </a:outerShdw>
                </a:effectLst>
                <a:latin typeface="Arial" pitchFamily="34" charset="0"/>
              </a:endParaRPr>
            </a:p>
          </p:txBody>
        </p:sp>
        <p:sp>
          <p:nvSpPr>
            <p:cNvPr id="47134" name="Rectangle 30"/>
            <p:cNvSpPr>
              <a:spLocks noChangeArrowheads="1"/>
            </p:cNvSpPr>
            <p:nvPr userDrawn="1"/>
          </p:nvSpPr>
          <p:spPr bwMode="hidden">
            <a:xfrm rot="655690" flipV="1">
              <a:off x="1487" y="1305"/>
              <a:ext cx="4314"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rot="10800000"/>
            <a:lstStyle/>
            <a:p>
              <a:pPr algn="ctr">
                <a:defRPr/>
              </a:pPr>
              <a:endParaRPr lang="fa-IR">
                <a:effectLst>
                  <a:outerShdw blurRad="38100" dist="38100" dir="2700000" algn="tl">
                    <a:srgbClr val="000000"/>
                  </a:outerShdw>
                </a:effectLst>
                <a:latin typeface="Arial" pitchFamily="34" charset="0"/>
              </a:endParaRPr>
            </a:p>
          </p:txBody>
        </p:sp>
        <p:sp>
          <p:nvSpPr>
            <p:cNvPr id="47135" name="Rectangle 31"/>
            <p:cNvSpPr>
              <a:spLocks noChangeArrowheads="1"/>
            </p:cNvSpPr>
            <p:nvPr userDrawn="1"/>
          </p:nvSpPr>
          <p:spPr bwMode="hidden">
            <a:xfrm rot="636921" flipV="1">
              <a:off x="1650" y="1218"/>
              <a:ext cx="4154"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rot="10800000"/>
            <a:lstStyle/>
            <a:p>
              <a:pPr algn="ctr">
                <a:defRPr/>
              </a:pPr>
              <a:endParaRPr lang="fa-IR">
                <a:effectLst>
                  <a:outerShdw blurRad="38100" dist="38100" dir="2700000" algn="tl">
                    <a:srgbClr val="000000"/>
                  </a:outerShdw>
                </a:effectLst>
                <a:latin typeface="Arial" pitchFamily="34" charset="0"/>
              </a:endParaRPr>
            </a:p>
          </p:txBody>
        </p:sp>
        <p:sp>
          <p:nvSpPr>
            <p:cNvPr id="47136" name="Rectangle 32"/>
            <p:cNvSpPr>
              <a:spLocks noChangeArrowheads="1"/>
            </p:cNvSpPr>
            <p:nvPr userDrawn="1"/>
          </p:nvSpPr>
          <p:spPr bwMode="hidden">
            <a:xfrm rot="803987" flipV="1">
              <a:off x="611" y="1684"/>
              <a:ext cx="5204"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a:defRPr/>
              </a:pPr>
              <a:endParaRPr lang="fa-IR">
                <a:effectLst>
                  <a:outerShdw blurRad="38100" dist="38100" dir="2700000" algn="tl">
                    <a:srgbClr val="000000"/>
                  </a:outerShdw>
                </a:effectLst>
                <a:latin typeface="Arial" pitchFamily="34" charset="0"/>
              </a:endParaRPr>
            </a:p>
          </p:txBody>
        </p:sp>
        <p:sp>
          <p:nvSpPr>
            <p:cNvPr id="47137" name="Rectangle 33"/>
            <p:cNvSpPr>
              <a:spLocks noChangeArrowheads="1"/>
            </p:cNvSpPr>
            <p:nvPr userDrawn="1"/>
          </p:nvSpPr>
          <p:spPr bwMode="hidden">
            <a:xfrm rot="1273217" flipV="1">
              <a:off x="-204" y="2976"/>
              <a:ext cx="6150" cy="6"/>
            </a:xfrm>
            <a:prstGeom prst="rect">
              <a:avLst/>
            </a:prstGeom>
            <a:gradFill rotWithShape="0">
              <a:gsLst>
                <a:gs pos="0">
                  <a:schemeClr val="bg1"/>
                </a:gs>
                <a:gs pos="100000">
                  <a:schemeClr val="bg1">
                    <a:gamma/>
                    <a:shade val="54510"/>
                    <a:invGamma/>
                  </a:schemeClr>
                </a:gs>
              </a:gsLst>
              <a:lin ang="2700000" scaled="1"/>
            </a:gradFill>
            <a:ln w="9525">
              <a:noFill/>
              <a:miter lim="800000"/>
              <a:headEnd/>
              <a:tailEnd/>
            </a:ln>
            <a:effectLst/>
          </p:spPr>
          <p:txBody>
            <a:bodyPr rot="10800000"/>
            <a:lstStyle/>
            <a:p>
              <a:pPr algn="ctr">
                <a:defRPr/>
              </a:pPr>
              <a:endParaRPr lang="fa-IR">
                <a:effectLst>
                  <a:outerShdw blurRad="38100" dist="38100" dir="2700000" algn="tl">
                    <a:srgbClr val="000000"/>
                  </a:outerShdw>
                </a:effectLst>
                <a:latin typeface="Arial" pitchFamily="34" charset="0"/>
              </a:endParaRPr>
            </a:p>
          </p:txBody>
        </p:sp>
        <p:sp>
          <p:nvSpPr>
            <p:cNvPr id="47138" name="Rectangle 34"/>
            <p:cNvSpPr>
              <a:spLocks noChangeArrowheads="1"/>
            </p:cNvSpPr>
            <p:nvPr userDrawn="1"/>
          </p:nvSpPr>
          <p:spPr bwMode="hidden">
            <a:xfrm rot="1169729" flipV="1">
              <a:off x="-174" y="2663"/>
              <a:ext cx="6104" cy="6"/>
            </a:xfrm>
            <a:prstGeom prst="rect">
              <a:avLst/>
            </a:prstGeom>
            <a:gradFill rotWithShape="0">
              <a:gsLst>
                <a:gs pos="0">
                  <a:schemeClr val="bg1"/>
                </a:gs>
                <a:gs pos="100000">
                  <a:schemeClr val="bg1">
                    <a:gamma/>
                    <a:shade val="51373"/>
                    <a:invGamma/>
                  </a:schemeClr>
                </a:gs>
              </a:gsLst>
              <a:lin ang="2700000" scaled="1"/>
            </a:gradFill>
            <a:ln w="9525">
              <a:noFill/>
              <a:miter lim="800000"/>
              <a:headEnd/>
              <a:tailEnd/>
            </a:ln>
            <a:effectLst/>
          </p:spPr>
          <p:txBody>
            <a:bodyPr rot="10800000"/>
            <a:lstStyle/>
            <a:p>
              <a:pPr algn="ctr">
                <a:defRPr/>
              </a:pPr>
              <a:endParaRPr lang="fa-IR">
                <a:effectLst>
                  <a:outerShdw blurRad="38100" dist="38100" dir="2700000" algn="tl">
                    <a:srgbClr val="000000"/>
                  </a:outerShdw>
                </a:effectLst>
                <a:latin typeface="Arial" pitchFamily="34" charset="0"/>
              </a:endParaRPr>
            </a:p>
          </p:txBody>
        </p:sp>
        <p:sp>
          <p:nvSpPr>
            <p:cNvPr id="47139" name="Oval 35"/>
            <p:cNvSpPr>
              <a:spLocks noChangeArrowheads="1"/>
            </p:cNvSpPr>
            <p:nvPr/>
          </p:nvSpPr>
          <p:spPr bwMode="hidden">
            <a:xfrm>
              <a:off x="740" y="3359"/>
              <a:ext cx="168" cy="96"/>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40" name="Oval 36"/>
            <p:cNvSpPr>
              <a:spLocks noChangeArrowheads="1"/>
            </p:cNvSpPr>
            <p:nvPr/>
          </p:nvSpPr>
          <p:spPr bwMode="hidden">
            <a:xfrm>
              <a:off x="236" y="3074"/>
              <a:ext cx="168" cy="95"/>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41" name="Oval 37"/>
            <p:cNvSpPr>
              <a:spLocks noChangeArrowheads="1"/>
            </p:cNvSpPr>
            <p:nvPr/>
          </p:nvSpPr>
          <p:spPr bwMode="hidden">
            <a:xfrm>
              <a:off x="159" y="3652"/>
              <a:ext cx="196" cy="106"/>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42" name="Oval 38"/>
            <p:cNvSpPr>
              <a:spLocks noChangeArrowheads="1"/>
            </p:cNvSpPr>
            <p:nvPr/>
          </p:nvSpPr>
          <p:spPr bwMode="hidden">
            <a:xfrm>
              <a:off x="2077" y="2661"/>
              <a:ext cx="156" cy="84"/>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43" name="Oval 39"/>
            <p:cNvSpPr>
              <a:spLocks noChangeArrowheads="1"/>
            </p:cNvSpPr>
            <p:nvPr/>
          </p:nvSpPr>
          <p:spPr bwMode="hidden">
            <a:xfrm>
              <a:off x="1223" y="3076"/>
              <a:ext cx="168" cy="9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44" name="Oval 40"/>
            <p:cNvSpPr>
              <a:spLocks noChangeArrowheads="1"/>
            </p:cNvSpPr>
            <p:nvPr/>
          </p:nvSpPr>
          <p:spPr bwMode="hidden">
            <a:xfrm>
              <a:off x="1686" y="2857"/>
              <a:ext cx="156" cy="9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45" name="Oval 41"/>
            <p:cNvSpPr>
              <a:spLocks noChangeArrowheads="1"/>
            </p:cNvSpPr>
            <p:nvPr/>
          </p:nvSpPr>
          <p:spPr bwMode="hidden">
            <a:xfrm>
              <a:off x="750" y="2839"/>
              <a:ext cx="151" cy="89"/>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46" name="Oval 42"/>
            <p:cNvSpPr>
              <a:spLocks noChangeArrowheads="1"/>
            </p:cNvSpPr>
            <p:nvPr/>
          </p:nvSpPr>
          <p:spPr bwMode="hidden">
            <a:xfrm>
              <a:off x="367" y="2656"/>
              <a:ext cx="150" cy="84"/>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47" name="Oval 43"/>
            <p:cNvSpPr>
              <a:spLocks noChangeArrowheads="1"/>
            </p:cNvSpPr>
            <p:nvPr/>
          </p:nvSpPr>
          <p:spPr bwMode="hidden">
            <a:xfrm>
              <a:off x="1172" y="2642"/>
              <a:ext cx="156" cy="83"/>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48" name="Oval 44"/>
            <p:cNvSpPr>
              <a:spLocks noChangeArrowheads="1"/>
            </p:cNvSpPr>
            <p:nvPr/>
          </p:nvSpPr>
          <p:spPr bwMode="hidden">
            <a:xfrm>
              <a:off x="2401" y="2485"/>
              <a:ext cx="156" cy="83"/>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49" name="Oval 45"/>
            <p:cNvSpPr>
              <a:spLocks noChangeArrowheads="1"/>
            </p:cNvSpPr>
            <p:nvPr/>
          </p:nvSpPr>
          <p:spPr bwMode="hidden">
            <a:xfrm>
              <a:off x="1910" y="2314"/>
              <a:ext cx="134" cy="73"/>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50" name="Oval 46"/>
            <p:cNvSpPr>
              <a:spLocks noChangeArrowheads="1"/>
            </p:cNvSpPr>
            <p:nvPr/>
          </p:nvSpPr>
          <p:spPr bwMode="hidden">
            <a:xfrm>
              <a:off x="2254" y="2154"/>
              <a:ext cx="134"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51" name="Oval 47"/>
            <p:cNvSpPr>
              <a:spLocks noChangeArrowheads="1"/>
            </p:cNvSpPr>
            <p:nvPr/>
          </p:nvSpPr>
          <p:spPr bwMode="hidden">
            <a:xfrm>
              <a:off x="2742" y="2305"/>
              <a:ext cx="140" cy="72"/>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52" name="Oval 48"/>
            <p:cNvSpPr>
              <a:spLocks noChangeArrowheads="1"/>
            </p:cNvSpPr>
            <p:nvPr/>
          </p:nvSpPr>
          <p:spPr bwMode="hidden">
            <a:xfrm>
              <a:off x="2812" y="1898"/>
              <a:ext cx="129"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53" name="Oval 49"/>
            <p:cNvSpPr>
              <a:spLocks noChangeArrowheads="1"/>
            </p:cNvSpPr>
            <p:nvPr/>
          </p:nvSpPr>
          <p:spPr bwMode="hidden">
            <a:xfrm>
              <a:off x="3721" y="1792"/>
              <a:ext cx="128"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54" name="Oval 50"/>
            <p:cNvSpPr>
              <a:spLocks noChangeArrowheads="1"/>
            </p:cNvSpPr>
            <p:nvPr/>
          </p:nvSpPr>
          <p:spPr bwMode="hidden">
            <a:xfrm>
              <a:off x="3528" y="1896"/>
              <a:ext cx="128"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55" name="Oval 51"/>
            <p:cNvSpPr>
              <a:spLocks noChangeArrowheads="1"/>
            </p:cNvSpPr>
            <p:nvPr/>
          </p:nvSpPr>
          <p:spPr bwMode="hidden">
            <a:xfrm>
              <a:off x="3064" y="1778"/>
              <a:ext cx="128" cy="62"/>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56" name="Oval 52"/>
            <p:cNvSpPr>
              <a:spLocks noChangeArrowheads="1"/>
            </p:cNvSpPr>
            <p:nvPr/>
          </p:nvSpPr>
          <p:spPr bwMode="hidden">
            <a:xfrm>
              <a:off x="3277" y="2024"/>
              <a:ext cx="134" cy="73"/>
            </a:xfrm>
            <a:prstGeom prst="ellipse">
              <a:avLst/>
            </a:prstGeom>
            <a:gradFill rotWithShape="0">
              <a:gsLst>
                <a:gs pos="0">
                  <a:schemeClr val="bg1"/>
                </a:gs>
                <a:gs pos="100000">
                  <a:schemeClr val="bg1">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57" name="Oval 53"/>
            <p:cNvSpPr>
              <a:spLocks noChangeArrowheads="1"/>
            </p:cNvSpPr>
            <p:nvPr/>
          </p:nvSpPr>
          <p:spPr bwMode="hidden">
            <a:xfrm>
              <a:off x="3027" y="2160"/>
              <a:ext cx="133" cy="61"/>
            </a:xfrm>
            <a:prstGeom prst="ellipse">
              <a:avLst/>
            </a:prstGeom>
            <a:gradFill rotWithShape="0">
              <a:gsLst>
                <a:gs pos="0">
                  <a:schemeClr val="bg1"/>
                </a:gs>
                <a:gs pos="100000">
                  <a:schemeClr val="bg1">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58" name="Oval 54"/>
            <p:cNvSpPr>
              <a:spLocks noChangeArrowheads="1"/>
            </p:cNvSpPr>
            <p:nvPr/>
          </p:nvSpPr>
          <p:spPr bwMode="hidden">
            <a:xfrm>
              <a:off x="1569" y="2453"/>
              <a:ext cx="150" cy="90"/>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59" name="Oval 55"/>
            <p:cNvSpPr>
              <a:spLocks noChangeArrowheads="1"/>
            </p:cNvSpPr>
            <p:nvPr/>
          </p:nvSpPr>
          <p:spPr bwMode="hidden">
            <a:xfrm>
              <a:off x="1863" y="2028"/>
              <a:ext cx="139" cy="6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60" name="Oval 56"/>
            <p:cNvSpPr>
              <a:spLocks noChangeArrowheads="1"/>
            </p:cNvSpPr>
            <p:nvPr/>
          </p:nvSpPr>
          <p:spPr bwMode="hidden">
            <a:xfrm>
              <a:off x="1513" y="2175"/>
              <a:ext cx="139" cy="6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61" name="Oval 57"/>
            <p:cNvSpPr>
              <a:spLocks noChangeArrowheads="1"/>
            </p:cNvSpPr>
            <p:nvPr/>
          </p:nvSpPr>
          <p:spPr bwMode="hidden">
            <a:xfrm>
              <a:off x="1191" y="2311"/>
              <a:ext cx="134" cy="72"/>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62" name="Oval 58"/>
            <p:cNvSpPr>
              <a:spLocks noChangeArrowheads="1"/>
            </p:cNvSpPr>
            <p:nvPr/>
          </p:nvSpPr>
          <p:spPr bwMode="hidden">
            <a:xfrm>
              <a:off x="1154" y="2047"/>
              <a:ext cx="134"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63" name="Oval 59"/>
            <p:cNvSpPr>
              <a:spLocks noChangeArrowheads="1"/>
            </p:cNvSpPr>
            <p:nvPr/>
          </p:nvSpPr>
          <p:spPr bwMode="hidden">
            <a:xfrm>
              <a:off x="1142" y="1803"/>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64" name="Oval 60"/>
            <p:cNvSpPr>
              <a:spLocks noChangeArrowheads="1"/>
            </p:cNvSpPr>
            <p:nvPr/>
          </p:nvSpPr>
          <p:spPr bwMode="hidden">
            <a:xfrm>
              <a:off x="1500" y="1912"/>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65" name="Oval 61"/>
            <p:cNvSpPr>
              <a:spLocks noChangeArrowheads="1"/>
            </p:cNvSpPr>
            <p:nvPr/>
          </p:nvSpPr>
          <p:spPr bwMode="hidden">
            <a:xfrm>
              <a:off x="1804" y="1801"/>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66" name="Oval 62"/>
            <p:cNvSpPr>
              <a:spLocks noChangeArrowheads="1"/>
            </p:cNvSpPr>
            <p:nvPr/>
          </p:nvSpPr>
          <p:spPr bwMode="hidden">
            <a:xfrm>
              <a:off x="2159" y="1905"/>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67" name="Oval 63"/>
            <p:cNvSpPr>
              <a:spLocks noChangeArrowheads="1"/>
            </p:cNvSpPr>
            <p:nvPr/>
          </p:nvSpPr>
          <p:spPr bwMode="hidden">
            <a:xfrm>
              <a:off x="2432" y="1787"/>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68" name="Oval 64"/>
            <p:cNvSpPr>
              <a:spLocks noChangeArrowheads="1"/>
            </p:cNvSpPr>
            <p:nvPr/>
          </p:nvSpPr>
          <p:spPr bwMode="hidden">
            <a:xfrm>
              <a:off x="470" y="2032"/>
              <a:ext cx="134" cy="73"/>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69" name="Oval 65"/>
            <p:cNvSpPr>
              <a:spLocks noChangeArrowheads="1"/>
            </p:cNvSpPr>
            <p:nvPr/>
          </p:nvSpPr>
          <p:spPr bwMode="hidden">
            <a:xfrm>
              <a:off x="68" y="2166"/>
              <a:ext cx="134" cy="73"/>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70" name="Oval 66"/>
            <p:cNvSpPr>
              <a:spLocks noChangeArrowheads="1"/>
            </p:cNvSpPr>
            <p:nvPr/>
          </p:nvSpPr>
          <p:spPr bwMode="hidden">
            <a:xfrm>
              <a:off x="798" y="1916"/>
              <a:ext cx="128" cy="6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71" name="Oval 67"/>
            <p:cNvSpPr>
              <a:spLocks noChangeArrowheads="1"/>
            </p:cNvSpPr>
            <p:nvPr/>
          </p:nvSpPr>
          <p:spPr bwMode="hidden">
            <a:xfrm>
              <a:off x="455" y="1797"/>
              <a:ext cx="128" cy="6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72" name="Oval 68"/>
            <p:cNvSpPr>
              <a:spLocks noChangeArrowheads="1"/>
            </p:cNvSpPr>
            <p:nvPr/>
          </p:nvSpPr>
          <p:spPr bwMode="hidden">
            <a:xfrm>
              <a:off x="113" y="1901"/>
              <a:ext cx="128" cy="6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73" name="Oval 69"/>
            <p:cNvSpPr>
              <a:spLocks noChangeArrowheads="1"/>
            </p:cNvSpPr>
            <p:nvPr/>
          </p:nvSpPr>
          <p:spPr bwMode="hidden">
            <a:xfrm>
              <a:off x="432" y="2323"/>
              <a:ext cx="139"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74" name="Oval 70"/>
            <p:cNvSpPr>
              <a:spLocks noChangeArrowheads="1"/>
            </p:cNvSpPr>
            <p:nvPr/>
          </p:nvSpPr>
          <p:spPr bwMode="hidden">
            <a:xfrm>
              <a:off x="814" y="2178"/>
              <a:ext cx="134"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75" name="Oval 71"/>
            <p:cNvSpPr>
              <a:spLocks noChangeArrowheads="1"/>
            </p:cNvSpPr>
            <p:nvPr/>
          </p:nvSpPr>
          <p:spPr bwMode="hidden">
            <a:xfrm>
              <a:off x="789" y="2472"/>
              <a:ext cx="156" cy="89"/>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76" name="Oval 72"/>
            <p:cNvSpPr>
              <a:spLocks noChangeArrowheads="1"/>
            </p:cNvSpPr>
            <p:nvPr/>
          </p:nvSpPr>
          <p:spPr bwMode="hidden">
            <a:xfrm>
              <a:off x="2544" y="2015"/>
              <a:ext cx="140" cy="72"/>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77" name="Oval 73"/>
            <p:cNvSpPr>
              <a:spLocks noChangeArrowheads="1"/>
            </p:cNvSpPr>
            <p:nvPr/>
          </p:nvSpPr>
          <p:spPr bwMode="hidden">
            <a:xfrm>
              <a:off x="1457" y="1700"/>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78" name="Oval 74"/>
            <p:cNvSpPr>
              <a:spLocks noChangeArrowheads="1"/>
            </p:cNvSpPr>
            <p:nvPr/>
          </p:nvSpPr>
          <p:spPr bwMode="hidden">
            <a:xfrm>
              <a:off x="1747" y="1599"/>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79" name="Oval 75"/>
            <p:cNvSpPr>
              <a:spLocks noChangeArrowheads="1"/>
            </p:cNvSpPr>
            <p:nvPr/>
          </p:nvSpPr>
          <p:spPr bwMode="hidden">
            <a:xfrm>
              <a:off x="1385" y="150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80" name="Oval 76"/>
            <p:cNvSpPr>
              <a:spLocks noChangeArrowheads="1"/>
            </p:cNvSpPr>
            <p:nvPr/>
          </p:nvSpPr>
          <p:spPr bwMode="hidden">
            <a:xfrm>
              <a:off x="1093" y="1595"/>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81" name="Oval 77"/>
            <p:cNvSpPr>
              <a:spLocks noChangeArrowheads="1"/>
            </p:cNvSpPr>
            <p:nvPr/>
          </p:nvSpPr>
          <p:spPr bwMode="hidden">
            <a:xfrm>
              <a:off x="792" y="1690"/>
              <a:ext cx="124"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82" name="Oval 78"/>
            <p:cNvSpPr>
              <a:spLocks noChangeArrowheads="1"/>
            </p:cNvSpPr>
            <p:nvPr/>
          </p:nvSpPr>
          <p:spPr bwMode="hidden">
            <a:xfrm>
              <a:off x="2011" y="1512"/>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83" name="Oval 79"/>
            <p:cNvSpPr>
              <a:spLocks noChangeArrowheads="1"/>
            </p:cNvSpPr>
            <p:nvPr/>
          </p:nvSpPr>
          <p:spPr bwMode="hidden">
            <a:xfrm>
              <a:off x="2087" y="169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84" name="Oval 80"/>
            <p:cNvSpPr>
              <a:spLocks noChangeArrowheads="1"/>
            </p:cNvSpPr>
            <p:nvPr/>
          </p:nvSpPr>
          <p:spPr bwMode="hidden">
            <a:xfrm>
              <a:off x="2345" y="1601"/>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85" name="Oval 81"/>
            <p:cNvSpPr>
              <a:spLocks noChangeArrowheads="1"/>
            </p:cNvSpPr>
            <p:nvPr/>
          </p:nvSpPr>
          <p:spPr bwMode="hidden">
            <a:xfrm>
              <a:off x="2684" y="1686"/>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86" name="Oval 82"/>
            <p:cNvSpPr>
              <a:spLocks noChangeArrowheads="1"/>
            </p:cNvSpPr>
            <p:nvPr/>
          </p:nvSpPr>
          <p:spPr bwMode="hidden">
            <a:xfrm>
              <a:off x="806" y="1512"/>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87" name="Oval 83"/>
            <p:cNvSpPr>
              <a:spLocks noChangeArrowheads="1"/>
            </p:cNvSpPr>
            <p:nvPr/>
          </p:nvSpPr>
          <p:spPr bwMode="hidden">
            <a:xfrm>
              <a:off x="495" y="1597"/>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88" name="Oval 84"/>
            <p:cNvSpPr>
              <a:spLocks noChangeArrowheads="1"/>
            </p:cNvSpPr>
            <p:nvPr/>
          </p:nvSpPr>
          <p:spPr bwMode="hidden">
            <a:xfrm>
              <a:off x="228" y="1508"/>
              <a:ext cx="123" cy="50"/>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89" name="Oval 85"/>
            <p:cNvSpPr>
              <a:spLocks noChangeArrowheads="1"/>
            </p:cNvSpPr>
            <p:nvPr/>
          </p:nvSpPr>
          <p:spPr bwMode="hidden">
            <a:xfrm>
              <a:off x="157" y="1698"/>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90" name="Oval 86"/>
            <p:cNvSpPr>
              <a:spLocks noChangeArrowheads="1"/>
            </p:cNvSpPr>
            <p:nvPr/>
          </p:nvSpPr>
          <p:spPr bwMode="hidden">
            <a:xfrm>
              <a:off x="2887" y="1595"/>
              <a:ext cx="124" cy="50"/>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91" name="Oval 87"/>
            <p:cNvSpPr>
              <a:spLocks noChangeArrowheads="1"/>
            </p:cNvSpPr>
            <p:nvPr/>
          </p:nvSpPr>
          <p:spPr bwMode="hidden">
            <a:xfrm>
              <a:off x="3079" y="1511"/>
              <a:ext cx="124"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92" name="Oval 88"/>
            <p:cNvSpPr>
              <a:spLocks noChangeArrowheads="1"/>
            </p:cNvSpPr>
            <p:nvPr/>
          </p:nvSpPr>
          <p:spPr bwMode="hidden">
            <a:xfrm>
              <a:off x="3270" y="1688"/>
              <a:ext cx="124"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93" name="Oval 89"/>
            <p:cNvSpPr>
              <a:spLocks noChangeArrowheads="1"/>
            </p:cNvSpPr>
            <p:nvPr/>
          </p:nvSpPr>
          <p:spPr bwMode="hidden">
            <a:xfrm>
              <a:off x="3453" y="1599"/>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94" name="Oval 90"/>
            <p:cNvSpPr>
              <a:spLocks noChangeArrowheads="1"/>
            </p:cNvSpPr>
            <p:nvPr/>
          </p:nvSpPr>
          <p:spPr bwMode="hidden">
            <a:xfrm>
              <a:off x="3651" y="150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95" name="Oval 91"/>
            <p:cNvSpPr>
              <a:spLocks noChangeArrowheads="1"/>
            </p:cNvSpPr>
            <p:nvPr/>
          </p:nvSpPr>
          <p:spPr bwMode="hidden">
            <a:xfrm>
              <a:off x="4251" y="1513"/>
              <a:ext cx="124"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96" name="Oval 92"/>
            <p:cNvSpPr>
              <a:spLocks noChangeArrowheads="1"/>
            </p:cNvSpPr>
            <p:nvPr/>
          </p:nvSpPr>
          <p:spPr bwMode="hidden">
            <a:xfrm>
              <a:off x="3901" y="1701"/>
              <a:ext cx="128" cy="5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97" name="Oval 93"/>
            <p:cNvSpPr>
              <a:spLocks noChangeArrowheads="1"/>
            </p:cNvSpPr>
            <p:nvPr/>
          </p:nvSpPr>
          <p:spPr bwMode="hidden">
            <a:xfrm>
              <a:off x="4086" y="1608"/>
              <a:ext cx="128" cy="5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98" name="Oval 94"/>
            <p:cNvSpPr>
              <a:spLocks noChangeArrowheads="1"/>
            </p:cNvSpPr>
            <p:nvPr/>
          </p:nvSpPr>
          <p:spPr bwMode="hidden">
            <a:xfrm>
              <a:off x="1282" y="3653"/>
              <a:ext cx="196" cy="11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199" name="Oval 95"/>
            <p:cNvSpPr>
              <a:spLocks noChangeArrowheads="1"/>
            </p:cNvSpPr>
            <p:nvPr/>
          </p:nvSpPr>
          <p:spPr bwMode="hidden">
            <a:xfrm>
              <a:off x="707" y="4014"/>
              <a:ext cx="191" cy="112"/>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00" name="Oval 96"/>
            <p:cNvSpPr>
              <a:spLocks noChangeArrowheads="1"/>
            </p:cNvSpPr>
            <p:nvPr/>
          </p:nvSpPr>
          <p:spPr bwMode="hidden">
            <a:xfrm>
              <a:off x="2229" y="3090"/>
              <a:ext cx="168" cy="95"/>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01" name="Oval 97"/>
            <p:cNvSpPr>
              <a:spLocks noChangeArrowheads="1"/>
            </p:cNvSpPr>
            <p:nvPr/>
          </p:nvSpPr>
          <p:spPr bwMode="hidden">
            <a:xfrm>
              <a:off x="2604" y="2867"/>
              <a:ext cx="156" cy="89"/>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02" name="Oval 98"/>
            <p:cNvSpPr>
              <a:spLocks noChangeArrowheads="1"/>
            </p:cNvSpPr>
            <p:nvPr/>
          </p:nvSpPr>
          <p:spPr bwMode="hidden">
            <a:xfrm>
              <a:off x="2907" y="2668"/>
              <a:ext cx="156" cy="84"/>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03" name="Oval 99"/>
            <p:cNvSpPr>
              <a:spLocks noChangeArrowheads="1"/>
            </p:cNvSpPr>
            <p:nvPr/>
          </p:nvSpPr>
          <p:spPr bwMode="hidden">
            <a:xfrm>
              <a:off x="3248" y="2454"/>
              <a:ext cx="150" cy="90"/>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04" name="Oval 100"/>
            <p:cNvSpPr>
              <a:spLocks noChangeArrowheads="1"/>
            </p:cNvSpPr>
            <p:nvPr/>
          </p:nvSpPr>
          <p:spPr bwMode="hidden">
            <a:xfrm>
              <a:off x="1801" y="3360"/>
              <a:ext cx="168" cy="95"/>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05" name="Oval 101"/>
            <p:cNvSpPr>
              <a:spLocks noChangeArrowheads="1"/>
            </p:cNvSpPr>
            <p:nvPr/>
          </p:nvSpPr>
          <p:spPr bwMode="hidden">
            <a:xfrm>
              <a:off x="3512" y="2302"/>
              <a:ext cx="134" cy="73"/>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06" name="Oval 102"/>
            <p:cNvSpPr>
              <a:spLocks noChangeArrowheads="1"/>
            </p:cNvSpPr>
            <p:nvPr/>
          </p:nvSpPr>
          <p:spPr bwMode="hidden">
            <a:xfrm>
              <a:off x="3980" y="2014"/>
              <a:ext cx="134" cy="72"/>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07" name="Oval 103"/>
            <p:cNvSpPr>
              <a:spLocks noChangeArrowheads="1"/>
            </p:cNvSpPr>
            <p:nvPr/>
          </p:nvSpPr>
          <p:spPr bwMode="hidden">
            <a:xfrm>
              <a:off x="3753" y="2158"/>
              <a:ext cx="134" cy="6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08" name="Oval 104"/>
            <p:cNvSpPr>
              <a:spLocks noChangeArrowheads="1"/>
            </p:cNvSpPr>
            <p:nvPr/>
          </p:nvSpPr>
          <p:spPr bwMode="hidden">
            <a:xfrm>
              <a:off x="4176" y="1898"/>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09" name="Oval 105"/>
            <p:cNvSpPr>
              <a:spLocks noChangeArrowheads="1"/>
            </p:cNvSpPr>
            <p:nvPr/>
          </p:nvSpPr>
          <p:spPr bwMode="hidden">
            <a:xfrm>
              <a:off x="4338" y="1797"/>
              <a:ext cx="129"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10" name="Oval 106"/>
            <p:cNvSpPr>
              <a:spLocks noChangeArrowheads="1"/>
            </p:cNvSpPr>
            <p:nvPr/>
          </p:nvSpPr>
          <p:spPr bwMode="hidden">
            <a:xfrm>
              <a:off x="4505" y="1700"/>
              <a:ext cx="124"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11" name="Oval 107"/>
            <p:cNvSpPr>
              <a:spLocks noChangeArrowheads="1"/>
            </p:cNvSpPr>
            <p:nvPr/>
          </p:nvSpPr>
          <p:spPr bwMode="hidden">
            <a:xfrm>
              <a:off x="4661" y="1603"/>
              <a:ext cx="123" cy="50"/>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12" name="Oval 108"/>
            <p:cNvSpPr>
              <a:spLocks noChangeArrowheads="1"/>
            </p:cNvSpPr>
            <p:nvPr/>
          </p:nvSpPr>
          <p:spPr bwMode="hidden">
            <a:xfrm>
              <a:off x="4803" y="1512"/>
              <a:ext cx="128" cy="5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13" name="Oval 109"/>
            <p:cNvSpPr>
              <a:spLocks noChangeArrowheads="1"/>
            </p:cNvSpPr>
            <p:nvPr/>
          </p:nvSpPr>
          <p:spPr bwMode="hidden">
            <a:xfrm>
              <a:off x="4930" y="1431"/>
              <a:ext cx="111" cy="50"/>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14" name="Oval 110"/>
            <p:cNvSpPr>
              <a:spLocks noChangeArrowheads="1"/>
            </p:cNvSpPr>
            <p:nvPr/>
          </p:nvSpPr>
          <p:spPr bwMode="hidden">
            <a:xfrm>
              <a:off x="3835" y="1430"/>
              <a:ext cx="112" cy="50"/>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15" name="Oval 111"/>
            <p:cNvSpPr>
              <a:spLocks noChangeArrowheads="1"/>
            </p:cNvSpPr>
            <p:nvPr/>
          </p:nvSpPr>
          <p:spPr bwMode="hidden">
            <a:xfrm>
              <a:off x="3286" y="1430"/>
              <a:ext cx="112" cy="50"/>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16" name="Oval 112"/>
            <p:cNvSpPr>
              <a:spLocks noChangeArrowheads="1"/>
            </p:cNvSpPr>
            <p:nvPr/>
          </p:nvSpPr>
          <p:spPr bwMode="hidden">
            <a:xfrm>
              <a:off x="2972" y="1366"/>
              <a:ext cx="111" cy="5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17" name="Oval 113"/>
            <p:cNvSpPr>
              <a:spLocks noChangeArrowheads="1"/>
            </p:cNvSpPr>
            <p:nvPr/>
          </p:nvSpPr>
          <p:spPr bwMode="hidden">
            <a:xfrm>
              <a:off x="3152" y="1292"/>
              <a:ext cx="112" cy="50"/>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18" name="Oval 114"/>
            <p:cNvSpPr>
              <a:spLocks noChangeArrowheads="1"/>
            </p:cNvSpPr>
            <p:nvPr/>
          </p:nvSpPr>
          <p:spPr bwMode="hidden">
            <a:xfrm>
              <a:off x="3020" y="1170"/>
              <a:ext cx="112"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19" name="Oval 115"/>
            <p:cNvSpPr>
              <a:spLocks noChangeArrowheads="1"/>
            </p:cNvSpPr>
            <p:nvPr/>
          </p:nvSpPr>
          <p:spPr bwMode="hidden">
            <a:xfrm>
              <a:off x="2443" y="1368"/>
              <a:ext cx="112"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20" name="Oval 116"/>
            <p:cNvSpPr>
              <a:spLocks noChangeArrowheads="1"/>
            </p:cNvSpPr>
            <p:nvPr/>
          </p:nvSpPr>
          <p:spPr bwMode="hidden">
            <a:xfrm>
              <a:off x="2301" y="1220"/>
              <a:ext cx="112"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21" name="Oval 117"/>
            <p:cNvSpPr>
              <a:spLocks noChangeArrowheads="1"/>
            </p:cNvSpPr>
            <p:nvPr/>
          </p:nvSpPr>
          <p:spPr bwMode="hidden">
            <a:xfrm>
              <a:off x="2095" y="1284"/>
              <a:ext cx="112"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22" name="Oval 118"/>
            <p:cNvSpPr>
              <a:spLocks noChangeArrowheads="1"/>
            </p:cNvSpPr>
            <p:nvPr/>
          </p:nvSpPr>
          <p:spPr bwMode="hidden">
            <a:xfrm>
              <a:off x="2228" y="1442"/>
              <a:ext cx="111"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23" name="Oval 119"/>
            <p:cNvSpPr>
              <a:spLocks noChangeArrowheads="1"/>
            </p:cNvSpPr>
            <p:nvPr/>
          </p:nvSpPr>
          <p:spPr bwMode="hidden">
            <a:xfrm>
              <a:off x="1109" y="1424"/>
              <a:ext cx="112"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24" name="Oval 120"/>
            <p:cNvSpPr>
              <a:spLocks noChangeArrowheads="1"/>
            </p:cNvSpPr>
            <p:nvPr/>
          </p:nvSpPr>
          <p:spPr bwMode="hidden">
            <a:xfrm>
              <a:off x="611" y="1284"/>
              <a:ext cx="111" cy="51"/>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25" name="Oval 121"/>
            <p:cNvSpPr>
              <a:spLocks noChangeArrowheads="1"/>
            </p:cNvSpPr>
            <p:nvPr/>
          </p:nvSpPr>
          <p:spPr bwMode="hidden">
            <a:xfrm>
              <a:off x="305" y="1358"/>
              <a:ext cx="111" cy="51"/>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26" name="Oval 122"/>
            <p:cNvSpPr>
              <a:spLocks noChangeArrowheads="1"/>
            </p:cNvSpPr>
            <p:nvPr/>
          </p:nvSpPr>
          <p:spPr bwMode="hidden">
            <a:xfrm>
              <a:off x="156" y="1154"/>
              <a:ext cx="112" cy="50"/>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27" name="Oval 123"/>
            <p:cNvSpPr>
              <a:spLocks noChangeArrowheads="1"/>
            </p:cNvSpPr>
            <p:nvPr/>
          </p:nvSpPr>
          <p:spPr bwMode="hidden">
            <a:xfrm>
              <a:off x="4538" y="1365"/>
              <a:ext cx="106" cy="4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28" name="Oval 124"/>
            <p:cNvSpPr>
              <a:spLocks noChangeArrowheads="1"/>
            </p:cNvSpPr>
            <p:nvPr/>
          </p:nvSpPr>
          <p:spPr bwMode="hidden">
            <a:xfrm>
              <a:off x="4407" y="1440"/>
              <a:ext cx="105" cy="44"/>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29" name="Oval 125"/>
            <p:cNvSpPr>
              <a:spLocks noChangeArrowheads="1"/>
            </p:cNvSpPr>
            <p:nvPr/>
          </p:nvSpPr>
          <p:spPr bwMode="hidden">
            <a:xfrm>
              <a:off x="3992" y="1356"/>
              <a:ext cx="106" cy="4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30" name="Oval 126"/>
            <p:cNvSpPr>
              <a:spLocks noChangeArrowheads="1"/>
            </p:cNvSpPr>
            <p:nvPr/>
          </p:nvSpPr>
          <p:spPr bwMode="hidden">
            <a:xfrm>
              <a:off x="3466" y="1356"/>
              <a:ext cx="106" cy="45"/>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31" name="Oval 127"/>
            <p:cNvSpPr>
              <a:spLocks noChangeArrowheads="1"/>
            </p:cNvSpPr>
            <p:nvPr/>
          </p:nvSpPr>
          <p:spPr bwMode="hidden">
            <a:xfrm>
              <a:off x="2852" y="1228"/>
              <a:ext cx="106" cy="44"/>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32" name="Oval 128"/>
            <p:cNvSpPr>
              <a:spLocks noChangeArrowheads="1"/>
            </p:cNvSpPr>
            <p:nvPr/>
          </p:nvSpPr>
          <p:spPr bwMode="hidden">
            <a:xfrm>
              <a:off x="2678" y="1109"/>
              <a:ext cx="106" cy="44"/>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33" name="Oval 129"/>
            <p:cNvSpPr>
              <a:spLocks noChangeArrowheads="1"/>
            </p:cNvSpPr>
            <p:nvPr/>
          </p:nvSpPr>
          <p:spPr bwMode="hidden">
            <a:xfrm>
              <a:off x="2859" y="1045"/>
              <a:ext cx="106"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34" name="Oval 130"/>
            <p:cNvSpPr>
              <a:spLocks noChangeArrowheads="1"/>
            </p:cNvSpPr>
            <p:nvPr/>
          </p:nvSpPr>
          <p:spPr bwMode="hidden">
            <a:xfrm>
              <a:off x="1942" y="104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35" name="Oval 131"/>
            <p:cNvSpPr>
              <a:spLocks noChangeArrowheads="1"/>
            </p:cNvSpPr>
            <p:nvPr/>
          </p:nvSpPr>
          <p:spPr bwMode="hidden">
            <a:xfrm>
              <a:off x="1088" y="1277"/>
              <a:ext cx="106"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36" name="Oval 132"/>
            <p:cNvSpPr>
              <a:spLocks noChangeArrowheads="1"/>
            </p:cNvSpPr>
            <p:nvPr/>
          </p:nvSpPr>
          <p:spPr bwMode="hidden">
            <a:xfrm>
              <a:off x="827" y="135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37" name="Oval 133"/>
            <p:cNvSpPr>
              <a:spLocks noChangeArrowheads="1"/>
            </p:cNvSpPr>
            <p:nvPr/>
          </p:nvSpPr>
          <p:spPr bwMode="hidden">
            <a:xfrm>
              <a:off x="537" y="1428"/>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38" name="Oval 134"/>
            <p:cNvSpPr>
              <a:spLocks noChangeArrowheads="1"/>
            </p:cNvSpPr>
            <p:nvPr/>
          </p:nvSpPr>
          <p:spPr bwMode="hidden">
            <a:xfrm>
              <a:off x="635" y="106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39" name="Oval 135"/>
            <p:cNvSpPr>
              <a:spLocks noChangeArrowheads="1"/>
            </p:cNvSpPr>
            <p:nvPr/>
          </p:nvSpPr>
          <p:spPr bwMode="hidden">
            <a:xfrm>
              <a:off x="1540" y="105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40" name="Oval 136"/>
            <p:cNvSpPr>
              <a:spLocks noChangeArrowheads="1"/>
            </p:cNvSpPr>
            <p:nvPr/>
          </p:nvSpPr>
          <p:spPr bwMode="hidden">
            <a:xfrm>
              <a:off x="1120" y="1063"/>
              <a:ext cx="105"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41" name="Oval 137"/>
            <p:cNvSpPr>
              <a:spLocks noChangeArrowheads="1"/>
            </p:cNvSpPr>
            <p:nvPr/>
          </p:nvSpPr>
          <p:spPr bwMode="hidden">
            <a:xfrm>
              <a:off x="4131" y="1284"/>
              <a:ext cx="111" cy="45"/>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42" name="Oval 138"/>
            <p:cNvSpPr>
              <a:spLocks noChangeArrowheads="1"/>
            </p:cNvSpPr>
            <p:nvPr/>
          </p:nvSpPr>
          <p:spPr bwMode="hidden">
            <a:xfrm>
              <a:off x="3477" y="1163"/>
              <a:ext cx="112" cy="45"/>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43" name="Oval 139"/>
            <p:cNvSpPr>
              <a:spLocks noChangeArrowheads="1"/>
            </p:cNvSpPr>
            <p:nvPr/>
          </p:nvSpPr>
          <p:spPr bwMode="hidden">
            <a:xfrm>
              <a:off x="3315" y="1229"/>
              <a:ext cx="112" cy="45"/>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44" name="Oval 140"/>
            <p:cNvSpPr>
              <a:spLocks noChangeArrowheads="1"/>
            </p:cNvSpPr>
            <p:nvPr/>
          </p:nvSpPr>
          <p:spPr bwMode="hidden">
            <a:xfrm>
              <a:off x="3174" y="1112"/>
              <a:ext cx="112" cy="44"/>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45" name="Oval 141"/>
            <p:cNvSpPr>
              <a:spLocks noChangeArrowheads="1"/>
            </p:cNvSpPr>
            <p:nvPr/>
          </p:nvSpPr>
          <p:spPr bwMode="hidden">
            <a:xfrm>
              <a:off x="2396" y="1051"/>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46" name="Oval 142"/>
            <p:cNvSpPr>
              <a:spLocks noChangeArrowheads="1"/>
            </p:cNvSpPr>
            <p:nvPr/>
          </p:nvSpPr>
          <p:spPr bwMode="hidden">
            <a:xfrm>
              <a:off x="2769" y="1446"/>
              <a:ext cx="111" cy="44"/>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47" name="Oval 143"/>
            <p:cNvSpPr>
              <a:spLocks noChangeArrowheads="1"/>
            </p:cNvSpPr>
            <p:nvPr/>
          </p:nvSpPr>
          <p:spPr bwMode="hidden">
            <a:xfrm>
              <a:off x="2656" y="1294"/>
              <a:ext cx="112" cy="45"/>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48" name="Oval 144"/>
            <p:cNvSpPr>
              <a:spLocks noChangeArrowheads="1"/>
            </p:cNvSpPr>
            <p:nvPr/>
          </p:nvSpPr>
          <p:spPr bwMode="hidden">
            <a:xfrm>
              <a:off x="2501" y="1159"/>
              <a:ext cx="111"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49" name="Oval 145"/>
            <p:cNvSpPr>
              <a:spLocks noChangeArrowheads="1"/>
            </p:cNvSpPr>
            <p:nvPr/>
          </p:nvSpPr>
          <p:spPr bwMode="hidden">
            <a:xfrm>
              <a:off x="2222" y="1101"/>
              <a:ext cx="112" cy="44"/>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50" name="Oval 146"/>
            <p:cNvSpPr>
              <a:spLocks noChangeArrowheads="1"/>
            </p:cNvSpPr>
            <p:nvPr/>
          </p:nvSpPr>
          <p:spPr bwMode="hidden">
            <a:xfrm>
              <a:off x="2029" y="1162"/>
              <a:ext cx="111"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51" name="Oval 147"/>
            <p:cNvSpPr>
              <a:spLocks noChangeArrowheads="1"/>
            </p:cNvSpPr>
            <p:nvPr/>
          </p:nvSpPr>
          <p:spPr bwMode="hidden">
            <a:xfrm>
              <a:off x="1875" y="1356"/>
              <a:ext cx="112"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52" name="Oval 148"/>
            <p:cNvSpPr>
              <a:spLocks noChangeArrowheads="1"/>
            </p:cNvSpPr>
            <p:nvPr/>
          </p:nvSpPr>
          <p:spPr bwMode="hidden">
            <a:xfrm>
              <a:off x="1809" y="1223"/>
              <a:ext cx="111"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53" name="Oval 149"/>
            <p:cNvSpPr>
              <a:spLocks noChangeArrowheads="1"/>
            </p:cNvSpPr>
            <p:nvPr/>
          </p:nvSpPr>
          <p:spPr bwMode="hidden">
            <a:xfrm>
              <a:off x="1738" y="1098"/>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54" name="Oval 150"/>
            <p:cNvSpPr>
              <a:spLocks noChangeArrowheads="1"/>
            </p:cNvSpPr>
            <p:nvPr/>
          </p:nvSpPr>
          <p:spPr bwMode="hidden">
            <a:xfrm>
              <a:off x="1583" y="1289"/>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55" name="Oval 151"/>
            <p:cNvSpPr>
              <a:spLocks noChangeArrowheads="1"/>
            </p:cNvSpPr>
            <p:nvPr/>
          </p:nvSpPr>
          <p:spPr bwMode="hidden">
            <a:xfrm>
              <a:off x="1379" y="1343"/>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56" name="Oval 152"/>
            <p:cNvSpPr>
              <a:spLocks noChangeArrowheads="1"/>
            </p:cNvSpPr>
            <p:nvPr/>
          </p:nvSpPr>
          <p:spPr bwMode="hidden">
            <a:xfrm>
              <a:off x="1529" y="1156"/>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57" name="Oval 153"/>
            <p:cNvSpPr>
              <a:spLocks noChangeArrowheads="1"/>
            </p:cNvSpPr>
            <p:nvPr/>
          </p:nvSpPr>
          <p:spPr bwMode="hidden">
            <a:xfrm>
              <a:off x="1294" y="1222"/>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58" name="Oval 154"/>
            <p:cNvSpPr>
              <a:spLocks noChangeArrowheads="1"/>
            </p:cNvSpPr>
            <p:nvPr/>
          </p:nvSpPr>
          <p:spPr bwMode="hidden">
            <a:xfrm>
              <a:off x="1314" y="1112"/>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59" name="Oval 155"/>
            <p:cNvSpPr>
              <a:spLocks noChangeArrowheads="1"/>
            </p:cNvSpPr>
            <p:nvPr/>
          </p:nvSpPr>
          <p:spPr bwMode="hidden">
            <a:xfrm>
              <a:off x="1082" y="1166"/>
              <a:ext cx="11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60" name="Oval 156"/>
            <p:cNvSpPr>
              <a:spLocks noChangeArrowheads="1"/>
            </p:cNvSpPr>
            <p:nvPr/>
          </p:nvSpPr>
          <p:spPr bwMode="hidden">
            <a:xfrm>
              <a:off x="877" y="1121"/>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61" name="Oval 157"/>
            <p:cNvSpPr>
              <a:spLocks noChangeArrowheads="1"/>
            </p:cNvSpPr>
            <p:nvPr/>
          </p:nvSpPr>
          <p:spPr bwMode="hidden">
            <a:xfrm>
              <a:off x="875" y="1216"/>
              <a:ext cx="11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62" name="Oval 158"/>
            <p:cNvSpPr>
              <a:spLocks noChangeArrowheads="1"/>
            </p:cNvSpPr>
            <p:nvPr/>
          </p:nvSpPr>
          <p:spPr bwMode="hidden">
            <a:xfrm>
              <a:off x="680" y="1170"/>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63" name="Oval 159"/>
            <p:cNvSpPr>
              <a:spLocks noChangeArrowheads="1"/>
            </p:cNvSpPr>
            <p:nvPr/>
          </p:nvSpPr>
          <p:spPr bwMode="hidden">
            <a:xfrm>
              <a:off x="411" y="1232"/>
              <a:ext cx="111"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64" name="Oval 160"/>
            <p:cNvSpPr>
              <a:spLocks noChangeArrowheads="1"/>
            </p:cNvSpPr>
            <p:nvPr/>
          </p:nvSpPr>
          <p:spPr bwMode="hidden">
            <a:xfrm>
              <a:off x="434" y="1100"/>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65" name="Oval 161"/>
            <p:cNvSpPr>
              <a:spLocks noChangeArrowheads="1"/>
            </p:cNvSpPr>
            <p:nvPr/>
          </p:nvSpPr>
          <p:spPr bwMode="hidden">
            <a:xfrm>
              <a:off x="119" y="1312"/>
              <a:ext cx="111"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66" name="Oval 162"/>
            <p:cNvSpPr>
              <a:spLocks noChangeArrowheads="1"/>
            </p:cNvSpPr>
            <p:nvPr/>
          </p:nvSpPr>
          <p:spPr bwMode="hidden">
            <a:xfrm>
              <a:off x="858" y="1001"/>
              <a:ext cx="101" cy="38"/>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67" name="Oval 163"/>
            <p:cNvSpPr>
              <a:spLocks noChangeArrowheads="1"/>
            </p:cNvSpPr>
            <p:nvPr/>
          </p:nvSpPr>
          <p:spPr bwMode="hidden">
            <a:xfrm>
              <a:off x="1341" y="1013"/>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68" name="Oval 164"/>
            <p:cNvSpPr>
              <a:spLocks noChangeArrowheads="1"/>
            </p:cNvSpPr>
            <p:nvPr/>
          </p:nvSpPr>
          <p:spPr bwMode="hidden">
            <a:xfrm>
              <a:off x="1739" y="1008"/>
              <a:ext cx="101" cy="38"/>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69" name="Oval 165"/>
            <p:cNvSpPr>
              <a:spLocks noChangeArrowheads="1"/>
            </p:cNvSpPr>
            <p:nvPr/>
          </p:nvSpPr>
          <p:spPr bwMode="hidden">
            <a:xfrm>
              <a:off x="2116" y="1001"/>
              <a:ext cx="100"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70" name="Oval 166"/>
            <p:cNvSpPr>
              <a:spLocks noChangeArrowheads="1"/>
            </p:cNvSpPr>
            <p:nvPr/>
          </p:nvSpPr>
          <p:spPr bwMode="hidden">
            <a:xfrm>
              <a:off x="2320" y="941"/>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71" name="Oval 167"/>
            <p:cNvSpPr>
              <a:spLocks noChangeArrowheads="1"/>
            </p:cNvSpPr>
            <p:nvPr/>
          </p:nvSpPr>
          <p:spPr bwMode="hidden">
            <a:xfrm>
              <a:off x="2601" y="995"/>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72" name="Oval 168"/>
            <p:cNvSpPr>
              <a:spLocks noChangeArrowheads="1"/>
            </p:cNvSpPr>
            <p:nvPr/>
          </p:nvSpPr>
          <p:spPr bwMode="hidden">
            <a:xfrm>
              <a:off x="1667" y="1420"/>
              <a:ext cx="106"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73" name="Oval 169"/>
            <p:cNvSpPr>
              <a:spLocks noChangeArrowheads="1"/>
            </p:cNvSpPr>
            <p:nvPr/>
          </p:nvSpPr>
          <p:spPr bwMode="hidden">
            <a:xfrm>
              <a:off x="2557" y="1516"/>
              <a:ext cx="123" cy="5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74" name="Oval 170"/>
            <p:cNvSpPr>
              <a:spLocks noChangeArrowheads="1"/>
            </p:cNvSpPr>
            <p:nvPr/>
          </p:nvSpPr>
          <p:spPr bwMode="hidden">
            <a:xfrm>
              <a:off x="3619" y="1287"/>
              <a:ext cx="112"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75" name="Oval 171"/>
            <p:cNvSpPr>
              <a:spLocks noChangeArrowheads="1"/>
            </p:cNvSpPr>
            <p:nvPr/>
          </p:nvSpPr>
          <p:spPr bwMode="hidden">
            <a:xfrm>
              <a:off x="3791" y="1212"/>
              <a:ext cx="111"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76" name="Oval 172"/>
            <p:cNvSpPr>
              <a:spLocks noChangeArrowheads="1"/>
            </p:cNvSpPr>
            <p:nvPr/>
          </p:nvSpPr>
          <p:spPr bwMode="hidden">
            <a:xfrm>
              <a:off x="2134" y="908"/>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77" name="Oval 173"/>
            <p:cNvSpPr>
              <a:spLocks noChangeArrowheads="1"/>
            </p:cNvSpPr>
            <p:nvPr/>
          </p:nvSpPr>
          <p:spPr bwMode="hidden">
            <a:xfrm>
              <a:off x="1264" y="908"/>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78" name="Oval 174"/>
            <p:cNvSpPr>
              <a:spLocks noChangeArrowheads="1"/>
            </p:cNvSpPr>
            <p:nvPr/>
          </p:nvSpPr>
          <p:spPr bwMode="hidden">
            <a:xfrm>
              <a:off x="1471" y="869"/>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79" name="Oval 175"/>
            <p:cNvSpPr>
              <a:spLocks noChangeArrowheads="1"/>
            </p:cNvSpPr>
            <p:nvPr/>
          </p:nvSpPr>
          <p:spPr bwMode="hidden">
            <a:xfrm>
              <a:off x="1650" y="824"/>
              <a:ext cx="83"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80" name="Oval 176"/>
            <p:cNvSpPr>
              <a:spLocks noChangeArrowheads="1"/>
            </p:cNvSpPr>
            <p:nvPr/>
          </p:nvSpPr>
          <p:spPr bwMode="hidden">
            <a:xfrm>
              <a:off x="1918" y="869"/>
              <a:ext cx="84"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81" name="Oval 177"/>
            <p:cNvSpPr>
              <a:spLocks noChangeArrowheads="1"/>
            </p:cNvSpPr>
            <p:nvPr/>
          </p:nvSpPr>
          <p:spPr bwMode="hidden">
            <a:xfrm>
              <a:off x="1720" y="923"/>
              <a:ext cx="83"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82" name="Oval 178"/>
            <p:cNvSpPr>
              <a:spLocks noChangeArrowheads="1"/>
            </p:cNvSpPr>
            <p:nvPr/>
          </p:nvSpPr>
          <p:spPr bwMode="hidden">
            <a:xfrm>
              <a:off x="1913" y="957"/>
              <a:ext cx="95"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83" name="Oval 179"/>
            <p:cNvSpPr>
              <a:spLocks noChangeArrowheads="1"/>
            </p:cNvSpPr>
            <p:nvPr/>
          </p:nvSpPr>
          <p:spPr bwMode="hidden">
            <a:xfrm>
              <a:off x="1541" y="962"/>
              <a:ext cx="89"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84" name="Oval 180"/>
            <p:cNvSpPr>
              <a:spLocks noChangeArrowheads="1"/>
            </p:cNvSpPr>
            <p:nvPr/>
          </p:nvSpPr>
          <p:spPr bwMode="hidden">
            <a:xfrm>
              <a:off x="1076" y="953"/>
              <a:ext cx="10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85" name="Oval 181"/>
            <p:cNvSpPr>
              <a:spLocks noChangeArrowheads="1"/>
            </p:cNvSpPr>
            <p:nvPr/>
          </p:nvSpPr>
          <p:spPr bwMode="hidden">
            <a:xfrm>
              <a:off x="1983" y="4027"/>
              <a:ext cx="195" cy="10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86" name="Oval 182"/>
            <p:cNvSpPr>
              <a:spLocks noChangeArrowheads="1"/>
            </p:cNvSpPr>
            <p:nvPr/>
          </p:nvSpPr>
          <p:spPr bwMode="hidden">
            <a:xfrm>
              <a:off x="2460" y="3671"/>
              <a:ext cx="196" cy="112"/>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87" name="Oval 183"/>
            <p:cNvSpPr>
              <a:spLocks noChangeArrowheads="1"/>
            </p:cNvSpPr>
            <p:nvPr/>
          </p:nvSpPr>
          <p:spPr bwMode="hidden">
            <a:xfrm>
              <a:off x="3238" y="3121"/>
              <a:ext cx="168" cy="9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88" name="Oval 184"/>
            <p:cNvSpPr>
              <a:spLocks noChangeArrowheads="1"/>
            </p:cNvSpPr>
            <p:nvPr/>
          </p:nvSpPr>
          <p:spPr bwMode="hidden">
            <a:xfrm>
              <a:off x="3550" y="2880"/>
              <a:ext cx="157" cy="89"/>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89" name="Oval 185"/>
            <p:cNvSpPr>
              <a:spLocks noChangeArrowheads="1"/>
            </p:cNvSpPr>
            <p:nvPr/>
          </p:nvSpPr>
          <p:spPr bwMode="hidden">
            <a:xfrm>
              <a:off x="2892" y="3377"/>
              <a:ext cx="168" cy="9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90" name="Oval 186"/>
            <p:cNvSpPr>
              <a:spLocks noChangeArrowheads="1"/>
            </p:cNvSpPr>
            <p:nvPr/>
          </p:nvSpPr>
          <p:spPr bwMode="hidden">
            <a:xfrm>
              <a:off x="3869" y="2657"/>
              <a:ext cx="151" cy="84"/>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91" name="Oval 187"/>
            <p:cNvSpPr>
              <a:spLocks noChangeArrowheads="1"/>
            </p:cNvSpPr>
            <p:nvPr/>
          </p:nvSpPr>
          <p:spPr bwMode="hidden">
            <a:xfrm>
              <a:off x="4090" y="2475"/>
              <a:ext cx="156" cy="89"/>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92" name="Oval 188"/>
            <p:cNvSpPr>
              <a:spLocks noChangeArrowheads="1"/>
            </p:cNvSpPr>
            <p:nvPr/>
          </p:nvSpPr>
          <p:spPr bwMode="hidden">
            <a:xfrm>
              <a:off x="4327" y="2314"/>
              <a:ext cx="134" cy="72"/>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93" name="Oval 189"/>
            <p:cNvSpPr>
              <a:spLocks noChangeArrowheads="1"/>
            </p:cNvSpPr>
            <p:nvPr/>
          </p:nvSpPr>
          <p:spPr bwMode="hidden">
            <a:xfrm>
              <a:off x="4712" y="2022"/>
              <a:ext cx="134" cy="73"/>
            </a:xfrm>
            <a:prstGeom prst="ellipse">
              <a:avLst/>
            </a:prstGeom>
            <a:gradFill rotWithShape="0">
              <a:gsLst>
                <a:gs pos="0">
                  <a:schemeClr val="bg2"/>
                </a:gs>
                <a:gs pos="100000">
                  <a:schemeClr val="bg2">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94" name="Oval 190"/>
            <p:cNvSpPr>
              <a:spLocks noChangeArrowheads="1"/>
            </p:cNvSpPr>
            <p:nvPr/>
          </p:nvSpPr>
          <p:spPr bwMode="hidden">
            <a:xfrm>
              <a:off x="4533" y="2162"/>
              <a:ext cx="139"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95" name="Oval 191"/>
            <p:cNvSpPr>
              <a:spLocks noChangeArrowheads="1"/>
            </p:cNvSpPr>
            <p:nvPr/>
          </p:nvSpPr>
          <p:spPr bwMode="hidden">
            <a:xfrm>
              <a:off x="4863" y="1920"/>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96" name="Oval 192"/>
            <p:cNvSpPr>
              <a:spLocks noChangeArrowheads="1"/>
            </p:cNvSpPr>
            <p:nvPr/>
          </p:nvSpPr>
          <p:spPr bwMode="hidden">
            <a:xfrm>
              <a:off x="5009" y="1807"/>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97" name="Oval 193"/>
            <p:cNvSpPr>
              <a:spLocks noChangeArrowheads="1"/>
            </p:cNvSpPr>
            <p:nvPr/>
          </p:nvSpPr>
          <p:spPr bwMode="hidden">
            <a:xfrm>
              <a:off x="5161" y="1702"/>
              <a:ext cx="123" cy="50"/>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98" name="Oval 194"/>
            <p:cNvSpPr>
              <a:spLocks noChangeArrowheads="1"/>
            </p:cNvSpPr>
            <p:nvPr/>
          </p:nvSpPr>
          <p:spPr bwMode="hidden">
            <a:xfrm>
              <a:off x="5277" y="1614"/>
              <a:ext cx="124"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299" name="Oval 195"/>
            <p:cNvSpPr>
              <a:spLocks noChangeArrowheads="1"/>
            </p:cNvSpPr>
            <p:nvPr/>
          </p:nvSpPr>
          <p:spPr bwMode="hidden">
            <a:xfrm>
              <a:off x="5398" y="1521"/>
              <a:ext cx="123"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00" name="Oval 196"/>
            <p:cNvSpPr>
              <a:spLocks noChangeArrowheads="1"/>
            </p:cNvSpPr>
            <p:nvPr/>
          </p:nvSpPr>
          <p:spPr bwMode="hidden">
            <a:xfrm>
              <a:off x="3255" y="4071"/>
              <a:ext cx="196" cy="106"/>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01" name="Oval 197"/>
            <p:cNvSpPr>
              <a:spLocks noChangeArrowheads="1"/>
            </p:cNvSpPr>
            <p:nvPr/>
          </p:nvSpPr>
          <p:spPr bwMode="hidden">
            <a:xfrm>
              <a:off x="3651" y="3693"/>
              <a:ext cx="196" cy="111"/>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02" name="Oval 198"/>
            <p:cNvSpPr>
              <a:spLocks noChangeArrowheads="1"/>
            </p:cNvSpPr>
            <p:nvPr/>
          </p:nvSpPr>
          <p:spPr bwMode="hidden">
            <a:xfrm>
              <a:off x="4773" y="3705"/>
              <a:ext cx="201" cy="106"/>
            </a:xfrm>
            <a:prstGeom prst="ellipse">
              <a:avLst/>
            </a:prstGeom>
            <a:gradFill rotWithShape="0">
              <a:gsLst>
                <a:gs pos="0">
                  <a:schemeClr val="accent2"/>
                </a:gs>
                <a:gs pos="100000">
                  <a:schemeClr val="accent2">
                    <a:gamma/>
                    <a:shade val="3921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03" name="Oval 199"/>
            <p:cNvSpPr>
              <a:spLocks noChangeArrowheads="1"/>
            </p:cNvSpPr>
            <p:nvPr/>
          </p:nvSpPr>
          <p:spPr bwMode="hidden">
            <a:xfrm>
              <a:off x="4491" y="4049"/>
              <a:ext cx="196" cy="105"/>
            </a:xfrm>
            <a:prstGeom prst="ellipse">
              <a:avLst/>
            </a:prstGeom>
            <a:gradFill rotWithShape="0">
              <a:gsLst>
                <a:gs pos="0">
                  <a:schemeClr val="accent2"/>
                </a:gs>
                <a:gs pos="100000">
                  <a:schemeClr val="accent2">
                    <a:gamma/>
                    <a:shade val="3921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04" name="Oval 200"/>
            <p:cNvSpPr>
              <a:spLocks noChangeArrowheads="1"/>
            </p:cNvSpPr>
            <p:nvPr/>
          </p:nvSpPr>
          <p:spPr bwMode="hidden">
            <a:xfrm>
              <a:off x="3989" y="3396"/>
              <a:ext cx="168" cy="96"/>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05" name="Oval 201"/>
            <p:cNvSpPr>
              <a:spLocks noChangeArrowheads="1"/>
            </p:cNvSpPr>
            <p:nvPr/>
          </p:nvSpPr>
          <p:spPr bwMode="hidden">
            <a:xfrm>
              <a:off x="4263" y="3141"/>
              <a:ext cx="167" cy="95"/>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06" name="Oval 202"/>
            <p:cNvSpPr>
              <a:spLocks noChangeArrowheads="1"/>
            </p:cNvSpPr>
            <p:nvPr/>
          </p:nvSpPr>
          <p:spPr bwMode="hidden">
            <a:xfrm>
              <a:off x="5044" y="3418"/>
              <a:ext cx="167" cy="95"/>
            </a:xfrm>
            <a:prstGeom prst="ellipse">
              <a:avLst/>
            </a:prstGeom>
            <a:gradFill rotWithShape="0">
              <a:gsLst>
                <a:gs pos="0">
                  <a:schemeClr val="accent2"/>
                </a:gs>
                <a:gs pos="100000">
                  <a:schemeClr val="accent2">
                    <a:gamma/>
                    <a:shade val="3921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07" name="Oval 203"/>
            <p:cNvSpPr>
              <a:spLocks noChangeArrowheads="1"/>
            </p:cNvSpPr>
            <p:nvPr/>
          </p:nvSpPr>
          <p:spPr bwMode="hidden">
            <a:xfrm>
              <a:off x="4553" y="2873"/>
              <a:ext cx="156" cy="83"/>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08" name="Oval 204"/>
            <p:cNvSpPr>
              <a:spLocks noChangeArrowheads="1"/>
            </p:cNvSpPr>
            <p:nvPr/>
          </p:nvSpPr>
          <p:spPr bwMode="hidden">
            <a:xfrm>
              <a:off x="5293" y="3116"/>
              <a:ext cx="168" cy="95"/>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09" name="Oval 205"/>
            <p:cNvSpPr>
              <a:spLocks noChangeArrowheads="1"/>
            </p:cNvSpPr>
            <p:nvPr/>
          </p:nvSpPr>
          <p:spPr bwMode="hidden">
            <a:xfrm>
              <a:off x="5497" y="2879"/>
              <a:ext cx="156" cy="89"/>
            </a:xfrm>
            <a:prstGeom prst="ellipse">
              <a:avLst/>
            </a:prstGeom>
            <a:gradFill rotWithShape="0">
              <a:gsLst>
                <a:gs pos="0">
                  <a:schemeClr val="accent2"/>
                </a:gs>
                <a:gs pos="100000">
                  <a:schemeClr val="accent2">
                    <a:gamma/>
                    <a:shade val="3921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10" name="Oval 206"/>
            <p:cNvSpPr>
              <a:spLocks noChangeArrowheads="1"/>
            </p:cNvSpPr>
            <p:nvPr/>
          </p:nvSpPr>
          <p:spPr bwMode="hidden">
            <a:xfrm>
              <a:off x="4772" y="2673"/>
              <a:ext cx="156" cy="83"/>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11" name="Oval 207"/>
            <p:cNvSpPr>
              <a:spLocks noChangeArrowheads="1"/>
            </p:cNvSpPr>
            <p:nvPr/>
          </p:nvSpPr>
          <p:spPr bwMode="hidden">
            <a:xfrm>
              <a:off x="4966" y="2488"/>
              <a:ext cx="156" cy="84"/>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12" name="Oval 208"/>
            <p:cNvSpPr>
              <a:spLocks noChangeArrowheads="1"/>
            </p:cNvSpPr>
            <p:nvPr/>
          </p:nvSpPr>
          <p:spPr bwMode="hidden">
            <a:xfrm>
              <a:off x="5444" y="2052"/>
              <a:ext cx="134" cy="73"/>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13" name="Oval 209"/>
            <p:cNvSpPr>
              <a:spLocks noChangeArrowheads="1"/>
            </p:cNvSpPr>
            <p:nvPr/>
          </p:nvSpPr>
          <p:spPr bwMode="hidden">
            <a:xfrm>
              <a:off x="5161" y="2314"/>
              <a:ext cx="140" cy="73"/>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14" name="Oval 210"/>
            <p:cNvSpPr>
              <a:spLocks noChangeArrowheads="1"/>
            </p:cNvSpPr>
            <p:nvPr/>
          </p:nvSpPr>
          <p:spPr bwMode="hidden">
            <a:xfrm>
              <a:off x="5318" y="2176"/>
              <a:ext cx="134" cy="61"/>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15" name="Oval 211"/>
            <p:cNvSpPr>
              <a:spLocks noChangeArrowheads="1"/>
            </p:cNvSpPr>
            <p:nvPr/>
          </p:nvSpPr>
          <p:spPr bwMode="hidden">
            <a:xfrm>
              <a:off x="5581" y="1933"/>
              <a:ext cx="128" cy="61"/>
            </a:xfrm>
            <a:prstGeom prst="ellipse">
              <a:avLst/>
            </a:prstGeom>
            <a:gradFill rotWithShape="0">
              <a:gsLst>
                <a:gs pos="0">
                  <a:schemeClr val="accent2"/>
                </a:gs>
                <a:gs pos="100000">
                  <a:schemeClr val="accent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16" name="Oval 212"/>
            <p:cNvSpPr>
              <a:spLocks noChangeArrowheads="1"/>
            </p:cNvSpPr>
            <p:nvPr/>
          </p:nvSpPr>
          <p:spPr bwMode="hidden">
            <a:xfrm>
              <a:off x="5689" y="1811"/>
              <a:ext cx="128" cy="61"/>
            </a:xfrm>
            <a:prstGeom prst="ellipse">
              <a:avLst/>
            </a:prstGeom>
            <a:gradFill rotWithShape="0">
              <a:gsLst>
                <a:gs pos="0">
                  <a:schemeClr val="accent2"/>
                </a:gs>
                <a:gs pos="100000">
                  <a:schemeClr val="accent2">
                    <a:gamma/>
                    <a:shade val="57647"/>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17" name="Oval 213"/>
            <p:cNvSpPr>
              <a:spLocks noChangeArrowheads="1"/>
            </p:cNvSpPr>
            <p:nvPr/>
          </p:nvSpPr>
          <p:spPr bwMode="hidden">
            <a:xfrm>
              <a:off x="5663" y="2680"/>
              <a:ext cx="156" cy="83"/>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18" name="Oval 214"/>
            <p:cNvSpPr>
              <a:spLocks noChangeArrowheads="1"/>
            </p:cNvSpPr>
            <p:nvPr/>
          </p:nvSpPr>
          <p:spPr bwMode="hidden">
            <a:xfrm>
              <a:off x="-65" y="2865"/>
              <a:ext cx="150" cy="89"/>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19" name="Oval 215"/>
            <p:cNvSpPr>
              <a:spLocks noChangeArrowheads="1"/>
            </p:cNvSpPr>
            <p:nvPr/>
          </p:nvSpPr>
          <p:spPr bwMode="hidden">
            <a:xfrm>
              <a:off x="2" y="2477"/>
              <a:ext cx="156" cy="89"/>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20" name="Oval 216"/>
            <p:cNvSpPr>
              <a:spLocks noChangeArrowheads="1"/>
            </p:cNvSpPr>
            <p:nvPr/>
          </p:nvSpPr>
          <p:spPr bwMode="hidden">
            <a:xfrm>
              <a:off x="-9" y="1436"/>
              <a:ext cx="106"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fa-IR">
                <a:latin typeface="Arial" pitchFamily="34" charset="0"/>
              </a:endParaRPr>
            </a:p>
          </p:txBody>
        </p:sp>
        <p:sp>
          <p:nvSpPr>
            <p:cNvPr id="47321" name="Oval 217"/>
            <p:cNvSpPr>
              <a:spLocks noChangeArrowheads="1"/>
            </p:cNvSpPr>
            <p:nvPr/>
          </p:nvSpPr>
          <p:spPr bwMode="hidden">
            <a:xfrm>
              <a:off x="5624" y="4010"/>
              <a:ext cx="201" cy="106"/>
            </a:xfrm>
            <a:prstGeom prst="ellipse">
              <a:avLst/>
            </a:prstGeom>
            <a:gradFill rotWithShape="0">
              <a:gsLst>
                <a:gs pos="0">
                  <a:schemeClr val="accent2"/>
                </a:gs>
                <a:gs pos="100000">
                  <a:schemeClr val="accent2">
                    <a:gamma/>
                    <a:shade val="39216"/>
                    <a:invGamma/>
                  </a:schemeClr>
                </a:gs>
              </a:gsLst>
              <a:lin ang="2700000" scaled="1"/>
            </a:gradFill>
            <a:ln w="9525">
              <a:noFill/>
              <a:round/>
              <a:headEnd/>
              <a:tailEnd/>
            </a:ln>
            <a:effectLst/>
          </p:spPr>
          <p:txBody>
            <a:bodyPr/>
            <a:lstStyle/>
            <a:p>
              <a:pPr>
                <a:defRPr/>
              </a:pPr>
              <a:endParaRPr lang="fa-IR">
                <a:latin typeface="Arial" pitchFamily="34" charset="0"/>
              </a:endParaRPr>
            </a:p>
          </p:txBody>
        </p:sp>
      </p:grpSp>
      <p:sp>
        <p:nvSpPr>
          <p:cNvPr id="47322" name="Rectangle 218"/>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effectLst>
                  <a:outerShdw blurRad="38100" dist="38100" dir="2700000" algn="tl">
                    <a:srgbClr val="000000"/>
                  </a:outerShdw>
                </a:effectLst>
                <a:latin typeface="Arial" pitchFamily="34" charset="0"/>
                <a:cs typeface="Arial" pitchFamily="34" charset="0"/>
              </a:defRPr>
            </a:lvl1pPr>
          </a:lstStyle>
          <a:p>
            <a:pPr>
              <a:defRPr/>
            </a:pPr>
            <a:fld id="{3F8E2095-2664-49E4-B764-54D4F91E2837}" type="slidenum">
              <a:rPr lang="ar-SA"/>
              <a:pPr>
                <a:defRPr/>
              </a:pPr>
              <a:t>‹#›</a:t>
            </a:fld>
            <a:endParaRPr lang="en-US"/>
          </a:p>
        </p:txBody>
      </p:sp>
      <p:sp>
        <p:nvSpPr>
          <p:cNvPr id="47323" name="Rectangle 219"/>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effectLst>
                  <a:outerShdw blurRad="38100" dist="38100" dir="2700000" algn="tl">
                    <a:srgbClr val="000000"/>
                  </a:outerShdw>
                </a:effectLst>
                <a:latin typeface="Arial" pitchFamily="34" charset="0"/>
              </a:defRPr>
            </a:lvl1pPr>
          </a:lstStyle>
          <a:p>
            <a:pPr>
              <a:defRPr/>
            </a:pPr>
            <a:endParaRPr lang="en-US"/>
          </a:p>
        </p:txBody>
      </p:sp>
      <p:sp>
        <p:nvSpPr>
          <p:cNvPr id="47324" name="Rectangle 220"/>
          <p:cNvSpPr>
            <a:spLocks noGrp="1" noChangeArrowheads="1"/>
          </p:cNvSpPr>
          <p:nvPr>
            <p:ph type="ftr" sz="quarter" idx="3"/>
          </p:nvPr>
        </p:nvSpPr>
        <p:spPr bwMode="auto">
          <a:xfrm>
            <a:off x="3124200" y="6243638"/>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effectLst>
                  <a:outerShdw blurRad="38100" dist="38100" dir="2700000" algn="tl">
                    <a:srgbClr val="000000"/>
                  </a:outerShdw>
                </a:effectLst>
                <a:latin typeface="Arial" pitchFamily="34" charset="0"/>
              </a:defRPr>
            </a:lvl1pPr>
          </a:lstStyle>
          <a:p>
            <a:pPr>
              <a:defRPr/>
            </a:pPr>
            <a:endParaRPr lang="en-US"/>
          </a:p>
        </p:txBody>
      </p:sp>
      <p:sp>
        <p:nvSpPr>
          <p:cNvPr id="47325" name="Rectangle 221"/>
          <p:cNvSpPr>
            <a:spLocks noGrp="1" noChangeArrowheads="1"/>
          </p:cNvSpPr>
          <p:nvPr>
            <p:ph type="body" idx="1"/>
          </p:nvPr>
        </p:nvSpPr>
        <p:spPr bwMode="auto">
          <a:xfrm>
            <a:off x="457200" y="1600200"/>
            <a:ext cx="8229600" cy="4533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7326" name="Rectangle 22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dk2" tx1="lt1" bg2="dk1" tx2="lt2" accent1="accent1" accent2="accent2" accent3="accent3" accent4="accent4" accent5="accent5" accent6="accent6" hlink="hlink" folHlink="folHlink"/>
  <p:sldLayoutIdLst>
    <p:sldLayoutId id="2147483682"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Lst>
  <p:hf hdr="0" ftr="0" dt="0"/>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9pPr>
    </p:titleStyle>
    <p:bodyStyle>
      <a:lvl1pPr marL="342900" indent="-342900" algn="l" rtl="0" eaLnBrk="0" fontAlgn="base" hangingPunct="0">
        <a:spcBef>
          <a:spcPct val="20000"/>
        </a:spcBef>
        <a:spcAft>
          <a:spcPct val="0"/>
        </a:spcAft>
        <a:buClr>
          <a:schemeClr val="hlink"/>
        </a:buClr>
        <a:buFont typeface="Wingdings" pitchFamily="2" charset="2"/>
        <a:buBlip>
          <a:blip r:embed="rId15"/>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15"/>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15"/>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15"/>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15"/>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15"/>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15"/>
        </a:buBlip>
        <a:defRPr sz="2000">
          <a:solidFill>
            <a:schemeClr val="tx1"/>
          </a:solidFill>
          <a:effectLst>
            <a:outerShdw blurRad="38100" dist="38100" dir="2700000" algn="tl">
              <a:srgbClr val="000000"/>
            </a:outerShdw>
          </a:effectLst>
          <a:latin typeface="+mn-lt"/>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ounded Rectangle 1"/>
          <p:cNvSpPr/>
          <p:nvPr/>
        </p:nvSpPr>
        <p:spPr bwMode="auto">
          <a:xfrm>
            <a:off x="1371600" y="1676400"/>
            <a:ext cx="6400800" cy="1524000"/>
          </a:xfrm>
          <a:prstGeom prst="roundRect">
            <a:avLst/>
          </a:prstGeom>
          <a:solidFill>
            <a:srgbClr val="FF0000"/>
          </a:solidFill>
          <a:ln>
            <a:headEnd type="none" w="med" len="med"/>
            <a:tailEnd type="none" w="med" len="me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rtlCol="1" anchor="t" anchorCtr="0" compatLnSpc="1">
            <a:prstTxWarp prst="textNoShape">
              <a:avLst/>
            </a:prstTxWarp>
          </a:bodyPr>
          <a:lstStyle/>
          <a:p>
            <a:pPr algn="ctr" rtl="1">
              <a:defRPr/>
            </a:pPr>
            <a:r>
              <a:rPr lang="fa-IR" sz="4800" b="1" dirty="0" smtClean="0">
                <a:ln w="9525">
                  <a:solidFill>
                    <a:schemeClr val="accent6">
                      <a:lumMod val="50000"/>
                    </a:schemeClr>
                  </a:solidFill>
                  <a:prstDash val="solid"/>
                </a:ln>
                <a:solidFill>
                  <a:srgbClr val="FFFF00"/>
                </a:solidFill>
                <a:effectLst>
                  <a:outerShdw blurRad="12700" dist="38100" dir="2700000" algn="tl" rotWithShape="0">
                    <a:schemeClr val="bg1">
                      <a:lumMod val="50000"/>
                    </a:schemeClr>
                  </a:outerShdw>
                </a:effectLst>
                <a:latin typeface="Arial" pitchFamily="34" charset="0"/>
                <a:cs typeface="B Titr" panose="00000700000000000000" pitchFamily="2" charset="-78"/>
              </a:rPr>
              <a:t>مدیریت در دوره پست مدرن</a:t>
            </a:r>
          </a:p>
          <a:p>
            <a:pPr algn="ctr" rtl="1">
              <a:defRPr/>
            </a:pPr>
            <a:r>
              <a:rPr lang="fa-IR" sz="2000" b="1" dirty="0" smtClean="0">
                <a:ln w="9525">
                  <a:solidFill>
                    <a:schemeClr val="accent6">
                      <a:lumMod val="50000"/>
                    </a:schemeClr>
                  </a:solidFill>
                  <a:prstDash val="solid"/>
                </a:ln>
                <a:solidFill>
                  <a:srgbClr val="FFFF00"/>
                </a:solidFill>
                <a:effectLst>
                  <a:outerShdw blurRad="12700" dist="38100" dir="2700000" algn="tl" rotWithShape="0">
                    <a:schemeClr val="bg1">
                      <a:lumMod val="50000"/>
                    </a:schemeClr>
                  </a:outerShdw>
                </a:effectLst>
                <a:latin typeface="Arial" pitchFamily="34" charset="0"/>
                <a:cs typeface="B Titr" panose="00000700000000000000" pitchFamily="2" charset="-78"/>
              </a:rPr>
              <a:t>”فصل 11“</a:t>
            </a:r>
          </a:p>
          <a:p>
            <a:pPr algn="ctr" rtl="1">
              <a:defRPr/>
            </a:pPr>
            <a:r>
              <a:rPr lang="fa-IR" sz="4800" b="1" dirty="0" smtClean="0">
                <a:ln w="9525">
                  <a:solidFill>
                    <a:schemeClr val="accent6">
                      <a:lumMod val="50000"/>
                    </a:schemeClr>
                  </a:solidFill>
                  <a:prstDash val="solid"/>
                </a:ln>
                <a:solidFill>
                  <a:srgbClr val="FFFF00"/>
                </a:solidFill>
                <a:effectLst>
                  <a:outerShdw blurRad="12700" dist="38100" dir="2700000" algn="tl" rotWithShape="0">
                    <a:schemeClr val="bg1">
                      <a:lumMod val="50000"/>
                    </a:schemeClr>
                  </a:outerShdw>
                </a:effectLst>
                <a:latin typeface="Arial" pitchFamily="34" charset="0"/>
                <a:cs typeface="B Titr" panose="00000700000000000000" pitchFamily="2" charset="-78"/>
              </a:rPr>
              <a:t> </a:t>
            </a:r>
            <a:endParaRPr lang="en-US" sz="4800" b="1" dirty="0">
              <a:ln w="9525">
                <a:solidFill>
                  <a:schemeClr val="accent6">
                    <a:lumMod val="50000"/>
                  </a:schemeClr>
                </a:solidFill>
                <a:prstDash val="solid"/>
              </a:ln>
              <a:solidFill>
                <a:srgbClr val="FFFF00"/>
              </a:solidFill>
              <a:effectLst>
                <a:outerShdw blurRad="12700" dist="38100" dir="2700000" algn="tl" rotWithShape="0">
                  <a:schemeClr val="bg1">
                    <a:lumMod val="50000"/>
                  </a:schemeClr>
                </a:outerShdw>
              </a:effectLst>
              <a:latin typeface="Arial" pitchFamily="34" charset="0"/>
              <a:cs typeface="B Titr" panose="00000700000000000000" pitchFamily="2" charset="-78"/>
            </a:endParaRPr>
          </a:p>
        </p:txBody>
      </p:sp>
      <p:pic>
        <p:nvPicPr>
          <p:cNvPr id="5" name="Picture 4" descr="bism2"/>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33800" y="152400"/>
            <a:ext cx="1673225" cy="1295400"/>
          </a:xfrm>
          <a:prstGeom prst="rect">
            <a:avLst/>
          </a:prstGeom>
          <a:noFill/>
          <a:ln>
            <a:noFill/>
          </a:ln>
          <a:extLst/>
        </p:spPr>
      </p:pic>
      <p:sp>
        <p:nvSpPr>
          <p:cNvPr id="12" name="Slide Number Placeholder 11"/>
          <p:cNvSpPr>
            <a:spLocks noGrp="1"/>
          </p:cNvSpPr>
          <p:nvPr>
            <p:ph type="sldNum" sz="quarter" idx="10"/>
          </p:nvPr>
        </p:nvSpPr>
        <p:spPr/>
        <p:txBody>
          <a:bodyPr/>
          <a:lstStyle/>
          <a:p>
            <a:pPr>
              <a:defRPr/>
            </a:pPr>
            <a:fld id="{1581EDA7-6FCD-4FCE-95ED-5821F90219C0}" type="slidenum">
              <a:rPr lang="ar-SA" smtClean="0"/>
              <a:pPr>
                <a:defRPr/>
              </a:pPr>
              <a:t>1</a:t>
            </a:fld>
            <a:endParaRPr lang="en-US"/>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pPr>
              <a:defRPr/>
            </a:pPr>
            <a:fld id="{1581EDA7-6FCD-4FCE-95ED-5821F90219C0}" type="slidenum">
              <a:rPr lang="ar-SA" smtClean="0"/>
              <a:pPr>
                <a:defRPr/>
              </a:pPr>
              <a:t>2</a:t>
            </a:fld>
            <a:endParaRPr lang="en-US"/>
          </a:p>
        </p:txBody>
      </p:sp>
      <p:sp>
        <p:nvSpPr>
          <p:cNvPr id="3" name="Rectangle 2"/>
          <p:cNvSpPr/>
          <p:nvPr/>
        </p:nvSpPr>
        <p:spPr>
          <a:xfrm>
            <a:off x="685800" y="1905000"/>
            <a:ext cx="7696200" cy="2554545"/>
          </a:xfrm>
          <a:prstGeom prst="rect">
            <a:avLst/>
          </a:prstGeom>
        </p:spPr>
        <p:txBody>
          <a:bodyPr wrap="square">
            <a:spAutoFit/>
          </a:bodyPr>
          <a:lstStyle/>
          <a:p>
            <a:pPr algn="just" rtl="1"/>
            <a:r>
              <a:rPr lang="fa-IR" sz="3200" b="1" dirty="0" smtClean="0">
                <a:solidFill>
                  <a:schemeClr val="accent5">
                    <a:lumMod val="10000"/>
                  </a:schemeClr>
                </a:solidFill>
                <a:cs typeface="B Narm" pitchFamily="2" charset="-78"/>
              </a:rPr>
              <a:t>حضرت علی(ع) به مالک اشتر فرمود:</a:t>
            </a:r>
          </a:p>
          <a:p>
            <a:pPr algn="just" rtl="1"/>
            <a:endParaRPr lang="fa-IR" sz="3200" b="1" dirty="0" smtClean="0">
              <a:solidFill>
                <a:srgbClr val="C00000"/>
              </a:solidFill>
              <a:cs typeface="B Nazanin" pitchFamily="2" charset="-78"/>
            </a:endParaRPr>
          </a:p>
          <a:p>
            <a:pPr algn="just" rtl="1"/>
            <a:r>
              <a:rPr lang="fa-IR" sz="3200" b="1" dirty="0" smtClean="0">
                <a:solidFill>
                  <a:schemeClr val="accent5">
                    <a:lumMod val="10000"/>
                  </a:schemeClr>
                </a:solidFill>
                <a:latin typeface="Tahoma" pitchFamily="34" charset="0"/>
                <a:cs typeface="B Narm" pitchFamily="2" charset="-78"/>
              </a:rPr>
              <a:t>ای مالک! در به کارگیری کارمندان و مدیرانی که باید زیر نظر تو کار کنند، هیچ گونه واسطه و شفاعتی را نپذیر، مگر شفاعت (کفایت) و (امانت) را .</a:t>
            </a:r>
            <a:endParaRPr lang="fa-IR" sz="3200" b="1" dirty="0">
              <a:solidFill>
                <a:schemeClr val="accent5">
                  <a:lumMod val="10000"/>
                </a:schemeClr>
              </a:solidFill>
              <a:latin typeface="Tahoma" pitchFamily="34" charset="0"/>
              <a:cs typeface="B Narm"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28600" y="1828800"/>
            <a:ext cx="8763000" cy="3970318"/>
          </a:xfrm>
          <a:prstGeom prst="rect">
            <a:avLst/>
          </a:prstGeom>
        </p:spPr>
        <p:txBody>
          <a:bodyPr wrap="square">
            <a:spAutoFit/>
          </a:bodyPr>
          <a:lstStyle/>
          <a:p>
            <a:pPr algn="justLow" rtl="1">
              <a:lnSpc>
                <a:spcPct val="150000"/>
              </a:lnSpc>
              <a:spcAft>
                <a:spcPts val="0"/>
              </a:spcAft>
            </a:pPr>
            <a:r>
              <a:rPr lang="fa-IR" sz="2400" b="1" dirty="0" smtClean="0">
                <a:solidFill>
                  <a:srgbClr val="0A0A0E"/>
                </a:solidFill>
                <a:effectLst/>
                <a:latin typeface="Times New Roman" panose="02020603050405020304" pitchFamily="18" charset="0"/>
                <a:ea typeface="Times New Roman" panose="02020603050405020304" pitchFamily="18" charset="0"/>
                <a:cs typeface="B Nazanin" panose="00000400000000000000" pitchFamily="2" charset="-78"/>
              </a:rPr>
              <a:t>پست مدرنیستها چنان ایده های متعدد و متفاوتی در چنته دارند که نکات توافقی میان آنها دشوار است.با این وجود تمایل آنها برای به چالش کشیدن افکار مدرنیست ها در مورد واقعیت، دانش و هویت به نظر مشترک می آید.</a:t>
            </a:r>
          </a:p>
          <a:p>
            <a:pPr algn="justLow" rtl="1">
              <a:lnSpc>
                <a:spcPct val="150000"/>
              </a:lnSpc>
              <a:spcAft>
                <a:spcPts val="0"/>
              </a:spcAft>
            </a:pPr>
            <a:r>
              <a:rPr lang="fa-IR" sz="2400" b="1" dirty="0" smtClean="0">
                <a:solidFill>
                  <a:srgbClr val="0A0A0E"/>
                </a:solidFill>
                <a:latin typeface="Times New Roman" panose="02020603050405020304" pitchFamily="18" charset="0"/>
                <a:ea typeface="Times New Roman" panose="02020603050405020304" pitchFamily="18" charset="0"/>
                <a:cs typeface="B Nazanin" panose="00000400000000000000" pitchFamily="2" charset="-78"/>
              </a:rPr>
              <a:t>پست مدرنیست ها معتقدند که هیچگونه واقعیت قابل تعریف بصورت عینی وجود ندارد،و هر آنچه من یا شما میدانیم نسبت به لحظه تجربه ما از آن نسبی است و چون زبان هیچگونه معنای ثابتی ندارد، هیچگونه شرح دقیقی از جهان ما وجود ندارد و ما نمی توانیم گزاره قطعی در مورد آن یا خودمان بسازیم.</a:t>
            </a:r>
          </a:p>
        </p:txBody>
      </p:sp>
      <p:sp>
        <p:nvSpPr>
          <p:cNvPr id="3" name="Rounded Rectangle 2"/>
          <p:cNvSpPr/>
          <p:nvPr/>
        </p:nvSpPr>
        <p:spPr bwMode="auto">
          <a:xfrm>
            <a:off x="1447800" y="152400"/>
            <a:ext cx="6400800" cy="1219200"/>
          </a:xfrm>
          <a:prstGeom prst="roundRect">
            <a:avLst/>
          </a:prstGeom>
          <a:solidFill>
            <a:srgbClr val="FF0000"/>
          </a:solidFill>
          <a:ln>
            <a:headEnd type="none" w="med" len="med"/>
            <a:tailEnd type="none" w="med" len="me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rtlCol="1" anchor="t" anchorCtr="0" compatLnSpc="1">
            <a:prstTxWarp prst="textNoShape">
              <a:avLst/>
            </a:prstTxWarp>
          </a:bodyPr>
          <a:lstStyle/>
          <a:p>
            <a:pPr algn="ctr" rtl="1">
              <a:defRPr/>
            </a:pPr>
            <a:r>
              <a:rPr lang="fa-IR" sz="4800" b="1" dirty="0" smtClean="0">
                <a:ln w="9525">
                  <a:solidFill>
                    <a:schemeClr val="accent6">
                      <a:lumMod val="50000"/>
                    </a:schemeClr>
                  </a:solidFill>
                  <a:prstDash val="solid"/>
                </a:ln>
                <a:solidFill>
                  <a:srgbClr val="FFFF00"/>
                </a:solidFill>
                <a:effectLst>
                  <a:outerShdw blurRad="12700" dist="38100" dir="2700000" algn="tl" rotWithShape="0">
                    <a:schemeClr val="bg1">
                      <a:lumMod val="50000"/>
                    </a:schemeClr>
                  </a:outerShdw>
                </a:effectLst>
                <a:latin typeface="Arial" pitchFamily="34" charset="0"/>
                <a:cs typeface="B Titr" panose="00000700000000000000" pitchFamily="2" charset="-78"/>
              </a:rPr>
              <a:t>مقدمه</a:t>
            </a:r>
            <a:endParaRPr lang="en-US" sz="4800" b="1" dirty="0">
              <a:ln w="9525">
                <a:solidFill>
                  <a:schemeClr val="accent6">
                    <a:lumMod val="50000"/>
                  </a:schemeClr>
                </a:solidFill>
                <a:prstDash val="solid"/>
              </a:ln>
              <a:solidFill>
                <a:srgbClr val="FFFF00"/>
              </a:solidFill>
              <a:effectLst>
                <a:outerShdw blurRad="12700" dist="38100" dir="2700000" algn="tl" rotWithShape="0">
                  <a:schemeClr val="bg1">
                    <a:lumMod val="50000"/>
                  </a:schemeClr>
                </a:outerShdw>
              </a:effectLst>
              <a:latin typeface="Arial" pitchFamily="34" charset="0"/>
              <a:cs typeface="B Titr" panose="00000700000000000000" pitchFamily="2" charset="-78"/>
            </a:endParaRPr>
          </a:p>
        </p:txBody>
      </p:sp>
      <p:sp>
        <p:nvSpPr>
          <p:cNvPr id="6" name="Slide Number Placeholder 5"/>
          <p:cNvSpPr>
            <a:spLocks noGrp="1"/>
          </p:cNvSpPr>
          <p:nvPr>
            <p:ph type="sldNum" sz="quarter" idx="10"/>
          </p:nvPr>
        </p:nvSpPr>
        <p:spPr/>
        <p:txBody>
          <a:bodyPr/>
          <a:lstStyle/>
          <a:p>
            <a:pPr>
              <a:defRPr/>
            </a:pPr>
            <a:fld id="{1581EDA7-6FCD-4FCE-95ED-5821F90219C0}" type="slidenum">
              <a:rPr lang="ar-SA" smtClean="0"/>
              <a:pPr>
                <a:defRPr/>
              </a:pPr>
              <a:t>3</a:t>
            </a:fld>
            <a:endParaRPr lang="en-US"/>
          </a:p>
        </p:txBody>
      </p:sp>
    </p:spTree>
    <p:extLst>
      <p:ext uri="{BB962C8B-B14F-4D97-AF65-F5344CB8AC3E}">
        <p14:creationId xmlns:p14="http://schemas.microsoft.com/office/powerpoint/2010/main" val="700162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fill="hold"/>
                                        <p:tgtEl>
                                          <p:spTgt spid="2">
                                            <p:txEl>
                                              <p:pRg st="0" end="0"/>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 calcmode="lin" valueType="num">
                                      <p:cBhvr additive="base">
                                        <p:cTn id="18" dur="500" fill="hold"/>
                                        <p:tgtEl>
                                          <p:spTgt spid="2">
                                            <p:txEl>
                                              <p:pRg st="1" end="1"/>
                                            </p:txEl>
                                          </p:spTgt>
                                        </p:tgtEl>
                                        <p:attrNameLst>
                                          <p:attrName>ppt_x</p:attrName>
                                        </p:attrNameLst>
                                      </p:cBhvr>
                                      <p:tavLst>
                                        <p:tav tm="0">
                                          <p:val>
                                            <p:strVal val="1+#ppt_w/2"/>
                                          </p:val>
                                        </p:tav>
                                        <p:tav tm="100000">
                                          <p:val>
                                            <p:strVal val="#ppt_x"/>
                                          </p:val>
                                        </p:tav>
                                      </p:tavLst>
                                    </p:anim>
                                    <p:anim calcmode="lin" valueType="num">
                                      <p:cBhvr additive="base">
                                        <p:cTn id="19" dur="5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ounded Rectangle 2"/>
          <p:cNvSpPr/>
          <p:nvPr/>
        </p:nvSpPr>
        <p:spPr bwMode="auto">
          <a:xfrm>
            <a:off x="838200" y="381000"/>
            <a:ext cx="8077200" cy="914400"/>
          </a:xfrm>
          <a:prstGeom prst="roundRect">
            <a:avLst/>
          </a:prstGeom>
          <a:solidFill>
            <a:srgbClr val="FF0000"/>
          </a:solidFill>
          <a:ln>
            <a:headEnd type="none" w="med" len="med"/>
            <a:tailEnd type="none" w="med" len="me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rtlCol="1" anchor="t" anchorCtr="0" compatLnSpc="1">
            <a:prstTxWarp prst="textNoShape">
              <a:avLst/>
            </a:prstTxWarp>
          </a:bodyPr>
          <a:lstStyle/>
          <a:p>
            <a:pPr algn="ctr" rtl="1">
              <a:defRPr/>
            </a:pPr>
            <a:r>
              <a:rPr lang="fa-IR" sz="3600" b="1" dirty="0" smtClean="0">
                <a:ln w="9525">
                  <a:solidFill>
                    <a:schemeClr val="accent6">
                      <a:lumMod val="50000"/>
                    </a:schemeClr>
                  </a:solidFill>
                  <a:prstDash val="solid"/>
                </a:ln>
                <a:solidFill>
                  <a:srgbClr val="FFFF00"/>
                </a:solidFill>
                <a:effectLst>
                  <a:outerShdw blurRad="12700" dist="38100" dir="2700000" algn="tl" rotWithShape="0">
                    <a:schemeClr val="bg1">
                      <a:lumMod val="50000"/>
                    </a:schemeClr>
                  </a:outerShdw>
                </a:effectLst>
                <a:latin typeface="Arial" pitchFamily="34" charset="0"/>
                <a:cs typeface="B Titr" panose="00000700000000000000" pitchFamily="2" charset="-78"/>
              </a:rPr>
              <a:t>تاریخچه و مفهوم پست مدرن یا پسا نوگرایی</a:t>
            </a:r>
            <a:endParaRPr lang="en-US" sz="3600" b="1" dirty="0">
              <a:ln w="9525">
                <a:solidFill>
                  <a:schemeClr val="accent6">
                    <a:lumMod val="50000"/>
                  </a:schemeClr>
                </a:solidFill>
                <a:prstDash val="solid"/>
              </a:ln>
              <a:solidFill>
                <a:srgbClr val="FFFF00"/>
              </a:solidFill>
              <a:effectLst>
                <a:outerShdw blurRad="12700" dist="38100" dir="2700000" algn="tl" rotWithShape="0">
                  <a:schemeClr val="bg1">
                    <a:lumMod val="50000"/>
                  </a:schemeClr>
                </a:outerShdw>
              </a:effectLst>
              <a:latin typeface="Arial" pitchFamily="34" charset="0"/>
              <a:cs typeface="B Titr" panose="00000700000000000000" pitchFamily="2" charset="-78"/>
            </a:endParaRPr>
          </a:p>
        </p:txBody>
      </p:sp>
      <p:sp>
        <p:nvSpPr>
          <p:cNvPr id="4" name="Rectangle 3"/>
          <p:cNvSpPr/>
          <p:nvPr/>
        </p:nvSpPr>
        <p:spPr>
          <a:xfrm>
            <a:off x="381000" y="1371600"/>
            <a:ext cx="8458200" cy="7035772"/>
          </a:xfrm>
          <a:prstGeom prst="rect">
            <a:avLst/>
          </a:prstGeom>
        </p:spPr>
        <p:txBody>
          <a:bodyPr wrap="square">
            <a:spAutoFit/>
          </a:bodyPr>
          <a:lstStyle/>
          <a:p>
            <a:pPr algn="just" rtl="1">
              <a:spcBef>
                <a:spcPct val="20000"/>
              </a:spcBef>
              <a:buClr>
                <a:schemeClr val="hlink"/>
              </a:buClr>
              <a:defRPr/>
            </a:pPr>
            <a:r>
              <a:rPr lang="fa-IR" sz="2400" b="1" dirty="0" smtClean="0">
                <a:solidFill>
                  <a:schemeClr val="accent4">
                    <a:lumMod val="10000"/>
                  </a:schemeClr>
                </a:solidFill>
                <a:effectLst>
                  <a:outerShdw blurRad="38100" dist="38100" dir="2700000" algn="tl">
                    <a:srgbClr val="000000">
                      <a:alpha val="43137"/>
                    </a:srgbClr>
                  </a:outerShdw>
                </a:effectLst>
                <a:latin typeface="Arial" pitchFamily="34" charset="0"/>
                <a:cs typeface="B Nazanin" panose="00000400000000000000" pitchFamily="2" charset="-78"/>
              </a:rPr>
              <a:t>پیشوند“ پسا ” در پسانوگرایی الزاماً به معنای تاخر زمانی نیست.پسا تجدد یا پسا نوگرایی در اصل در واکنش به نوگرایی و تحت تاثیر هوشیاری عمومی بعد از جنگ جهانی دوم به وجود آمد.</a:t>
            </a:r>
          </a:p>
          <a:p>
            <a:pPr algn="just" rtl="1">
              <a:spcBef>
                <a:spcPct val="20000"/>
              </a:spcBef>
              <a:buClr>
                <a:schemeClr val="hlink"/>
              </a:buClr>
              <a:defRPr/>
            </a:pPr>
            <a:r>
              <a:rPr lang="fa-IR" sz="2400" b="1" dirty="0" smtClean="0">
                <a:solidFill>
                  <a:schemeClr val="accent4">
                    <a:lumMod val="10000"/>
                  </a:schemeClr>
                </a:solidFill>
                <a:effectLst>
                  <a:outerShdw blurRad="38100" dist="38100" dir="2700000" algn="tl">
                    <a:srgbClr val="000000">
                      <a:alpha val="43137"/>
                    </a:srgbClr>
                  </a:outerShdw>
                </a:effectLst>
                <a:latin typeface="Arial" pitchFamily="34" charset="0"/>
                <a:cs typeface="B Nazanin" panose="00000400000000000000" pitchFamily="2" charset="-78"/>
              </a:rPr>
              <a:t>این اصطلاح اولین بار در سال 1949برای ابراز ناخرسندی در قبال معماری نوگرا به کار برده شد و منجر به معماری پسانوگرا شد.</a:t>
            </a:r>
          </a:p>
          <a:p>
            <a:pPr algn="just" rtl="1">
              <a:spcBef>
                <a:spcPct val="20000"/>
              </a:spcBef>
              <a:buClr>
                <a:schemeClr val="hlink"/>
              </a:buClr>
              <a:defRPr/>
            </a:pPr>
            <a:r>
              <a:rPr lang="fa-IR" sz="2400" b="1" dirty="0" smtClean="0">
                <a:solidFill>
                  <a:schemeClr val="accent4">
                    <a:lumMod val="10000"/>
                  </a:schemeClr>
                </a:solidFill>
                <a:effectLst>
                  <a:outerShdw blurRad="38100" dist="38100" dir="2700000" algn="tl">
                    <a:srgbClr val="000000">
                      <a:alpha val="43137"/>
                    </a:srgbClr>
                  </a:outerShdw>
                </a:effectLst>
                <a:latin typeface="Arial" pitchFamily="34" charset="0"/>
                <a:cs typeface="B Nazanin" panose="00000400000000000000" pitchFamily="2" charset="-78"/>
              </a:rPr>
              <a:t>مفهموم پست مدرنیته تا حدی مشابه جامعه فرا صنعتی است.این مفهوم اظهار میدارد که جوامع صنعتی شاهد تغییر جهت از ساخت صنعتی به صنایع خدماتی و با تاکید بر فناوری اطلاعات هستند.</a:t>
            </a:r>
          </a:p>
          <a:p>
            <a:pPr algn="just" rtl="1">
              <a:spcBef>
                <a:spcPct val="20000"/>
              </a:spcBef>
              <a:buClr>
                <a:schemeClr val="hlink"/>
              </a:buClr>
              <a:defRPr/>
            </a:pPr>
            <a:r>
              <a:rPr lang="fa-IR" sz="2400" b="1" dirty="0" smtClean="0">
                <a:solidFill>
                  <a:schemeClr val="accent4">
                    <a:lumMod val="10000"/>
                  </a:schemeClr>
                </a:solidFill>
                <a:effectLst>
                  <a:outerShdw blurRad="38100" dist="38100" dir="2700000" algn="tl">
                    <a:srgbClr val="000000">
                      <a:alpha val="43137"/>
                    </a:srgbClr>
                  </a:outerShdw>
                </a:effectLst>
                <a:latin typeface="Arial" pitchFamily="34" charset="0"/>
                <a:cs typeface="B Nazanin" panose="00000400000000000000" pitchFamily="2" charset="-78"/>
              </a:rPr>
              <a:t>”بومن“:پیامدهای پست مدرنیته آن چیزهایی است که ذهن مدرن بر خودش از دور و بواسطه درک انگیزش تغییر بازتاب می دهد.</a:t>
            </a:r>
          </a:p>
          <a:p>
            <a:pPr algn="just" rtl="1">
              <a:spcBef>
                <a:spcPct val="20000"/>
              </a:spcBef>
              <a:buClr>
                <a:schemeClr val="hlink"/>
              </a:buClr>
              <a:defRPr/>
            </a:pPr>
            <a:r>
              <a:rPr lang="fa-IR" sz="2400" b="1" dirty="0" smtClean="0">
                <a:solidFill>
                  <a:schemeClr val="accent4">
                    <a:lumMod val="10000"/>
                  </a:schemeClr>
                </a:solidFill>
                <a:effectLst>
                  <a:outerShdw blurRad="38100" dist="38100" dir="2700000" algn="tl">
                    <a:srgbClr val="000000">
                      <a:alpha val="43137"/>
                    </a:srgbClr>
                  </a:outerShdw>
                </a:effectLst>
                <a:latin typeface="Arial" pitchFamily="34" charset="0"/>
                <a:cs typeface="B Nazanin" panose="00000400000000000000" pitchFamily="2" charset="-78"/>
              </a:rPr>
              <a:t>عدم قطعیت دوسو گرایی و ابهام پست مدرنیته امکان به چنگ آوردن سرنوشت به منظور خلق آینده مان را فراهم می آورد. </a:t>
            </a:r>
          </a:p>
          <a:p>
            <a:pPr algn="just" rtl="1">
              <a:spcBef>
                <a:spcPct val="20000"/>
              </a:spcBef>
              <a:buClr>
                <a:schemeClr val="hlink"/>
              </a:buClr>
              <a:defRPr/>
            </a:pPr>
            <a:endParaRPr lang="fa-IR" sz="2400" b="1" dirty="0" smtClean="0">
              <a:solidFill>
                <a:schemeClr val="accent4">
                  <a:lumMod val="10000"/>
                </a:schemeClr>
              </a:solidFill>
              <a:effectLst>
                <a:outerShdw blurRad="38100" dist="38100" dir="2700000" algn="tl">
                  <a:srgbClr val="000000">
                    <a:alpha val="43137"/>
                  </a:srgbClr>
                </a:outerShdw>
              </a:effectLst>
              <a:latin typeface="Arial" pitchFamily="34" charset="0"/>
              <a:cs typeface="B Nazanin" panose="00000400000000000000" pitchFamily="2" charset="-78"/>
            </a:endParaRPr>
          </a:p>
          <a:p>
            <a:pPr algn="just" rtl="1">
              <a:spcBef>
                <a:spcPct val="20000"/>
              </a:spcBef>
              <a:buClr>
                <a:schemeClr val="hlink"/>
              </a:buClr>
              <a:defRPr/>
            </a:pPr>
            <a:endParaRPr lang="fa-IR" sz="2400" b="1" dirty="0" smtClean="0">
              <a:solidFill>
                <a:schemeClr val="accent4">
                  <a:lumMod val="10000"/>
                </a:schemeClr>
              </a:solidFill>
              <a:effectLst>
                <a:outerShdw blurRad="38100" dist="38100" dir="2700000" algn="tl">
                  <a:srgbClr val="000000">
                    <a:alpha val="43137"/>
                  </a:srgbClr>
                </a:outerShdw>
              </a:effectLst>
              <a:latin typeface="Arial" pitchFamily="34" charset="0"/>
              <a:cs typeface="B Nazanin" panose="00000400000000000000" pitchFamily="2" charset="-78"/>
            </a:endParaRPr>
          </a:p>
          <a:p>
            <a:pPr algn="just" rtl="1">
              <a:spcBef>
                <a:spcPct val="20000"/>
              </a:spcBef>
              <a:buClr>
                <a:schemeClr val="hlink"/>
              </a:buClr>
              <a:defRPr/>
            </a:pPr>
            <a:endParaRPr lang="fa-IR" sz="2400" b="1" dirty="0" smtClean="0">
              <a:solidFill>
                <a:schemeClr val="accent4">
                  <a:lumMod val="10000"/>
                </a:schemeClr>
              </a:solidFill>
              <a:effectLst>
                <a:outerShdw blurRad="38100" dist="38100" dir="2700000" algn="tl">
                  <a:srgbClr val="000000">
                    <a:alpha val="43137"/>
                  </a:srgbClr>
                </a:outerShdw>
              </a:effectLst>
              <a:latin typeface="Arial" pitchFamily="34" charset="0"/>
              <a:cs typeface="B Nazanin" panose="00000400000000000000" pitchFamily="2" charset="-78"/>
            </a:endParaRPr>
          </a:p>
          <a:p>
            <a:pPr algn="just" rtl="1">
              <a:spcBef>
                <a:spcPct val="20000"/>
              </a:spcBef>
              <a:buClr>
                <a:schemeClr val="hlink"/>
              </a:buClr>
              <a:defRPr/>
            </a:pPr>
            <a:endParaRPr lang="fa-IR" sz="2400" b="1" dirty="0" smtClean="0">
              <a:solidFill>
                <a:schemeClr val="accent4">
                  <a:lumMod val="10000"/>
                </a:schemeClr>
              </a:solidFill>
              <a:effectLst>
                <a:outerShdw blurRad="38100" dist="38100" dir="2700000" algn="tl">
                  <a:srgbClr val="000000">
                    <a:alpha val="43137"/>
                  </a:srgbClr>
                </a:outerShdw>
              </a:effectLst>
              <a:latin typeface="Arial" pitchFamily="34" charset="0"/>
              <a:cs typeface="B Nazanin" panose="00000400000000000000" pitchFamily="2" charset="-78"/>
            </a:endParaRPr>
          </a:p>
          <a:p>
            <a:pPr algn="just" rtl="1">
              <a:spcBef>
                <a:spcPct val="20000"/>
              </a:spcBef>
              <a:buClr>
                <a:schemeClr val="hlink"/>
              </a:buClr>
              <a:defRPr/>
            </a:pPr>
            <a:endParaRPr lang="fa-IR" sz="2400" b="1" dirty="0">
              <a:solidFill>
                <a:schemeClr val="accent4">
                  <a:lumMod val="10000"/>
                </a:schemeClr>
              </a:solidFill>
              <a:effectLst>
                <a:outerShdw blurRad="38100" dist="38100" dir="2700000" algn="tl">
                  <a:srgbClr val="000000">
                    <a:alpha val="43137"/>
                  </a:srgbClr>
                </a:outerShdw>
              </a:effectLst>
              <a:latin typeface="Arial" pitchFamily="34" charset="0"/>
              <a:cs typeface="B Nazanin" panose="00000400000000000000" pitchFamily="2" charset="-78"/>
            </a:endParaRPr>
          </a:p>
        </p:txBody>
      </p:sp>
      <p:sp>
        <p:nvSpPr>
          <p:cNvPr id="8" name="Slide Number Placeholder 7"/>
          <p:cNvSpPr>
            <a:spLocks noGrp="1"/>
          </p:cNvSpPr>
          <p:nvPr>
            <p:ph type="sldNum" sz="quarter" idx="10"/>
          </p:nvPr>
        </p:nvSpPr>
        <p:spPr/>
        <p:txBody>
          <a:bodyPr/>
          <a:lstStyle/>
          <a:p>
            <a:pPr>
              <a:defRPr/>
            </a:pPr>
            <a:fld id="{1581EDA7-6FCD-4FCE-95ED-5821F90219C0}" type="slidenum">
              <a:rPr lang="ar-SA" smtClean="0"/>
              <a:pPr>
                <a:defRPr/>
              </a:pPr>
              <a:t>4</a:t>
            </a:fld>
            <a:endParaRPr lang="en-US"/>
          </a:p>
        </p:txBody>
      </p:sp>
    </p:spTree>
    <p:extLst>
      <p:ext uri="{BB962C8B-B14F-4D97-AF65-F5344CB8AC3E}">
        <p14:creationId xmlns:p14="http://schemas.microsoft.com/office/powerpoint/2010/main" val="3287592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838200" y="381000"/>
            <a:ext cx="8077200" cy="914400"/>
          </a:xfrm>
          <a:prstGeom prst="roundRect">
            <a:avLst/>
          </a:prstGeom>
          <a:solidFill>
            <a:srgbClr val="FF0000"/>
          </a:solidFill>
          <a:ln>
            <a:headEnd type="none" w="med" len="med"/>
            <a:tailEnd type="none" w="med" len="me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rtlCol="1" anchor="t" anchorCtr="0" compatLnSpc="1">
            <a:prstTxWarp prst="textNoShape">
              <a:avLst/>
            </a:prstTxWarp>
          </a:bodyPr>
          <a:lstStyle/>
          <a:p>
            <a:pPr algn="ctr" rtl="1">
              <a:defRPr/>
            </a:pPr>
            <a:r>
              <a:rPr lang="fa-IR" sz="3600" b="1" dirty="0" smtClean="0">
                <a:ln w="9525">
                  <a:solidFill>
                    <a:schemeClr val="accent6">
                      <a:lumMod val="50000"/>
                    </a:schemeClr>
                  </a:solidFill>
                  <a:prstDash val="solid"/>
                </a:ln>
                <a:solidFill>
                  <a:srgbClr val="FFFF00"/>
                </a:solidFill>
                <a:effectLst>
                  <a:outerShdw blurRad="12700" dist="38100" dir="2700000" algn="tl" rotWithShape="0">
                    <a:schemeClr val="bg1">
                      <a:lumMod val="50000"/>
                    </a:schemeClr>
                  </a:outerShdw>
                </a:effectLst>
                <a:latin typeface="Arial" pitchFamily="34" charset="0"/>
                <a:cs typeface="B Titr" panose="00000700000000000000" pitchFamily="2" charset="-78"/>
              </a:rPr>
              <a:t>پست مدرنیته شامل عوامل زیر می شود</a:t>
            </a:r>
            <a:endParaRPr lang="en-US" sz="3600" b="1" dirty="0">
              <a:ln w="9525">
                <a:solidFill>
                  <a:schemeClr val="accent6">
                    <a:lumMod val="50000"/>
                  </a:schemeClr>
                </a:solidFill>
                <a:prstDash val="solid"/>
              </a:ln>
              <a:solidFill>
                <a:srgbClr val="FFFF00"/>
              </a:solidFill>
              <a:effectLst>
                <a:outerShdw blurRad="12700" dist="38100" dir="2700000" algn="tl" rotWithShape="0">
                  <a:schemeClr val="bg1">
                    <a:lumMod val="50000"/>
                  </a:schemeClr>
                </a:outerShdw>
              </a:effectLst>
              <a:latin typeface="Arial" pitchFamily="34" charset="0"/>
              <a:cs typeface="B Titr" panose="00000700000000000000" pitchFamily="2" charset="-78"/>
            </a:endParaRPr>
          </a:p>
        </p:txBody>
      </p:sp>
      <p:sp>
        <p:nvSpPr>
          <p:cNvPr id="4" name="Rectangle 3"/>
          <p:cNvSpPr/>
          <p:nvPr/>
        </p:nvSpPr>
        <p:spPr>
          <a:xfrm>
            <a:off x="381000" y="1371600"/>
            <a:ext cx="8458200" cy="5189113"/>
          </a:xfrm>
          <a:prstGeom prst="rect">
            <a:avLst/>
          </a:prstGeom>
        </p:spPr>
        <p:txBody>
          <a:bodyPr wrap="square">
            <a:spAutoFit/>
          </a:bodyPr>
          <a:lstStyle/>
          <a:p>
            <a:pPr algn="just" rtl="1">
              <a:spcBef>
                <a:spcPct val="20000"/>
              </a:spcBef>
              <a:buClr>
                <a:schemeClr val="hlink"/>
              </a:buClr>
              <a:defRPr/>
            </a:pPr>
            <a:r>
              <a:rPr lang="fa-IR" sz="2400" b="1" dirty="0" smtClean="0">
                <a:solidFill>
                  <a:schemeClr val="accent4">
                    <a:lumMod val="10000"/>
                  </a:schemeClr>
                </a:solidFill>
                <a:effectLst>
                  <a:outerShdw blurRad="38100" dist="38100" dir="2700000" algn="tl">
                    <a:srgbClr val="000000">
                      <a:alpha val="43137"/>
                    </a:srgbClr>
                  </a:outerShdw>
                </a:effectLst>
                <a:latin typeface="Arial" pitchFamily="34" charset="0"/>
                <a:cs typeface="B Nazanin" panose="00000400000000000000" pitchFamily="2" charset="-78"/>
              </a:rPr>
              <a:t>1- تردید ادامه دار نسبت به ایده ها و اعتقادات عصر مدرن خصوصاً اعتقادات ماتریالیسم،استدلال،یقین،هویت شخصی و اعتقادات صاحب نظران سازمان و مدیریت.</a:t>
            </a:r>
          </a:p>
          <a:p>
            <a:pPr algn="just" rtl="1">
              <a:spcBef>
                <a:spcPct val="20000"/>
              </a:spcBef>
              <a:buClr>
                <a:schemeClr val="hlink"/>
              </a:buClr>
              <a:defRPr/>
            </a:pPr>
            <a:r>
              <a:rPr lang="fa-IR" sz="2400" b="1" dirty="0" smtClean="0">
                <a:solidFill>
                  <a:schemeClr val="accent4">
                    <a:lumMod val="10000"/>
                  </a:schemeClr>
                </a:solidFill>
                <a:effectLst>
                  <a:outerShdw blurRad="38100" dist="38100" dir="2700000" algn="tl">
                    <a:srgbClr val="000000">
                      <a:alpha val="43137"/>
                    </a:srgbClr>
                  </a:outerShdw>
                </a:effectLst>
                <a:latin typeface="Arial" pitchFamily="34" charset="0"/>
                <a:cs typeface="B Nazanin" panose="00000400000000000000" pitchFamily="2" charset="-78"/>
              </a:rPr>
              <a:t>2-این اعتقاد که عواملی از قبیل تمایلات فرهنگی ،افسانه،استعاره و مفاهیم سیاسی شکل دهنده کلیه ارتباطات می باشند.</a:t>
            </a:r>
          </a:p>
          <a:p>
            <a:pPr algn="just" rtl="1">
              <a:spcBef>
                <a:spcPct val="20000"/>
              </a:spcBef>
              <a:buClr>
                <a:schemeClr val="hlink"/>
              </a:buClr>
              <a:defRPr/>
            </a:pPr>
            <a:r>
              <a:rPr lang="fa-IR" sz="2400" b="1" dirty="0" smtClean="0">
                <a:solidFill>
                  <a:schemeClr val="accent4">
                    <a:lumMod val="10000"/>
                  </a:schemeClr>
                </a:solidFill>
                <a:effectLst>
                  <a:outerShdw blurRad="38100" dist="38100" dir="2700000" algn="tl">
                    <a:srgbClr val="000000">
                      <a:alpha val="43137"/>
                    </a:srgbClr>
                  </a:outerShdw>
                </a:effectLst>
                <a:latin typeface="Arial" pitchFamily="34" charset="0"/>
                <a:cs typeface="B Nazanin" panose="00000400000000000000" pitchFamily="2" charset="-78"/>
              </a:rPr>
              <a:t>3-ادعای آنکه مفهوم تجربه مصنوعات فردی انسان و نه ساخته هدف یک نویسنده و یا داستان سرا می باشد.</a:t>
            </a:r>
          </a:p>
          <a:p>
            <a:pPr algn="just" rtl="1">
              <a:spcBef>
                <a:spcPct val="20000"/>
              </a:spcBef>
              <a:buClr>
                <a:schemeClr val="hlink"/>
              </a:buClr>
              <a:defRPr/>
            </a:pPr>
            <a:r>
              <a:rPr lang="fa-IR" sz="2400" b="1" dirty="0" smtClean="0">
                <a:solidFill>
                  <a:schemeClr val="accent4">
                    <a:lumMod val="10000"/>
                  </a:schemeClr>
                </a:solidFill>
                <a:effectLst>
                  <a:outerShdw blurRad="38100" dist="38100" dir="2700000" algn="tl">
                    <a:srgbClr val="000000">
                      <a:alpha val="43137"/>
                    </a:srgbClr>
                  </a:outerShdw>
                </a:effectLst>
                <a:latin typeface="Arial" pitchFamily="34" charset="0"/>
                <a:cs typeface="B Nazanin" panose="00000400000000000000" pitchFamily="2" charset="-78"/>
              </a:rPr>
              <a:t>4-قبولی جامعه ای تحت سلطه رسانه های جمعی که در آن هیچ نوع اصالتی دیده نشود و فقط رونوشتی از وقایع گذشته باشد.</a:t>
            </a:r>
          </a:p>
          <a:p>
            <a:pPr algn="just" rtl="1">
              <a:spcBef>
                <a:spcPct val="20000"/>
              </a:spcBef>
              <a:buClr>
                <a:schemeClr val="hlink"/>
              </a:buClr>
              <a:defRPr/>
            </a:pPr>
            <a:r>
              <a:rPr lang="fa-IR" sz="2400" b="1" dirty="0" smtClean="0">
                <a:solidFill>
                  <a:schemeClr val="accent4">
                    <a:lumMod val="10000"/>
                  </a:schemeClr>
                </a:solidFill>
                <a:effectLst>
                  <a:outerShdw blurRad="38100" dist="38100" dir="2700000" algn="tl">
                    <a:srgbClr val="000000">
                      <a:alpha val="43137"/>
                    </a:srgbClr>
                  </a:outerShdw>
                </a:effectLst>
                <a:latin typeface="Arial" pitchFamily="34" charset="0"/>
                <a:cs typeface="B Nazanin" panose="00000400000000000000" pitchFamily="2" charset="-78"/>
              </a:rPr>
              <a:t>5-مفهوم جهانی شدن از لحاظ فرهنگی یک نوع جمعگرایی بوده که عمیقاً جوامع جهانی فاقد هر نوع مرکز قدرت غالب سیاسی،ارتباطات، و یا محصولات ذهنی را به هم اتصال می دهد .در عوض جهان نیز به سمت تمرکز زدایی در تمام شئونات و مراحل جهانی در حال حرکت است.</a:t>
            </a:r>
            <a:endParaRPr lang="fa-IR" sz="2400" b="1" dirty="0">
              <a:solidFill>
                <a:schemeClr val="accent4">
                  <a:lumMod val="10000"/>
                </a:schemeClr>
              </a:solidFill>
              <a:effectLst>
                <a:outerShdw blurRad="38100" dist="38100" dir="2700000" algn="tl">
                  <a:srgbClr val="000000">
                    <a:alpha val="43137"/>
                  </a:srgbClr>
                </a:outerShdw>
              </a:effectLst>
              <a:latin typeface="Arial" pitchFamily="34" charset="0"/>
              <a:cs typeface="B Nazanin" panose="00000400000000000000" pitchFamily="2" charset="-78"/>
            </a:endParaRPr>
          </a:p>
        </p:txBody>
      </p:sp>
      <p:sp>
        <p:nvSpPr>
          <p:cNvPr id="8" name="Slide Number Placeholder 7"/>
          <p:cNvSpPr>
            <a:spLocks noGrp="1"/>
          </p:cNvSpPr>
          <p:nvPr>
            <p:ph type="sldNum" sz="quarter" idx="10"/>
          </p:nvPr>
        </p:nvSpPr>
        <p:spPr/>
        <p:txBody>
          <a:bodyPr/>
          <a:lstStyle/>
          <a:p>
            <a:pPr>
              <a:defRPr/>
            </a:pPr>
            <a:fld id="{1581EDA7-6FCD-4FCE-95ED-5821F90219C0}" type="slidenum">
              <a:rPr lang="ar-SA" smtClean="0"/>
              <a:pPr>
                <a:defRPr/>
              </a:pPr>
              <a:t>5</a:t>
            </a:fld>
            <a:endParaRPr lang="en-US"/>
          </a:p>
        </p:txBody>
      </p:sp>
    </p:spTree>
    <p:extLst>
      <p:ext uri="{BB962C8B-B14F-4D97-AF65-F5344CB8AC3E}">
        <p14:creationId xmlns:p14="http://schemas.microsoft.com/office/powerpoint/2010/main" val="3287592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ounded Rectangle 3"/>
          <p:cNvSpPr/>
          <p:nvPr/>
        </p:nvSpPr>
        <p:spPr bwMode="auto">
          <a:xfrm>
            <a:off x="1066800" y="1143000"/>
            <a:ext cx="6400800" cy="1066800"/>
          </a:xfrm>
          <a:prstGeom prst="roundRect">
            <a:avLst/>
          </a:prstGeom>
          <a:solidFill>
            <a:srgbClr val="002060"/>
          </a:solidFill>
          <a:ln>
            <a:headEnd type="none" w="med" len="med"/>
            <a:tailEnd type="none" w="med" len="me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rtlCol="1" anchor="t" anchorCtr="0" compatLnSpc="1">
            <a:prstTxWarp prst="textNoShape">
              <a:avLst/>
            </a:prstTxWarp>
          </a:bodyPr>
          <a:lstStyle/>
          <a:p>
            <a:pPr algn="ctr" rtl="1">
              <a:defRPr/>
            </a:pPr>
            <a:r>
              <a:rPr lang="fa-IR" sz="3600" b="1" dirty="0" smtClean="0">
                <a:ln w="9525">
                  <a:solidFill>
                    <a:schemeClr val="accent6">
                      <a:lumMod val="50000"/>
                    </a:schemeClr>
                  </a:solidFill>
                  <a:prstDash val="solid"/>
                </a:ln>
                <a:solidFill>
                  <a:srgbClr val="FFFF00"/>
                </a:solidFill>
                <a:effectLst>
                  <a:outerShdw blurRad="12700" dist="38100" dir="2700000" algn="tl" rotWithShape="0">
                    <a:schemeClr val="bg1">
                      <a:lumMod val="50000"/>
                    </a:schemeClr>
                  </a:outerShdw>
                </a:effectLst>
                <a:latin typeface="Arial" pitchFamily="34" charset="0"/>
                <a:cs typeface="B Titr" panose="00000700000000000000" pitchFamily="2" charset="-78"/>
              </a:rPr>
              <a:t>دو ماخذ اصلی نظریه پست مدرن</a:t>
            </a:r>
            <a:endParaRPr lang="en-US" sz="3600" b="1" dirty="0">
              <a:ln w="9525">
                <a:solidFill>
                  <a:schemeClr val="accent6">
                    <a:lumMod val="50000"/>
                  </a:schemeClr>
                </a:solidFill>
                <a:prstDash val="solid"/>
              </a:ln>
              <a:solidFill>
                <a:srgbClr val="FFFF00"/>
              </a:solidFill>
              <a:effectLst>
                <a:outerShdw blurRad="12700" dist="38100" dir="2700000" algn="tl" rotWithShape="0">
                  <a:schemeClr val="bg1">
                    <a:lumMod val="50000"/>
                  </a:schemeClr>
                </a:outerShdw>
              </a:effectLst>
              <a:latin typeface="Arial" pitchFamily="34" charset="0"/>
              <a:cs typeface="B Titr" panose="00000700000000000000" pitchFamily="2" charset="-78"/>
            </a:endParaRPr>
          </a:p>
        </p:txBody>
      </p:sp>
      <p:sp>
        <p:nvSpPr>
          <p:cNvPr id="6" name="Slide Number Placeholder 5"/>
          <p:cNvSpPr>
            <a:spLocks noGrp="1"/>
          </p:cNvSpPr>
          <p:nvPr>
            <p:ph type="sldNum" sz="quarter" idx="10"/>
          </p:nvPr>
        </p:nvSpPr>
        <p:spPr/>
        <p:txBody>
          <a:bodyPr/>
          <a:lstStyle/>
          <a:p>
            <a:pPr>
              <a:defRPr/>
            </a:pPr>
            <a:fld id="{80CF3A9F-AAFD-469C-A72D-CAA7A98ED22C}" type="slidenum">
              <a:rPr lang="ar-SA" smtClean="0"/>
              <a:pPr>
                <a:defRPr/>
              </a:pPr>
              <a:t>6</a:t>
            </a:fld>
            <a:endParaRPr lang="en-US"/>
          </a:p>
        </p:txBody>
      </p:sp>
      <p:sp>
        <p:nvSpPr>
          <p:cNvPr id="8" name="Left Arrow 7"/>
          <p:cNvSpPr/>
          <p:nvPr/>
        </p:nvSpPr>
        <p:spPr bwMode="auto">
          <a:xfrm rot="16200000">
            <a:off x="4991100" y="2857500"/>
            <a:ext cx="1905000" cy="762000"/>
          </a:xfrm>
          <a:prstGeom prst="leftArrow">
            <a:avLst/>
          </a:prstGeom>
          <a:solidFill>
            <a:srgbClr val="FFFF00"/>
          </a:solidFill>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rtlCol="1" anchor="t" anchorCtr="0" compatLnSpc="1">
            <a:prstTxWarp prst="textNoShape">
              <a:avLst/>
            </a:prstTxWarp>
          </a:bodyPr>
          <a:lstStyle/>
          <a:p>
            <a:pPr algn="ctr" rtl="1"/>
            <a:endParaRPr kumimoji="0" lang="fa-IR" sz="1800" i="0" u="none" strike="noStrike" cap="none" normalizeH="0" baseline="0" dirty="0" smtClean="0">
              <a:ln>
                <a:noFill/>
              </a:ln>
              <a:solidFill>
                <a:schemeClr val="accent4">
                  <a:lumMod val="10000"/>
                </a:schemeClr>
              </a:solidFill>
              <a:latin typeface="Arial" pitchFamily="34" charset="0"/>
              <a:cs typeface="B Titr" panose="00000700000000000000" pitchFamily="2" charset="-78"/>
            </a:endParaRPr>
          </a:p>
        </p:txBody>
      </p:sp>
      <p:sp>
        <p:nvSpPr>
          <p:cNvPr id="10" name="Rounded Rectangle 9"/>
          <p:cNvSpPr/>
          <p:nvPr/>
        </p:nvSpPr>
        <p:spPr bwMode="auto">
          <a:xfrm>
            <a:off x="4419600" y="4267200"/>
            <a:ext cx="3429000" cy="838200"/>
          </a:xfrm>
          <a:prstGeom prst="roundRect">
            <a:avLst/>
          </a:prstGeom>
          <a:solidFill>
            <a:srgbClr val="002060"/>
          </a:solidFill>
          <a:ln>
            <a:headEnd type="none" w="med" len="med"/>
            <a:tailEnd type="none" w="med" len="me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rtlCol="1" anchor="t" anchorCtr="0" compatLnSpc="1">
            <a:prstTxWarp prst="textNoShape">
              <a:avLst/>
            </a:prstTxWarp>
          </a:bodyPr>
          <a:lstStyle/>
          <a:p>
            <a:pPr algn="ctr" rtl="1">
              <a:defRPr/>
            </a:pPr>
            <a:r>
              <a:rPr lang="fa-IR" sz="3200" b="1" dirty="0" smtClean="0">
                <a:solidFill>
                  <a:srgbClr val="FF0000"/>
                </a:solidFill>
                <a:latin typeface="Arial" pitchFamily="34" charset="0"/>
                <a:cs typeface="B Nazanin" panose="00000400000000000000" pitchFamily="2" charset="-78"/>
              </a:rPr>
              <a:t>نظریه انتقاد گرایان</a:t>
            </a:r>
            <a:endParaRPr lang="fa-IR" sz="3200" b="1" dirty="0">
              <a:solidFill>
                <a:srgbClr val="FF0000"/>
              </a:solidFill>
              <a:latin typeface="Arial" pitchFamily="34" charset="0"/>
              <a:cs typeface="B Nazanin" panose="00000400000000000000" pitchFamily="2" charset="-78"/>
            </a:endParaRPr>
          </a:p>
        </p:txBody>
      </p:sp>
      <p:sp>
        <p:nvSpPr>
          <p:cNvPr id="11" name="Rounded Rectangle 10"/>
          <p:cNvSpPr/>
          <p:nvPr/>
        </p:nvSpPr>
        <p:spPr bwMode="auto">
          <a:xfrm>
            <a:off x="381000" y="4267200"/>
            <a:ext cx="3886200" cy="838200"/>
          </a:xfrm>
          <a:prstGeom prst="roundRect">
            <a:avLst/>
          </a:prstGeom>
          <a:solidFill>
            <a:srgbClr val="002060"/>
          </a:solidFill>
          <a:ln>
            <a:headEnd type="none" w="med" len="med"/>
            <a:tailEnd type="none" w="med" len="me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rtlCol="1" anchor="t" anchorCtr="0" compatLnSpc="1">
            <a:prstTxWarp prst="textNoShape">
              <a:avLst/>
            </a:prstTxWarp>
          </a:bodyPr>
          <a:lstStyle/>
          <a:p>
            <a:pPr algn="ctr" rtl="1">
              <a:defRPr/>
            </a:pPr>
            <a:r>
              <a:rPr lang="fa-IR" sz="3200" b="1" dirty="0" smtClean="0">
                <a:solidFill>
                  <a:srgbClr val="FF0000"/>
                </a:solidFill>
                <a:latin typeface="Arial" pitchFamily="34" charset="0"/>
                <a:cs typeface="B Nazanin" panose="00000400000000000000" pitchFamily="2" charset="-78"/>
              </a:rPr>
              <a:t>نهضت فرا ساختار گرایان</a:t>
            </a:r>
            <a:endParaRPr lang="en-US" sz="3200" b="1" dirty="0">
              <a:solidFill>
                <a:srgbClr val="FF0000"/>
              </a:solidFill>
              <a:latin typeface="Arial" pitchFamily="34" charset="0"/>
              <a:cs typeface="B Nazanin" panose="00000400000000000000" pitchFamily="2" charset="-78"/>
            </a:endParaRPr>
          </a:p>
        </p:txBody>
      </p:sp>
      <p:sp>
        <p:nvSpPr>
          <p:cNvPr id="13" name="Left Arrow 12"/>
          <p:cNvSpPr/>
          <p:nvPr/>
        </p:nvSpPr>
        <p:spPr bwMode="auto">
          <a:xfrm rot="16200000">
            <a:off x="1313058" y="2877942"/>
            <a:ext cx="1939196" cy="755312"/>
          </a:xfrm>
          <a:prstGeom prst="leftArrow">
            <a:avLst/>
          </a:prstGeom>
          <a:solidFill>
            <a:srgbClr val="FFFF00"/>
          </a:solidFill>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rtlCol="1" anchor="t" anchorCtr="0" compatLnSpc="1">
            <a:prstTxWarp prst="textNoShape">
              <a:avLst/>
            </a:prstTxWarp>
          </a:bodyPr>
          <a:lstStyle/>
          <a:p>
            <a:pPr algn="ctr" rtl="1"/>
            <a:endParaRPr kumimoji="0" lang="fa-IR" sz="2400" i="0" u="none" strike="noStrike" cap="none" normalizeH="0" baseline="0" dirty="0" smtClean="0">
              <a:ln>
                <a:noFill/>
              </a:ln>
              <a:solidFill>
                <a:schemeClr val="accent4">
                  <a:lumMod val="10000"/>
                </a:schemeClr>
              </a:solidFill>
              <a:latin typeface="Arial" pitchFamily="34" charset="0"/>
              <a:cs typeface="B Titr" panose="000007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ntr" presetSubtype="0"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80">
                                          <p:stCondLst>
                                            <p:cond delay="0"/>
                                          </p:stCondLst>
                                        </p:cTn>
                                        <p:tgtEl>
                                          <p:spTgt spid="8"/>
                                        </p:tgtEl>
                                      </p:cBhvr>
                                    </p:animEffect>
                                    <p:anim calcmode="lin" valueType="num">
                                      <p:cBhvr>
                                        <p:cTn id="13"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8" dur="26">
                                          <p:stCondLst>
                                            <p:cond delay="650"/>
                                          </p:stCondLst>
                                        </p:cTn>
                                        <p:tgtEl>
                                          <p:spTgt spid="8"/>
                                        </p:tgtEl>
                                      </p:cBhvr>
                                      <p:to x="100000" y="60000"/>
                                    </p:animScale>
                                    <p:animScale>
                                      <p:cBhvr>
                                        <p:cTn id="19" dur="166" decel="50000">
                                          <p:stCondLst>
                                            <p:cond delay="676"/>
                                          </p:stCondLst>
                                        </p:cTn>
                                        <p:tgtEl>
                                          <p:spTgt spid="8"/>
                                        </p:tgtEl>
                                      </p:cBhvr>
                                      <p:to x="100000" y="100000"/>
                                    </p:animScale>
                                    <p:animScale>
                                      <p:cBhvr>
                                        <p:cTn id="20" dur="26">
                                          <p:stCondLst>
                                            <p:cond delay="1312"/>
                                          </p:stCondLst>
                                        </p:cTn>
                                        <p:tgtEl>
                                          <p:spTgt spid="8"/>
                                        </p:tgtEl>
                                      </p:cBhvr>
                                      <p:to x="100000" y="80000"/>
                                    </p:animScale>
                                    <p:animScale>
                                      <p:cBhvr>
                                        <p:cTn id="21" dur="166" decel="50000">
                                          <p:stCondLst>
                                            <p:cond delay="1338"/>
                                          </p:stCondLst>
                                        </p:cTn>
                                        <p:tgtEl>
                                          <p:spTgt spid="8"/>
                                        </p:tgtEl>
                                      </p:cBhvr>
                                      <p:to x="100000" y="100000"/>
                                    </p:animScale>
                                    <p:animScale>
                                      <p:cBhvr>
                                        <p:cTn id="22" dur="26">
                                          <p:stCondLst>
                                            <p:cond delay="1642"/>
                                          </p:stCondLst>
                                        </p:cTn>
                                        <p:tgtEl>
                                          <p:spTgt spid="8"/>
                                        </p:tgtEl>
                                      </p:cBhvr>
                                      <p:to x="100000" y="90000"/>
                                    </p:animScale>
                                    <p:animScale>
                                      <p:cBhvr>
                                        <p:cTn id="23" dur="166" decel="50000">
                                          <p:stCondLst>
                                            <p:cond delay="1668"/>
                                          </p:stCondLst>
                                        </p:cTn>
                                        <p:tgtEl>
                                          <p:spTgt spid="8"/>
                                        </p:tgtEl>
                                      </p:cBhvr>
                                      <p:to x="100000" y="100000"/>
                                    </p:animScale>
                                    <p:animScale>
                                      <p:cBhvr>
                                        <p:cTn id="24" dur="26">
                                          <p:stCondLst>
                                            <p:cond delay="1808"/>
                                          </p:stCondLst>
                                        </p:cTn>
                                        <p:tgtEl>
                                          <p:spTgt spid="8"/>
                                        </p:tgtEl>
                                      </p:cBhvr>
                                      <p:to x="100000" y="95000"/>
                                    </p:animScale>
                                    <p:animScale>
                                      <p:cBhvr>
                                        <p:cTn id="25" dur="166" decel="50000">
                                          <p:stCondLst>
                                            <p:cond delay="1834"/>
                                          </p:stCondLst>
                                        </p:cTn>
                                        <p:tgtEl>
                                          <p:spTgt spid="8"/>
                                        </p:tgtEl>
                                      </p:cBhvr>
                                      <p:to x="100000" y="100000"/>
                                    </p:animScale>
                                  </p:childTnLst>
                                </p:cTn>
                              </p:par>
                            </p:childTnLst>
                          </p:cTn>
                        </p:par>
                        <p:par>
                          <p:cTn id="26" fill="hold">
                            <p:stCondLst>
                              <p:cond delay="2500"/>
                            </p:stCondLst>
                            <p:childTnLst>
                              <p:par>
                                <p:cTn id="27" presetID="47"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26"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down)">
                                      <p:cBhvr>
                                        <p:cTn id="35" dur="580">
                                          <p:stCondLst>
                                            <p:cond delay="0"/>
                                          </p:stCondLst>
                                        </p:cTn>
                                        <p:tgtEl>
                                          <p:spTgt spid="13"/>
                                        </p:tgtEl>
                                      </p:cBhvr>
                                    </p:animEffect>
                                    <p:anim calcmode="lin" valueType="num">
                                      <p:cBhvr>
                                        <p:cTn id="36"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41" dur="26">
                                          <p:stCondLst>
                                            <p:cond delay="650"/>
                                          </p:stCondLst>
                                        </p:cTn>
                                        <p:tgtEl>
                                          <p:spTgt spid="13"/>
                                        </p:tgtEl>
                                      </p:cBhvr>
                                      <p:to x="100000" y="60000"/>
                                    </p:animScale>
                                    <p:animScale>
                                      <p:cBhvr>
                                        <p:cTn id="42" dur="166" decel="50000">
                                          <p:stCondLst>
                                            <p:cond delay="676"/>
                                          </p:stCondLst>
                                        </p:cTn>
                                        <p:tgtEl>
                                          <p:spTgt spid="13"/>
                                        </p:tgtEl>
                                      </p:cBhvr>
                                      <p:to x="100000" y="100000"/>
                                    </p:animScale>
                                    <p:animScale>
                                      <p:cBhvr>
                                        <p:cTn id="43" dur="26">
                                          <p:stCondLst>
                                            <p:cond delay="1312"/>
                                          </p:stCondLst>
                                        </p:cTn>
                                        <p:tgtEl>
                                          <p:spTgt spid="13"/>
                                        </p:tgtEl>
                                      </p:cBhvr>
                                      <p:to x="100000" y="80000"/>
                                    </p:animScale>
                                    <p:animScale>
                                      <p:cBhvr>
                                        <p:cTn id="44" dur="166" decel="50000">
                                          <p:stCondLst>
                                            <p:cond delay="1338"/>
                                          </p:stCondLst>
                                        </p:cTn>
                                        <p:tgtEl>
                                          <p:spTgt spid="13"/>
                                        </p:tgtEl>
                                      </p:cBhvr>
                                      <p:to x="100000" y="100000"/>
                                    </p:animScale>
                                    <p:animScale>
                                      <p:cBhvr>
                                        <p:cTn id="45" dur="26">
                                          <p:stCondLst>
                                            <p:cond delay="1642"/>
                                          </p:stCondLst>
                                        </p:cTn>
                                        <p:tgtEl>
                                          <p:spTgt spid="13"/>
                                        </p:tgtEl>
                                      </p:cBhvr>
                                      <p:to x="100000" y="90000"/>
                                    </p:animScale>
                                    <p:animScale>
                                      <p:cBhvr>
                                        <p:cTn id="46" dur="166" decel="50000">
                                          <p:stCondLst>
                                            <p:cond delay="1668"/>
                                          </p:stCondLst>
                                        </p:cTn>
                                        <p:tgtEl>
                                          <p:spTgt spid="13"/>
                                        </p:tgtEl>
                                      </p:cBhvr>
                                      <p:to x="100000" y="100000"/>
                                    </p:animScale>
                                    <p:animScale>
                                      <p:cBhvr>
                                        <p:cTn id="47" dur="26">
                                          <p:stCondLst>
                                            <p:cond delay="1808"/>
                                          </p:stCondLst>
                                        </p:cTn>
                                        <p:tgtEl>
                                          <p:spTgt spid="13"/>
                                        </p:tgtEl>
                                      </p:cBhvr>
                                      <p:to x="100000" y="95000"/>
                                    </p:animScale>
                                    <p:animScale>
                                      <p:cBhvr>
                                        <p:cTn id="48" dur="166" decel="50000">
                                          <p:stCondLst>
                                            <p:cond delay="1834"/>
                                          </p:stCondLst>
                                        </p:cTn>
                                        <p:tgtEl>
                                          <p:spTgt spid="13"/>
                                        </p:tgtEl>
                                      </p:cBhvr>
                                      <p:to x="100000" y="100000"/>
                                    </p:animScale>
                                  </p:childTnLst>
                                </p:cTn>
                              </p:par>
                            </p:childTnLst>
                          </p:cTn>
                        </p:par>
                        <p:par>
                          <p:cTn id="49" fill="hold">
                            <p:stCondLst>
                              <p:cond delay="5500"/>
                            </p:stCondLst>
                            <p:childTnLst>
                              <p:par>
                                <p:cTn id="50" presetID="47" presetClass="entr" presetSubtype="0" fill="hold" grpId="0" nodeType="after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1000"/>
                                        <p:tgtEl>
                                          <p:spTgt spid="11"/>
                                        </p:tgtEl>
                                      </p:cBhvr>
                                    </p:animEffect>
                                    <p:anim calcmode="lin" valueType="num">
                                      <p:cBhvr>
                                        <p:cTn id="53" dur="1000" fill="hold"/>
                                        <p:tgtEl>
                                          <p:spTgt spid="11"/>
                                        </p:tgtEl>
                                        <p:attrNameLst>
                                          <p:attrName>ppt_x</p:attrName>
                                        </p:attrNameLst>
                                      </p:cBhvr>
                                      <p:tavLst>
                                        <p:tav tm="0">
                                          <p:val>
                                            <p:strVal val="#ppt_x"/>
                                          </p:val>
                                        </p:tav>
                                        <p:tav tm="100000">
                                          <p:val>
                                            <p:strVal val="#ppt_x"/>
                                          </p:val>
                                        </p:tav>
                                      </p:tavLst>
                                    </p:anim>
                                    <p:anim calcmode="lin" valueType="num">
                                      <p:cBhvr>
                                        <p:cTn id="5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0" grpId="0" animBg="1"/>
      <p:bldP spid="11"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fld id="{80CF3A9F-AAFD-469C-A72D-CAA7A98ED22C}" type="slidenum">
              <a:rPr lang="ar-SA" smtClean="0"/>
              <a:pPr>
                <a:defRPr/>
              </a:pPr>
              <a:t>7</a:t>
            </a:fld>
            <a:endParaRPr lang="en-US"/>
          </a:p>
        </p:txBody>
      </p:sp>
      <p:sp>
        <p:nvSpPr>
          <p:cNvPr id="3" name="Rounded Rectangle 2"/>
          <p:cNvSpPr/>
          <p:nvPr/>
        </p:nvSpPr>
        <p:spPr bwMode="auto">
          <a:xfrm>
            <a:off x="457200" y="533400"/>
            <a:ext cx="6705600" cy="5943600"/>
          </a:xfrm>
          <a:prstGeom prst="roundRect">
            <a:avLst/>
          </a:prstGeom>
          <a:solidFill>
            <a:srgbClr val="002060"/>
          </a:solidFill>
          <a:ln>
            <a:headEnd type="none" w="med" len="med"/>
            <a:tailEnd type="none" w="med" len="me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rtlCol="1" anchor="t" anchorCtr="0" compatLnSpc="1">
            <a:prstTxWarp prst="textNoShape">
              <a:avLst/>
            </a:prstTxWarp>
          </a:bodyPr>
          <a:lstStyle/>
          <a:p>
            <a:pPr algn="just" rtl="1">
              <a:buFont typeface="Wingdings" pitchFamily="2" charset="2"/>
              <a:buChar char="v"/>
              <a:defRPr/>
            </a:pPr>
            <a:r>
              <a:rPr lang="fa-IR" sz="2400" dirty="0" smtClean="0">
                <a:cs typeface="B Nazanin" panose="00000400000000000000" pitchFamily="2" charset="-78"/>
              </a:rPr>
              <a:t>بخش اعظم نظریات پست مدرنیسم به سمت و سوی افشای افسانه پیشرفت در اشکال متعددی یه عنوان باوری منسوخ و غالباً خطرناک سوق داده شده است که آزادی انسان را مخدوش و زندگی و روی این کره خاکی را تهدید می کند.</a:t>
            </a:r>
          </a:p>
          <a:p>
            <a:pPr algn="just" rtl="1">
              <a:buFont typeface="Wingdings" pitchFamily="2" charset="2"/>
              <a:buChar char="v"/>
              <a:defRPr/>
            </a:pPr>
            <a:r>
              <a:rPr lang="fa-IR" sz="2400" dirty="0" smtClean="0">
                <a:latin typeface="Arial" pitchFamily="34" charset="0"/>
                <a:cs typeface="B Nazanin" panose="00000400000000000000" pitchFamily="2" charset="-78"/>
              </a:rPr>
              <a:t>آرای مشترک فرانکفورتیها عمدتاً حول نحوه تفسیر همگی از مارکسیسم و ارائه انتقاداتی پست مدرنیستی نسبت به فناوری و نظام تکنوکراسی،ساختار وهم آلود علم مدرن،سیطره تحمیق آور رسانه ها در جوامع غربی و ماهیت توتالیتاریستی رژیمهای لیبرال-سرمایه داری و سوسیالیسم های بروکراتیک قرار گرفته است.</a:t>
            </a:r>
          </a:p>
          <a:p>
            <a:pPr algn="just" rtl="1">
              <a:buFont typeface="Wingdings" pitchFamily="2" charset="2"/>
              <a:buChar char="v"/>
              <a:defRPr/>
            </a:pPr>
            <a:r>
              <a:rPr lang="fa-IR" sz="2400" dirty="0" smtClean="0">
                <a:latin typeface="Arial" pitchFamily="34" charset="0"/>
                <a:cs typeface="B Nazanin" panose="00000400000000000000" pitchFamily="2" charset="-78"/>
              </a:rPr>
              <a:t>مکتب فرانکفورتیها بی بهره از بارقه های مذهبی و حتی معنوی بوده و در نظام اخلاقی خود مروج گونه ها یا مراتب بی بند و باری سکولاریستی می باشند.</a:t>
            </a:r>
            <a:endParaRPr lang="en-US" sz="2400" dirty="0">
              <a:latin typeface="Arial" pitchFamily="34" charset="0"/>
              <a:cs typeface="B Nazanin" panose="00000400000000000000" pitchFamily="2" charset="-78"/>
            </a:endParaRPr>
          </a:p>
        </p:txBody>
      </p:sp>
      <p:sp>
        <p:nvSpPr>
          <p:cNvPr id="2" name="Left Arrow Callout 1"/>
          <p:cNvSpPr/>
          <p:nvPr/>
        </p:nvSpPr>
        <p:spPr bwMode="auto">
          <a:xfrm>
            <a:off x="7467600" y="533400"/>
            <a:ext cx="1447800" cy="5943600"/>
          </a:xfrm>
          <a:prstGeom prst="leftArrowCallout">
            <a:avLst>
              <a:gd name="adj1" fmla="val 177322"/>
              <a:gd name="adj2" fmla="val 190325"/>
              <a:gd name="adj3" fmla="val 25000"/>
              <a:gd name="adj4" fmla="val 64977"/>
            </a:avLst>
          </a:prstGeom>
          <a:solidFill>
            <a:schemeClr val="accent1"/>
          </a:solidFill>
          <a:ln w="9525" cap="flat" cmpd="sng" algn="ctr">
            <a:solidFill>
              <a:schemeClr val="tx1"/>
            </a:solidFill>
            <a:prstDash val="solid"/>
            <a:round/>
            <a:headEnd type="none" w="med" len="med"/>
            <a:tailEnd type="none" w="med" len="med"/>
          </a:ln>
          <a:effectLst/>
        </p:spPr>
        <p:txBody>
          <a:bodyPr vert="vert270" wrap="square" lIns="91440" tIns="45720" rIns="91440" bIns="45720" numCol="1" rtlCol="1" anchor="t" anchorCtr="0" compatLnSpc="1">
            <a:prstTxWarp prst="textNoShape">
              <a:avLst/>
            </a:prstTxWarp>
          </a:bodyPr>
          <a:lstStyle/>
          <a:p>
            <a:pPr algn="ctr"/>
            <a:r>
              <a:rPr lang="fa-IR" sz="2800" dirty="0" smtClean="0">
                <a:solidFill>
                  <a:srgbClr val="002060"/>
                </a:solidFill>
                <a:cs typeface="B Titr" panose="00000700000000000000" pitchFamily="2" charset="-78"/>
              </a:rPr>
              <a:t>(مکتب فرانکفورت)نظریات انتقاد گرایان</a:t>
            </a:r>
            <a:endParaRPr kumimoji="0" lang="fa-IR" sz="2800" b="0" i="0" u="none" strike="noStrike" cap="none" normalizeH="0" baseline="0" dirty="0" smtClean="0">
              <a:ln>
                <a:noFill/>
              </a:ln>
              <a:solidFill>
                <a:srgbClr val="002060"/>
              </a:solidFill>
              <a:effectLst/>
              <a:latin typeface="Arial" pitchFamily="34" charset="0"/>
              <a:cs typeface="B Titr" panose="000007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fltVal val="0"/>
                                          </p:val>
                                        </p:tav>
                                        <p:tav tm="100000">
                                          <p:val>
                                            <p:strVal val="#ppt_w"/>
                                          </p:val>
                                        </p:tav>
                                      </p:tavLst>
                                    </p:anim>
                                    <p:anim calcmode="lin" valueType="num">
                                      <p:cBhvr>
                                        <p:cTn id="15" dur="1000" fill="hold"/>
                                        <p:tgtEl>
                                          <p:spTgt spid="3"/>
                                        </p:tgtEl>
                                        <p:attrNameLst>
                                          <p:attrName>ppt_h</p:attrName>
                                        </p:attrNameLst>
                                      </p:cBhvr>
                                      <p:tavLst>
                                        <p:tav tm="0">
                                          <p:val>
                                            <p:fltVal val="0"/>
                                          </p:val>
                                        </p:tav>
                                        <p:tav tm="100000">
                                          <p:val>
                                            <p:strVal val="#ppt_h"/>
                                          </p:val>
                                        </p:tav>
                                      </p:tavLst>
                                    </p:anim>
                                    <p:anim calcmode="lin" valueType="num">
                                      <p:cBhvr>
                                        <p:cTn id="16" dur="1000" fill="hold"/>
                                        <p:tgtEl>
                                          <p:spTgt spid="3"/>
                                        </p:tgtEl>
                                        <p:attrNameLst>
                                          <p:attrName>style.rotation</p:attrName>
                                        </p:attrNameLst>
                                      </p:cBhvr>
                                      <p:tavLst>
                                        <p:tav tm="0">
                                          <p:val>
                                            <p:fltVal val="90"/>
                                          </p:val>
                                        </p:tav>
                                        <p:tav tm="100000">
                                          <p:val>
                                            <p:fltVal val="0"/>
                                          </p:val>
                                        </p:tav>
                                      </p:tavLst>
                                    </p:anim>
                                    <p:animEffect transition="in" filter="fade">
                                      <p:cBhvr>
                                        <p:cTn id="1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381000" y="1066800"/>
          <a:ext cx="822960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p:cNvSpPr>
            <a:spLocks noGrp="1"/>
          </p:cNvSpPr>
          <p:nvPr>
            <p:ph type="sldNum" sz="quarter" idx="10"/>
          </p:nvPr>
        </p:nvSpPr>
        <p:spPr/>
        <p:txBody>
          <a:bodyPr/>
          <a:lstStyle/>
          <a:p>
            <a:pPr>
              <a:defRPr/>
            </a:pPr>
            <a:fld id="{80CF3A9F-AAFD-469C-A72D-CAA7A98ED22C}" type="slidenum">
              <a:rPr lang="ar-SA" smtClean="0"/>
              <a:pPr>
                <a:defRPr/>
              </a:pPr>
              <a:t>8</a:t>
            </a:fld>
            <a:endParaRPr lang="en-US"/>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fld id="{80CF3A9F-AAFD-469C-A72D-CAA7A98ED22C}" type="slidenum">
              <a:rPr lang="ar-SA" smtClean="0"/>
              <a:pPr>
                <a:defRPr/>
              </a:pPr>
              <a:t>9</a:t>
            </a:fld>
            <a:endParaRPr lang="en-US"/>
          </a:p>
        </p:txBody>
      </p:sp>
      <p:grpSp>
        <p:nvGrpSpPr>
          <p:cNvPr id="5" name="Group 4"/>
          <p:cNvGrpSpPr/>
          <p:nvPr/>
        </p:nvGrpSpPr>
        <p:grpSpPr>
          <a:xfrm>
            <a:off x="4267200" y="228600"/>
            <a:ext cx="4742630" cy="838200"/>
            <a:chOff x="6050514" y="2860147"/>
            <a:chExt cx="1847030" cy="1477624"/>
          </a:xfrm>
        </p:grpSpPr>
        <p:sp>
          <p:nvSpPr>
            <p:cNvPr id="6" name="Rounded Rectangle 5"/>
            <p:cNvSpPr/>
            <p:nvPr/>
          </p:nvSpPr>
          <p:spPr>
            <a:xfrm>
              <a:off x="6050514" y="2860147"/>
              <a:ext cx="1847030" cy="1477624"/>
            </a:xfrm>
            <a:prstGeom prst="roundRect">
              <a:avLst>
                <a:gd name="adj" fmla="val 10000"/>
              </a:avLst>
            </a:prstGeom>
          </p:spPr>
          <p:style>
            <a:lnRef idx="0">
              <a:schemeClr val="accent1"/>
            </a:lnRef>
            <a:fillRef idx="3">
              <a:schemeClr val="accent1"/>
            </a:fillRef>
            <a:effectRef idx="3">
              <a:schemeClr val="accent1"/>
            </a:effectRef>
            <a:fontRef idx="minor">
              <a:schemeClr val="lt1"/>
            </a:fontRef>
          </p:style>
        </p:sp>
        <p:sp>
          <p:nvSpPr>
            <p:cNvPr id="7" name="Rounded Rectangle 4"/>
            <p:cNvSpPr/>
            <p:nvPr/>
          </p:nvSpPr>
          <p:spPr>
            <a:xfrm>
              <a:off x="6093792" y="2903425"/>
              <a:ext cx="1760474" cy="1391068"/>
            </a:xfrm>
            <a:prstGeom prst="rect">
              <a:avLst/>
            </a:prstGeom>
          </p:spPr>
          <p:style>
            <a:lnRef idx="0">
              <a:schemeClr val="accent1"/>
            </a:lnRef>
            <a:fillRef idx="3">
              <a:schemeClr val="accent1"/>
            </a:fillRef>
            <a:effectRef idx="3">
              <a:schemeClr val="accent1"/>
            </a:effectRef>
            <a:fontRef idx="minor">
              <a:schemeClr val="lt1"/>
            </a:fontRef>
          </p:style>
          <p:txBody>
            <a:bodyPr spcFirstLastPara="0" vert="horz" wrap="square" lIns="43815" tIns="43815" rIns="43815" bIns="43815" numCol="1" spcCol="1270" anchor="ctr" anchorCtr="0">
              <a:noAutofit/>
            </a:bodyPr>
            <a:lstStyle/>
            <a:p>
              <a:pPr lvl="0" algn="ctr" defTabSz="1022350" rtl="1">
                <a:lnSpc>
                  <a:spcPct val="90000"/>
                </a:lnSpc>
                <a:spcBef>
                  <a:spcPct val="0"/>
                </a:spcBef>
                <a:spcAft>
                  <a:spcPct val="35000"/>
                </a:spcAft>
              </a:pPr>
              <a:r>
                <a:rPr lang="fa-IR" sz="2300" b="1" kern="1200" dirty="0" smtClean="0">
                  <a:cs typeface="B Nazanin" pitchFamily="2" charset="-78"/>
                </a:rPr>
                <a:t>مارتین هایدگر</a:t>
              </a:r>
              <a:endParaRPr lang="en-US" sz="2300" b="1" kern="1200" dirty="0" smtClean="0">
                <a:cs typeface="B Nazanin" pitchFamily="2" charset="-78"/>
              </a:endParaRPr>
            </a:p>
          </p:txBody>
        </p:sp>
      </p:grpSp>
      <p:sp>
        <p:nvSpPr>
          <p:cNvPr id="8" name="Rectangle 7"/>
          <p:cNvSpPr/>
          <p:nvPr/>
        </p:nvSpPr>
        <p:spPr>
          <a:xfrm>
            <a:off x="152400" y="1371600"/>
            <a:ext cx="8991600" cy="3785652"/>
          </a:xfrm>
          <a:prstGeom prst="rect">
            <a:avLst/>
          </a:prstGeom>
        </p:spPr>
        <p:txBody>
          <a:bodyPr wrap="square">
            <a:spAutoFit/>
          </a:bodyPr>
          <a:lstStyle/>
          <a:p>
            <a:pPr algn="just" rtl="1"/>
            <a:endParaRPr lang="fa-IR" sz="2400" b="1" dirty="0" smtClean="0">
              <a:solidFill>
                <a:srgbClr val="0A0A0E"/>
              </a:solidFill>
              <a:cs typeface="B Nazanin" pitchFamily="2" charset="-78"/>
            </a:endParaRPr>
          </a:p>
          <a:p>
            <a:pPr algn="just" rtl="1"/>
            <a:r>
              <a:rPr lang="fa-IR" sz="2400" b="1" dirty="0" smtClean="0">
                <a:solidFill>
                  <a:srgbClr val="0A0A0E"/>
                </a:solidFill>
                <a:cs typeface="B Nazanin" pitchFamily="2" charset="-78"/>
              </a:rPr>
              <a:t>متفکر آلمانی متولد 1889-1976 .</a:t>
            </a:r>
          </a:p>
          <a:p>
            <a:pPr algn="just" rtl="1"/>
            <a:r>
              <a:rPr lang="fa-IR" sz="2400" b="1" dirty="0" smtClean="0">
                <a:solidFill>
                  <a:srgbClr val="0A0A0E"/>
                </a:solidFill>
                <a:cs typeface="B Nazanin" pitchFamily="2" charset="-78"/>
              </a:rPr>
              <a:t>هایدگر به گونه ای مبنایی و بنیادی اساس تفکر متافیزیکی و مابعدالطبیعی غرب را مورد پرسش نقادانه قرار داد.</a:t>
            </a:r>
          </a:p>
          <a:p>
            <a:pPr algn="just" rtl="1"/>
            <a:r>
              <a:rPr lang="fa-IR" sz="2400" b="1" dirty="0" smtClean="0">
                <a:solidFill>
                  <a:srgbClr val="0A0A0E"/>
                </a:solidFill>
                <a:cs typeface="B Nazanin" pitchFamily="2" charset="-78"/>
              </a:rPr>
              <a:t>تقریباً تمام گرایشهای فکری و رویکردها و متفکران پست مدرنیستی که پس از او ظهور کردند تخت تاثیر قرار داشتند.</a:t>
            </a:r>
          </a:p>
          <a:p>
            <a:pPr algn="just" rtl="1"/>
            <a:r>
              <a:rPr lang="fa-IR" sz="2400" b="1" dirty="0" smtClean="0">
                <a:solidFill>
                  <a:srgbClr val="0A0A0E"/>
                </a:solidFill>
                <a:cs typeface="B Nazanin" pitchFamily="2" charset="-78"/>
              </a:rPr>
              <a:t>هایدگر به دلیل عدم اتصال کامل و اصیل به تفکر قدسی و رویکرد ایمانی خدامدارانه،نهایتاً محبوس و اسیر مرزهای تفکر غربی و اقتضائات آن باقی ماند.</a:t>
            </a:r>
          </a:p>
          <a:p>
            <a:pPr algn="just" rtl="1"/>
            <a:endParaRPr lang="fa-IR" sz="2400" b="1" dirty="0" smtClean="0">
              <a:solidFill>
                <a:srgbClr val="0A0A0E"/>
              </a:solidFill>
              <a:cs typeface="B Nazanin" pitchFamily="2" charset="-78"/>
            </a:endParaRPr>
          </a:p>
          <a:p>
            <a:pPr algn="just" rtl="1"/>
            <a:endParaRPr lang="fa-IR" sz="2400" b="1" dirty="0">
              <a:solidFill>
                <a:srgbClr val="0A0A0E"/>
              </a:solidFill>
            </a:endParaRPr>
          </a:p>
        </p:txBody>
      </p:sp>
    </p:spTree>
    <p:extLst>
      <p:ext uri="{BB962C8B-B14F-4D97-AF65-F5344CB8AC3E}">
        <p14:creationId xmlns:p14="http://schemas.microsoft.com/office/powerpoint/2010/main" val="366696804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fld id="{80CF3A9F-AAFD-469C-A72D-CAA7A98ED22C}" type="slidenum">
              <a:rPr lang="ar-SA" smtClean="0"/>
              <a:pPr>
                <a:defRPr/>
              </a:pPr>
              <a:t>10</a:t>
            </a:fld>
            <a:endParaRPr lang="en-US"/>
          </a:p>
        </p:txBody>
      </p:sp>
      <p:grpSp>
        <p:nvGrpSpPr>
          <p:cNvPr id="5" name="Group 4"/>
          <p:cNvGrpSpPr/>
          <p:nvPr/>
        </p:nvGrpSpPr>
        <p:grpSpPr>
          <a:xfrm>
            <a:off x="4800600" y="304800"/>
            <a:ext cx="4133030" cy="1066800"/>
            <a:chOff x="3191284" y="918"/>
            <a:chExt cx="1847030" cy="1477624"/>
          </a:xfrm>
        </p:grpSpPr>
        <p:sp>
          <p:nvSpPr>
            <p:cNvPr id="6" name="Rounded Rectangle 5"/>
            <p:cNvSpPr/>
            <p:nvPr/>
          </p:nvSpPr>
          <p:spPr>
            <a:xfrm>
              <a:off x="3191284" y="918"/>
              <a:ext cx="1847030" cy="1477624"/>
            </a:xfrm>
            <a:prstGeom prst="roundRect">
              <a:avLst>
                <a:gd name="adj" fmla="val 10000"/>
              </a:avLst>
            </a:prstGeom>
          </p:spPr>
          <p:style>
            <a:lnRef idx="0">
              <a:schemeClr val="accent1"/>
            </a:lnRef>
            <a:fillRef idx="3">
              <a:schemeClr val="accent1"/>
            </a:fillRef>
            <a:effectRef idx="3">
              <a:schemeClr val="accent1"/>
            </a:effectRef>
            <a:fontRef idx="minor">
              <a:schemeClr val="lt1"/>
            </a:fontRef>
          </p:style>
        </p:sp>
        <p:sp>
          <p:nvSpPr>
            <p:cNvPr id="7" name="Rounded Rectangle 4"/>
            <p:cNvSpPr/>
            <p:nvPr/>
          </p:nvSpPr>
          <p:spPr>
            <a:xfrm>
              <a:off x="3225337" y="106463"/>
              <a:ext cx="1760474" cy="1117711"/>
            </a:xfrm>
            <a:prstGeom prst="rect">
              <a:avLst/>
            </a:prstGeom>
          </p:spPr>
          <p:style>
            <a:lnRef idx="0">
              <a:schemeClr val="accent1"/>
            </a:lnRef>
            <a:fillRef idx="3">
              <a:schemeClr val="accent1"/>
            </a:fillRef>
            <a:effectRef idx="3">
              <a:schemeClr val="accent1"/>
            </a:effectRef>
            <a:fontRef idx="minor">
              <a:schemeClr val="lt1"/>
            </a:fontRef>
          </p:style>
          <p:txBody>
            <a:bodyPr spcFirstLastPara="0" vert="horz" wrap="square" lIns="43815" tIns="43815" rIns="43815" bIns="43815" numCol="1" spcCol="1270" anchor="ctr" anchorCtr="0">
              <a:noAutofit/>
            </a:bodyPr>
            <a:lstStyle/>
            <a:p>
              <a:pPr lvl="0" algn="ctr" defTabSz="1022350" rtl="1">
                <a:lnSpc>
                  <a:spcPct val="90000"/>
                </a:lnSpc>
                <a:spcBef>
                  <a:spcPct val="0"/>
                </a:spcBef>
                <a:spcAft>
                  <a:spcPct val="35000"/>
                </a:spcAft>
              </a:pPr>
              <a:r>
                <a:rPr lang="fa-IR" sz="2300" b="1" kern="1200" dirty="0" smtClean="0">
                  <a:cs typeface="B Nazanin" pitchFamily="2" charset="-78"/>
                </a:rPr>
                <a:t>آدورنو</a:t>
              </a:r>
              <a:endParaRPr lang="en-US" sz="2300" b="1" kern="1200" dirty="0" smtClean="0">
                <a:cs typeface="B Nazanin" pitchFamily="2" charset="-78"/>
              </a:endParaRPr>
            </a:p>
          </p:txBody>
        </p:sp>
      </p:grpSp>
      <p:sp>
        <p:nvSpPr>
          <p:cNvPr id="8" name="Rectangle 7"/>
          <p:cNvSpPr/>
          <p:nvPr/>
        </p:nvSpPr>
        <p:spPr>
          <a:xfrm>
            <a:off x="381000" y="1600200"/>
            <a:ext cx="8534400" cy="4154984"/>
          </a:xfrm>
          <a:prstGeom prst="rect">
            <a:avLst/>
          </a:prstGeom>
        </p:spPr>
        <p:txBody>
          <a:bodyPr wrap="square">
            <a:spAutoFit/>
          </a:bodyPr>
          <a:lstStyle/>
          <a:p>
            <a:pPr lvl="0" algn="just" rtl="1">
              <a:buNone/>
            </a:pPr>
            <a:r>
              <a:rPr lang="fa-IR" sz="2400" b="1" dirty="0" smtClean="0">
                <a:solidFill>
                  <a:srgbClr val="0A0A0E"/>
                </a:solidFill>
                <a:cs typeface="B Nazanin" pitchFamily="2" charset="-78"/>
              </a:rPr>
              <a:t>تنها فرزند تاجری با فرهنگ و یهودی که بعدها پروتستان شد و مادری کاتولیک بود.در زمینه موسیقی تبحر بسیاری داشت.</a:t>
            </a:r>
          </a:p>
          <a:p>
            <a:pPr lvl="0" algn="just" rtl="1">
              <a:buNone/>
            </a:pPr>
            <a:r>
              <a:rPr lang="fa-IR" sz="2400" b="1" dirty="0" smtClean="0">
                <a:solidFill>
                  <a:srgbClr val="0A0A0E"/>
                </a:solidFill>
                <a:cs typeface="B Nazanin" pitchFamily="2" charset="-78"/>
              </a:rPr>
              <a:t>آدورنو در موسیقی و هنر موضعی رادیکال و انتقادی داشت و در حوزه جامعه شناسی به بررسی تضادهای اجتماعی که بر مردم سنگینی می کرد علاقه مند بود.</a:t>
            </a:r>
          </a:p>
          <a:p>
            <a:pPr lvl="0" algn="just" rtl="1">
              <a:buNone/>
            </a:pPr>
            <a:r>
              <a:rPr lang="fa-IR" sz="2400" b="1" dirty="0" smtClean="0">
                <a:solidFill>
                  <a:srgbClr val="0A0A0E"/>
                </a:solidFill>
                <a:cs typeface="B Nazanin" pitchFamily="2" charset="-78"/>
              </a:rPr>
              <a:t>فلسفه او به شدت تحت تاثیر ”هگل“است و تنش دیالکتیکی میان فرد و جامعه و عام و خاص را بررسی می کند.اما از سوی دیگر مانند مارکس، ادعای هگل درباره آشتی پذیری این اضداد را رد می کند که با آن ”دیالکتیک نفی کننده“ می گویند.</a:t>
            </a:r>
          </a:p>
          <a:p>
            <a:pPr lvl="0" algn="just" rtl="1">
              <a:buNone/>
            </a:pPr>
            <a:r>
              <a:rPr lang="fa-IR" sz="2400" b="1" dirty="0" smtClean="0">
                <a:solidFill>
                  <a:srgbClr val="0A0A0E"/>
                </a:solidFill>
                <a:cs typeface="B Nazanin" pitchFamily="2" charset="-78"/>
              </a:rPr>
              <a:t>از دیدگاه او روشنگری روندی دیالکتیکی و خود برانداز است،زیرا عقل روشنگری با محروم ساختن خود از هر ارزش مابعد الطبیعی و آیینی و ستایش قدرت و و سود بعنوان غایت،ناگزیر به تمامیت خواهی در اشکال گوناگون آن منجر می شود.</a:t>
            </a:r>
          </a:p>
          <a:p>
            <a:pPr lvl="0" algn="just" rtl="1">
              <a:buNone/>
            </a:pPr>
            <a:endParaRPr lang="en-US" sz="2400" b="1" dirty="0">
              <a:solidFill>
                <a:srgbClr val="0A0A0E"/>
              </a:solidFill>
              <a:cs typeface="B Nazanin" pitchFamily="2" charset="-78"/>
            </a:endParaRPr>
          </a:p>
        </p:txBody>
      </p:sp>
    </p:spTree>
    <p:extLst>
      <p:ext uri="{BB962C8B-B14F-4D97-AF65-F5344CB8AC3E}">
        <p14:creationId xmlns:p14="http://schemas.microsoft.com/office/powerpoint/2010/main" val="240827389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fld id="{80CF3A9F-AAFD-469C-A72D-CAA7A98ED22C}" type="slidenum">
              <a:rPr lang="ar-SA" smtClean="0"/>
              <a:pPr>
                <a:defRPr/>
              </a:pPr>
              <a:t>11</a:t>
            </a:fld>
            <a:endParaRPr lang="en-US"/>
          </a:p>
        </p:txBody>
      </p:sp>
      <p:grpSp>
        <p:nvGrpSpPr>
          <p:cNvPr id="5" name="Group 4"/>
          <p:cNvGrpSpPr/>
          <p:nvPr/>
        </p:nvGrpSpPr>
        <p:grpSpPr>
          <a:xfrm>
            <a:off x="4648200" y="457200"/>
            <a:ext cx="4133030" cy="1143000"/>
            <a:chOff x="332054" y="2860147"/>
            <a:chExt cx="1847030" cy="1477624"/>
          </a:xfrm>
        </p:grpSpPr>
        <p:sp>
          <p:nvSpPr>
            <p:cNvPr id="6" name="Rounded Rectangle 5"/>
            <p:cNvSpPr/>
            <p:nvPr/>
          </p:nvSpPr>
          <p:spPr>
            <a:xfrm>
              <a:off x="332054" y="2860147"/>
              <a:ext cx="1847030" cy="1477624"/>
            </a:xfrm>
            <a:prstGeom prst="roundRect">
              <a:avLst>
                <a:gd name="adj" fmla="val 10000"/>
              </a:avLst>
            </a:prstGeom>
          </p:spPr>
          <p:style>
            <a:lnRef idx="0">
              <a:schemeClr val="accent1"/>
            </a:lnRef>
            <a:fillRef idx="3">
              <a:schemeClr val="accent1"/>
            </a:fillRef>
            <a:effectRef idx="3">
              <a:schemeClr val="accent1"/>
            </a:effectRef>
            <a:fontRef idx="minor">
              <a:schemeClr val="lt1"/>
            </a:fontRef>
          </p:style>
        </p:sp>
        <p:sp>
          <p:nvSpPr>
            <p:cNvPr id="7" name="Rounded Rectangle 4"/>
            <p:cNvSpPr/>
            <p:nvPr/>
          </p:nvSpPr>
          <p:spPr>
            <a:xfrm>
              <a:off x="375332" y="2903425"/>
              <a:ext cx="1760474" cy="1391068"/>
            </a:xfrm>
            <a:prstGeom prst="rect">
              <a:avLst/>
            </a:prstGeom>
          </p:spPr>
          <p:style>
            <a:lnRef idx="0">
              <a:schemeClr val="accent1"/>
            </a:lnRef>
            <a:fillRef idx="3">
              <a:schemeClr val="accent1"/>
            </a:fillRef>
            <a:effectRef idx="3">
              <a:schemeClr val="accent1"/>
            </a:effectRef>
            <a:fontRef idx="minor">
              <a:schemeClr val="lt1"/>
            </a:fontRef>
          </p:style>
          <p:txBody>
            <a:bodyPr spcFirstLastPara="0" vert="horz" wrap="square" lIns="43815" tIns="43815" rIns="43815" bIns="43815" numCol="1" spcCol="1270" anchor="ctr" anchorCtr="0">
              <a:noAutofit/>
            </a:bodyPr>
            <a:lstStyle/>
            <a:p>
              <a:pPr lvl="0" algn="ctr" defTabSz="1022350" rtl="1">
                <a:lnSpc>
                  <a:spcPct val="90000"/>
                </a:lnSpc>
                <a:spcBef>
                  <a:spcPct val="0"/>
                </a:spcBef>
                <a:spcAft>
                  <a:spcPct val="35000"/>
                </a:spcAft>
              </a:pPr>
              <a:r>
                <a:rPr lang="fa-IR" sz="2300" b="1" kern="1200" dirty="0" smtClean="0">
                  <a:cs typeface="B Nazanin" pitchFamily="2" charset="-78"/>
                </a:rPr>
                <a:t>ماکس هورکهایمر</a:t>
              </a:r>
              <a:endParaRPr lang="en-US" sz="2300" b="1" kern="1200" dirty="0" smtClean="0">
                <a:cs typeface="B Nazanin" pitchFamily="2" charset="-78"/>
              </a:endParaRPr>
            </a:p>
          </p:txBody>
        </p:sp>
      </p:grpSp>
      <p:sp>
        <p:nvSpPr>
          <p:cNvPr id="8" name="Rectangle 7"/>
          <p:cNvSpPr/>
          <p:nvPr/>
        </p:nvSpPr>
        <p:spPr>
          <a:xfrm>
            <a:off x="228600" y="1981200"/>
            <a:ext cx="8763000" cy="4524315"/>
          </a:xfrm>
          <a:prstGeom prst="rect">
            <a:avLst/>
          </a:prstGeom>
        </p:spPr>
        <p:txBody>
          <a:bodyPr wrap="square">
            <a:spAutoFit/>
          </a:bodyPr>
          <a:lstStyle/>
          <a:p>
            <a:pPr algn="just" rtl="1"/>
            <a:r>
              <a:rPr lang="fa-IR" sz="2400" b="1" dirty="0" smtClean="0">
                <a:solidFill>
                  <a:srgbClr val="0A0A0E"/>
                </a:solidFill>
                <a:cs typeface="B Nazanin" pitchFamily="2" charset="-78"/>
              </a:rPr>
              <a:t>مارکس هورکهایمر در سال 1895 در آلمان بدنیا آمد.فرزند یک پدر یهودی کارخانه دار بود.اما هرگز به بازرگانی دلبسته نبود.</a:t>
            </a:r>
          </a:p>
          <a:p>
            <a:pPr algn="just" rtl="1"/>
            <a:r>
              <a:rPr lang="fa-IR" sz="2400" b="1" dirty="0" smtClean="0">
                <a:solidFill>
                  <a:srgbClr val="0A0A0E"/>
                </a:solidFill>
                <a:cs typeface="B Nazanin" pitchFamily="2" charset="-78"/>
              </a:rPr>
              <a:t>ابتدا روانشناسی خواند و سپس به فلسفه روی آورد و در 35 سالگی به مدیریت موسسه پژوهشهای اجتماعی(مکتب فرانکفورت)رسید.</a:t>
            </a:r>
          </a:p>
          <a:p>
            <a:pPr algn="just" rtl="1"/>
            <a:r>
              <a:rPr lang="fa-IR" sz="2400" b="1" dirty="0" smtClean="0">
                <a:solidFill>
                  <a:srgbClr val="0A0A0E"/>
                </a:solidFill>
                <a:cs typeface="B Nazanin" pitchFamily="2" charset="-78"/>
              </a:rPr>
              <a:t>وی در نخستین اثر خود نظریه انتقادی را ارائه می کند.نظریه انتقادی به طور کلی نگرشی دیالکتیکی و هگلی است که پدیده های اجتماعی را عینی و ساختاری و از پیش تعیین شده نمی بیند و روش تبیین حقایق عینی از نقطه نظر اثبات خارجی را رد میکند.</a:t>
            </a:r>
          </a:p>
          <a:p>
            <a:pPr algn="just" rtl="1"/>
            <a:r>
              <a:rPr lang="fa-IR" sz="2400" b="1" dirty="0" smtClean="0">
                <a:solidFill>
                  <a:srgbClr val="0A0A0E"/>
                </a:solidFill>
                <a:cs typeface="B Nazanin" pitchFamily="2" charset="-78"/>
              </a:rPr>
              <a:t>دانشمند نقاد از نظر هورکهایمر صرفاً وضعیت عینی را توصیف نمی کند بلکه خود نیرویی در درون آن وضعیت ایجاد می کند که هم مقام گرداوری دارد ،هم بازیگر است و هم ناظر.</a:t>
            </a:r>
          </a:p>
          <a:p>
            <a:pPr algn="just" rtl="1"/>
            <a:endParaRPr lang="fa-IR" sz="2400" b="1" dirty="0">
              <a:solidFill>
                <a:srgbClr val="0A0A0E"/>
              </a:solidFill>
            </a:endParaRPr>
          </a:p>
        </p:txBody>
      </p:sp>
    </p:spTree>
    <p:extLst>
      <p:ext uri="{BB962C8B-B14F-4D97-AF65-F5344CB8AC3E}">
        <p14:creationId xmlns:p14="http://schemas.microsoft.com/office/powerpoint/2010/main" val="75806626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fld id="{80CF3A9F-AAFD-469C-A72D-CAA7A98ED22C}" type="slidenum">
              <a:rPr lang="ar-SA" smtClean="0"/>
              <a:pPr>
                <a:defRPr/>
              </a:pPr>
              <a:t>12</a:t>
            </a:fld>
            <a:endParaRPr lang="en-US"/>
          </a:p>
        </p:txBody>
      </p:sp>
      <p:sp>
        <p:nvSpPr>
          <p:cNvPr id="8" name="Rectangle 7"/>
          <p:cNvSpPr/>
          <p:nvPr/>
        </p:nvSpPr>
        <p:spPr>
          <a:xfrm>
            <a:off x="228600" y="228600"/>
            <a:ext cx="8763000" cy="6370975"/>
          </a:xfrm>
          <a:prstGeom prst="rect">
            <a:avLst/>
          </a:prstGeom>
        </p:spPr>
        <p:txBody>
          <a:bodyPr wrap="square">
            <a:spAutoFit/>
          </a:bodyPr>
          <a:lstStyle/>
          <a:p>
            <a:pPr algn="just" rtl="1"/>
            <a:r>
              <a:rPr lang="fa-IR" sz="2400" b="1" dirty="0" smtClean="0">
                <a:solidFill>
                  <a:srgbClr val="0A0A0E"/>
                </a:solidFill>
                <a:cs typeface="B Nazanin" pitchFamily="2" charset="-78"/>
              </a:rPr>
              <a:t>او در مقاله ”آخرین حمله به متافیزیک“ می نویسد:علم در جامعه نوین انسان را تا حد یک مفهوم زیست شناختی تقلیل می دهد و به همین دلیل بی ارزش شدن انسان در جامعه نوین است توده ها و روشنفکران ناراضی از وضع موجود،ایده لوژی های متا فیزیک را پیشه کرده اند.</a:t>
            </a:r>
          </a:p>
          <a:p>
            <a:pPr algn="just" rtl="1"/>
            <a:r>
              <a:rPr lang="fa-IR" sz="2400" b="1" dirty="0" smtClean="0">
                <a:solidFill>
                  <a:srgbClr val="0A0A0E"/>
                </a:solidFill>
                <a:cs typeface="B Nazanin" pitchFamily="2" charset="-78"/>
              </a:rPr>
              <a:t>وی معتقد است:هستی شناسی کانون اساسی فلسفه و نگرش سنتی است و تلاش دارد با بهره گیری از مفاهیم کلی مثل ذات و ماهیت به جوهر اشیا دست یابد.در حالی که فلسفه باید نشان دهد که در مفاهیم کلی مثل عدالت،برابری،آزادی هیچ چیز مطلق و ابدی وجود ندارد و انها را باید در بافت اجتماعی خاص آنها سنجید.</a:t>
            </a:r>
          </a:p>
          <a:p>
            <a:pPr algn="just" rtl="1"/>
            <a:r>
              <a:rPr lang="fa-IR" sz="2400" b="1" dirty="0" smtClean="0">
                <a:solidFill>
                  <a:srgbClr val="0A0A0E"/>
                </a:solidFill>
                <a:cs typeface="B Nazanin" pitchFamily="2" charset="-78"/>
              </a:rPr>
              <a:t>هورکهایمر معتقد است:جامعه سرمایه داری متاخر، به واسطه شناخت کاذبی که حاصل اشاعه فلسفه علم اثباتی است، دچار افت فرهنگی شدیدی شده و سلطه عقلانیت ابزاری(عقل عینی)انسان تک بعدی ،جامعه سرکوبگر،ویرانگری آزادی انسان،و افسانه پردازی را بعنوان ویژگیهای جامعه صنعتی مدرن با خود به همراه آورده است.وی میگوید چرا بشر برخلاف انتظارات عصر روشنگری در نوع جدیدی از توحش قرار گرفته است؟</a:t>
            </a:r>
          </a:p>
          <a:p>
            <a:pPr algn="just" rtl="1"/>
            <a:r>
              <a:rPr lang="fa-IR" sz="2400" b="1" dirty="0" smtClean="0">
                <a:solidFill>
                  <a:srgbClr val="0A0A0E"/>
                </a:solidFill>
                <a:cs typeface="B Nazanin" pitchFamily="2" charset="-78"/>
              </a:rPr>
              <a:t>وی مقوله صنعت فرهنگ را مطرح می کند و معتقد است صنعت فرهنگ را میسازد و البته فرهنگ متناسب به خود را.که در این فرهنگ انسان دیگر بعنوان فرد، سوژه و سازننده نقشی ندارد.</a:t>
            </a:r>
            <a:endParaRPr lang="fa-IR" sz="2400" b="1" dirty="0">
              <a:solidFill>
                <a:srgbClr val="0A0A0E"/>
              </a:solidFill>
            </a:endParaRPr>
          </a:p>
        </p:txBody>
      </p:sp>
    </p:spTree>
    <p:extLst>
      <p:ext uri="{BB962C8B-B14F-4D97-AF65-F5344CB8AC3E}">
        <p14:creationId xmlns:p14="http://schemas.microsoft.com/office/powerpoint/2010/main" val="75806626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fld id="{80CF3A9F-AAFD-469C-A72D-CAA7A98ED22C}" type="slidenum">
              <a:rPr lang="ar-SA" smtClean="0"/>
              <a:pPr>
                <a:defRPr/>
              </a:pPr>
              <a:t>13</a:t>
            </a:fld>
            <a:endParaRPr lang="en-US"/>
          </a:p>
        </p:txBody>
      </p:sp>
      <p:sp>
        <p:nvSpPr>
          <p:cNvPr id="3" name="Rounded Rectangle 2"/>
          <p:cNvSpPr/>
          <p:nvPr/>
        </p:nvSpPr>
        <p:spPr bwMode="auto">
          <a:xfrm>
            <a:off x="457200" y="533400"/>
            <a:ext cx="6705600" cy="5943600"/>
          </a:xfrm>
          <a:prstGeom prst="roundRect">
            <a:avLst/>
          </a:prstGeom>
          <a:solidFill>
            <a:srgbClr val="002060"/>
          </a:solidFill>
          <a:ln>
            <a:headEnd type="none" w="med" len="med"/>
            <a:tailEnd type="none" w="med" len="me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rtlCol="1" anchor="t" anchorCtr="0" compatLnSpc="1">
            <a:prstTxWarp prst="textNoShape">
              <a:avLst/>
            </a:prstTxWarp>
          </a:bodyPr>
          <a:lstStyle/>
          <a:p>
            <a:pPr algn="just" rtl="1"/>
            <a:r>
              <a:rPr lang="fa-IR" sz="2400" b="1" dirty="0" smtClean="0">
                <a:solidFill>
                  <a:schemeClr val="tx1"/>
                </a:solidFill>
                <a:cs typeface="B Nazanin" pitchFamily="2" charset="-78"/>
              </a:rPr>
              <a:t>نظریه پردازان نقد ادبی ”فراساختارگرایان“ به ساختارگرایی و باور به اینکه الگوهای قابل تشخیص زیر بنای همه سیستمها هستند و رفتار آنها را تعیین می کنند حمله ور شدند.</a:t>
            </a:r>
          </a:p>
          <a:p>
            <a:pPr algn="just" rtl="1"/>
            <a:r>
              <a:rPr lang="fa-IR" sz="2400" b="1" dirty="0" smtClean="0">
                <a:solidFill>
                  <a:schemeClr val="tx1"/>
                </a:solidFill>
                <a:cs typeface="B Nazanin" pitchFamily="2" charset="-78"/>
              </a:rPr>
              <a:t>فراساختار گرایان بر اساس نظریه علایم پیشنهادی فردیناند دی سوسور زبان شناس معروف در اواخر دهه 1800 میلادی بنا شد.</a:t>
            </a:r>
          </a:p>
          <a:p>
            <a:pPr algn="just" rtl="1"/>
            <a:r>
              <a:rPr lang="fa-IR" sz="2400" b="1" dirty="0" smtClean="0">
                <a:solidFill>
                  <a:schemeClr val="tx1"/>
                </a:solidFill>
                <a:cs typeface="B Nazanin" pitchFamily="2" charset="-78"/>
              </a:rPr>
              <a:t>از منظر سوسور معنای یک کلمه به وسیله چیز یا مفهوم بازنمایی آن تعریف می شود.و هیچ قید و بندی بین کلمه و چیز وجود ندارد و پیوندشان اختیاری است.</a:t>
            </a:r>
          </a:p>
          <a:p>
            <a:pPr algn="just" rtl="1"/>
            <a:r>
              <a:rPr lang="fa-IR" sz="2400" b="1" dirty="0" smtClean="0">
                <a:solidFill>
                  <a:schemeClr val="tx1"/>
                </a:solidFill>
                <a:cs typeface="B Nazanin" pitchFamily="2" charset="-78"/>
              </a:rPr>
              <a:t>فراساختارگرایان از بینش های سوسور درباره اختیاری بودن زبان استفاده کردند تا اینطور استدلال نمایند که معنا به طور مستمر به موازات تغییر مراجع کلمه تغییر جهت میدهد و ما باید ابهام و عدم اطمینان را در عمل تئوریزه کردن فرد وارد کنیم.</a:t>
            </a:r>
            <a:endParaRPr lang="fa-IR" sz="2400" b="1" dirty="0">
              <a:solidFill>
                <a:schemeClr val="tx1"/>
              </a:solidFill>
            </a:endParaRPr>
          </a:p>
        </p:txBody>
      </p:sp>
      <p:sp>
        <p:nvSpPr>
          <p:cNvPr id="2" name="Left Arrow Callout 1"/>
          <p:cNvSpPr/>
          <p:nvPr/>
        </p:nvSpPr>
        <p:spPr bwMode="auto">
          <a:xfrm>
            <a:off x="7467600" y="533400"/>
            <a:ext cx="1447800" cy="5943600"/>
          </a:xfrm>
          <a:prstGeom prst="leftArrowCallout">
            <a:avLst>
              <a:gd name="adj1" fmla="val 177322"/>
              <a:gd name="adj2" fmla="val 190325"/>
              <a:gd name="adj3" fmla="val 25000"/>
              <a:gd name="adj4" fmla="val 64977"/>
            </a:avLst>
          </a:prstGeom>
          <a:solidFill>
            <a:schemeClr val="accent1"/>
          </a:solidFill>
          <a:ln w="9525" cap="flat" cmpd="sng" algn="ctr">
            <a:solidFill>
              <a:schemeClr val="tx1"/>
            </a:solidFill>
            <a:prstDash val="solid"/>
            <a:round/>
            <a:headEnd type="none" w="med" len="med"/>
            <a:tailEnd type="none" w="med" len="med"/>
          </a:ln>
          <a:effectLst/>
        </p:spPr>
        <p:txBody>
          <a:bodyPr vert="vert270" wrap="square" lIns="91440" tIns="45720" rIns="91440" bIns="45720" numCol="1" rtlCol="1" anchor="t" anchorCtr="0" compatLnSpc="1">
            <a:prstTxWarp prst="textNoShape">
              <a:avLst/>
            </a:prstTxWarp>
          </a:bodyPr>
          <a:lstStyle/>
          <a:p>
            <a:pPr algn="ctr" rtl="1">
              <a:buNone/>
            </a:pPr>
            <a:r>
              <a:rPr lang="fa-IR" sz="2800" dirty="0" smtClean="0">
                <a:solidFill>
                  <a:srgbClr val="FFFF00"/>
                </a:solidFill>
                <a:cs typeface="B Titr" panose="00000700000000000000" pitchFamily="2" charset="-78"/>
              </a:rPr>
              <a:t>نظریات فراساختار گرایان</a:t>
            </a:r>
            <a:endParaRPr lang="fa-IR" sz="2800" dirty="0">
              <a:solidFill>
                <a:srgbClr val="FFFF00"/>
              </a:solidFill>
              <a:cs typeface="B Titr" panose="000007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fltVal val="0"/>
                                          </p:val>
                                        </p:tav>
                                        <p:tav tm="100000">
                                          <p:val>
                                            <p:strVal val="#ppt_w"/>
                                          </p:val>
                                        </p:tav>
                                      </p:tavLst>
                                    </p:anim>
                                    <p:anim calcmode="lin" valueType="num">
                                      <p:cBhvr>
                                        <p:cTn id="15" dur="1000" fill="hold"/>
                                        <p:tgtEl>
                                          <p:spTgt spid="3"/>
                                        </p:tgtEl>
                                        <p:attrNameLst>
                                          <p:attrName>ppt_h</p:attrName>
                                        </p:attrNameLst>
                                      </p:cBhvr>
                                      <p:tavLst>
                                        <p:tav tm="0">
                                          <p:val>
                                            <p:fltVal val="0"/>
                                          </p:val>
                                        </p:tav>
                                        <p:tav tm="100000">
                                          <p:val>
                                            <p:strVal val="#ppt_h"/>
                                          </p:val>
                                        </p:tav>
                                      </p:tavLst>
                                    </p:anim>
                                    <p:anim calcmode="lin" valueType="num">
                                      <p:cBhvr>
                                        <p:cTn id="16" dur="1000" fill="hold"/>
                                        <p:tgtEl>
                                          <p:spTgt spid="3"/>
                                        </p:tgtEl>
                                        <p:attrNameLst>
                                          <p:attrName>style.rotation</p:attrName>
                                        </p:attrNameLst>
                                      </p:cBhvr>
                                      <p:tavLst>
                                        <p:tav tm="0">
                                          <p:val>
                                            <p:fltVal val="90"/>
                                          </p:val>
                                        </p:tav>
                                        <p:tav tm="100000">
                                          <p:val>
                                            <p:fltVal val="0"/>
                                          </p:val>
                                        </p:tav>
                                      </p:tavLst>
                                    </p:anim>
                                    <p:animEffect transition="in" filter="fade">
                                      <p:cBhvr>
                                        <p:cTn id="1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304800" y="1066800"/>
          <a:ext cx="8305800" cy="5029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ounded Rectangle 2"/>
          <p:cNvSpPr/>
          <p:nvPr/>
        </p:nvSpPr>
        <p:spPr bwMode="auto">
          <a:xfrm>
            <a:off x="762000" y="3810000"/>
            <a:ext cx="1905000" cy="16764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lvl="0" algn="ctr" rtl="1"/>
            <a:endParaRPr lang="fa-IR" sz="3600" b="1" dirty="0" smtClean="0">
              <a:solidFill>
                <a:srgbClr val="C00000"/>
              </a:solidFill>
              <a:cs typeface="B Nazanin" pitchFamily="2" charset="-78"/>
            </a:endParaRPr>
          </a:p>
          <a:p>
            <a:pPr lvl="0" algn="ctr" rtl="1"/>
            <a:r>
              <a:rPr lang="fa-IR" sz="3600" b="1" dirty="0" smtClean="0">
                <a:solidFill>
                  <a:srgbClr val="C00000"/>
                </a:solidFill>
                <a:cs typeface="B Nazanin" pitchFamily="2" charset="-78"/>
              </a:rPr>
              <a:t>فوکو</a:t>
            </a:r>
            <a:endParaRPr lang="en-US" sz="3600" b="1" dirty="0" smtClean="0">
              <a:solidFill>
                <a:srgbClr val="C00000"/>
              </a:solidFill>
              <a:cs typeface="B Nazanin" pitchFamily="2" charset="-78"/>
            </a:endParaRPr>
          </a:p>
        </p:txBody>
      </p:sp>
      <p:sp>
        <p:nvSpPr>
          <p:cNvPr id="4" name="Right Arrow 3"/>
          <p:cNvSpPr/>
          <p:nvPr/>
        </p:nvSpPr>
        <p:spPr bwMode="auto">
          <a:xfrm>
            <a:off x="2667000" y="4343400"/>
            <a:ext cx="685800" cy="685800"/>
          </a:xfrm>
          <a:prstGeom prst="rightArrow">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
        <p:nvSpPr>
          <p:cNvPr id="5" name="Slide Number Placeholder 4"/>
          <p:cNvSpPr>
            <a:spLocks noGrp="1"/>
          </p:cNvSpPr>
          <p:nvPr>
            <p:ph type="sldNum" sz="quarter" idx="10"/>
          </p:nvPr>
        </p:nvSpPr>
        <p:spPr/>
        <p:txBody>
          <a:bodyPr/>
          <a:lstStyle/>
          <a:p>
            <a:pPr>
              <a:defRPr/>
            </a:pPr>
            <a:fld id="{80CF3A9F-AAFD-469C-A72D-CAA7A98ED22C}" type="slidenum">
              <a:rPr lang="ar-SA" smtClean="0"/>
              <a:pPr>
                <a:defRPr/>
              </a:pPr>
              <a:t>14</a:t>
            </a:fld>
            <a:endParaRPr lang="en-US"/>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fld id="{80CF3A9F-AAFD-469C-A72D-CAA7A98ED22C}" type="slidenum">
              <a:rPr lang="ar-SA" smtClean="0"/>
              <a:pPr>
                <a:defRPr/>
              </a:pPr>
              <a:t>15</a:t>
            </a:fld>
            <a:endParaRPr lang="en-US"/>
          </a:p>
        </p:txBody>
      </p:sp>
      <p:grpSp>
        <p:nvGrpSpPr>
          <p:cNvPr id="2" name="Group 4"/>
          <p:cNvGrpSpPr/>
          <p:nvPr/>
        </p:nvGrpSpPr>
        <p:grpSpPr>
          <a:xfrm>
            <a:off x="4800600" y="304800"/>
            <a:ext cx="4133030" cy="1066800"/>
            <a:chOff x="3191284" y="918"/>
            <a:chExt cx="1847030" cy="1477624"/>
          </a:xfrm>
        </p:grpSpPr>
        <p:sp>
          <p:nvSpPr>
            <p:cNvPr id="6" name="Rounded Rectangle 5"/>
            <p:cNvSpPr/>
            <p:nvPr/>
          </p:nvSpPr>
          <p:spPr>
            <a:xfrm>
              <a:off x="3191284" y="918"/>
              <a:ext cx="1847030" cy="1477624"/>
            </a:xfrm>
            <a:prstGeom prst="roundRect">
              <a:avLst>
                <a:gd name="adj" fmla="val 10000"/>
              </a:avLst>
            </a:prstGeom>
          </p:spPr>
          <p:style>
            <a:lnRef idx="0">
              <a:schemeClr val="accent1"/>
            </a:lnRef>
            <a:fillRef idx="3">
              <a:schemeClr val="accent1"/>
            </a:fillRef>
            <a:effectRef idx="3">
              <a:schemeClr val="accent1"/>
            </a:effectRef>
            <a:fontRef idx="minor">
              <a:schemeClr val="lt1"/>
            </a:fontRef>
          </p:style>
        </p:sp>
        <p:sp>
          <p:nvSpPr>
            <p:cNvPr id="7" name="Rounded Rectangle 4"/>
            <p:cNvSpPr/>
            <p:nvPr/>
          </p:nvSpPr>
          <p:spPr>
            <a:xfrm>
              <a:off x="3225337" y="106463"/>
              <a:ext cx="1760474" cy="1117711"/>
            </a:xfrm>
            <a:prstGeom prst="rect">
              <a:avLst/>
            </a:prstGeom>
          </p:spPr>
          <p:style>
            <a:lnRef idx="0">
              <a:schemeClr val="accent1"/>
            </a:lnRef>
            <a:fillRef idx="3">
              <a:schemeClr val="accent1"/>
            </a:fillRef>
            <a:effectRef idx="3">
              <a:schemeClr val="accent1"/>
            </a:effectRef>
            <a:fontRef idx="minor">
              <a:schemeClr val="lt1"/>
            </a:fontRef>
          </p:style>
          <p:txBody>
            <a:bodyPr spcFirstLastPara="0" vert="horz" wrap="square" lIns="43815" tIns="43815" rIns="43815" bIns="43815" numCol="1" spcCol="1270" anchor="ctr" anchorCtr="0">
              <a:noAutofit/>
            </a:bodyPr>
            <a:lstStyle/>
            <a:p>
              <a:pPr lvl="0" algn="ctr" defTabSz="1022350" rtl="1">
                <a:lnSpc>
                  <a:spcPct val="90000"/>
                </a:lnSpc>
                <a:spcBef>
                  <a:spcPct val="0"/>
                </a:spcBef>
                <a:spcAft>
                  <a:spcPct val="35000"/>
                </a:spcAft>
              </a:pPr>
              <a:r>
                <a:rPr lang="fa-IR" sz="2300" b="1" kern="1200" dirty="0" smtClean="0">
                  <a:cs typeface="B Nazanin" pitchFamily="2" charset="-78"/>
                </a:rPr>
                <a:t>سوسور</a:t>
              </a:r>
              <a:endParaRPr lang="en-US" sz="2300" b="1" kern="1200" dirty="0" smtClean="0">
                <a:cs typeface="B Nazanin" pitchFamily="2" charset="-78"/>
              </a:endParaRPr>
            </a:p>
          </p:txBody>
        </p:sp>
      </p:grpSp>
      <p:sp>
        <p:nvSpPr>
          <p:cNvPr id="8" name="Rectangle 7"/>
          <p:cNvSpPr/>
          <p:nvPr/>
        </p:nvSpPr>
        <p:spPr>
          <a:xfrm>
            <a:off x="381000" y="1600200"/>
            <a:ext cx="8534400" cy="3046988"/>
          </a:xfrm>
          <a:prstGeom prst="rect">
            <a:avLst/>
          </a:prstGeom>
        </p:spPr>
        <p:txBody>
          <a:bodyPr wrap="square">
            <a:spAutoFit/>
          </a:bodyPr>
          <a:lstStyle/>
          <a:p>
            <a:pPr lvl="0" algn="just" rtl="1">
              <a:buNone/>
            </a:pPr>
            <a:r>
              <a:rPr lang="fa-IR" sz="2400" b="1" dirty="0" smtClean="0">
                <a:solidFill>
                  <a:srgbClr val="0A0A0E"/>
                </a:solidFill>
                <a:cs typeface="B Nazanin" pitchFamily="2" charset="-78"/>
              </a:rPr>
              <a:t>سوسور از جمله صاحب نظرانی است که می گوید:</a:t>
            </a:r>
          </a:p>
          <a:p>
            <a:pPr lvl="0" algn="just" rtl="1">
              <a:buNone/>
            </a:pPr>
            <a:r>
              <a:rPr lang="fa-IR" sz="2400" b="1" dirty="0" smtClean="0">
                <a:solidFill>
                  <a:srgbClr val="0A0A0E"/>
                </a:solidFill>
                <a:cs typeface="B Nazanin" pitchFamily="2" charset="-78"/>
              </a:rPr>
              <a:t>زبان سیستمی از علایم همچون حروف و کلمات است و همه علائم دو بخش دارند:دال(تلفظ) و مدلول(مفهومی که به تلفظ اشاره دارد)،از نظر سوسور رابطه بین دال و مدلول اختیاری است،چرا که هیچ رابطه طبیعی یا ضروری بین یک کلمه و یک مفهوم وجود ندارد.</a:t>
            </a:r>
          </a:p>
          <a:p>
            <a:pPr lvl="0" algn="just" rtl="1">
              <a:buNone/>
            </a:pPr>
            <a:r>
              <a:rPr lang="fa-IR" sz="2400" b="1" dirty="0" smtClean="0">
                <a:solidFill>
                  <a:srgbClr val="0A0A0E"/>
                </a:solidFill>
                <a:cs typeface="B Nazanin" pitchFamily="2" charset="-78"/>
              </a:rPr>
              <a:t>از نظر وی استفاده از زبان و دیگر علائم برای ساخت معنا ،خاص یک اجتماع است و جوامع خاص،سیستم علائم خاص خود را دارند.</a:t>
            </a:r>
          </a:p>
          <a:p>
            <a:pPr lvl="0" algn="just" rtl="1">
              <a:buNone/>
            </a:pPr>
            <a:r>
              <a:rPr lang="fa-IR" sz="2400" b="1" dirty="0" smtClean="0">
                <a:solidFill>
                  <a:srgbClr val="0A0A0E"/>
                </a:solidFill>
                <a:cs typeface="B Nazanin" pitchFamily="2" charset="-78"/>
              </a:rPr>
              <a:t>وی علم سیستم های علائم را پیشنهاد داد.</a:t>
            </a:r>
            <a:endParaRPr lang="en-US" sz="2400" b="1" dirty="0">
              <a:solidFill>
                <a:srgbClr val="0A0A0E"/>
              </a:solidFill>
              <a:cs typeface="B Nazanin" pitchFamily="2" charset="-78"/>
            </a:endParaRPr>
          </a:p>
        </p:txBody>
      </p:sp>
    </p:spTree>
    <p:extLst>
      <p:ext uri="{BB962C8B-B14F-4D97-AF65-F5344CB8AC3E}">
        <p14:creationId xmlns:p14="http://schemas.microsoft.com/office/powerpoint/2010/main" val="240827389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fld id="{80CF3A9F-AAFD-469C-A72D-CAA7A98ED22C}" type="slidenum">
              <a:rPr lang="ar-SA" smtClean="0"/>
              <a:pPr>
                <a:defRPr/>
              </a:pPr>
              <a:t>16</a:t>
            </a:fld>
            <a:endParaRPr lang="en-US"/>
          </a:p>
        </p:txBody>
      </p:sp>
      <p:grpSp>
        <p:nvGrpSpPr>
          <p:cNvPr id="2" name="Group 4"/>
          <p:cNvGrpSpPr/>
          <p:nvPr/>
        </p:nvGrpSpPr>
        <p:grpSpPr>
          <a:xfrm>
            <a:off x="4800600" y="304800"/>
            <a:ext cx="4133030" cy="1066800"/>
            <a:chOff x="3191284" y="918"/>
            <a:chExt cx="1847030" cy="1477624"/>
          </a:xfrm>
        </p:grpSpPr>
        <p:sp>
          <p:nvSpPr>
            <p:cNvPr id="6" name="Rounded Rectangle 5"/>
            <p:cNvSpPr/>
            <p:nvPr/>
          </p:nvSpPr>
          <p:spPr>
            <a:xfrm>
              <a:off x="3191284" y="918"/>
              <a:ext cx="1847030" cy="1477624"/>
            </a:xfrm>
            <a:prstGeom prst="roundRect">
              <a:avLst>
                <a:gd name="adj" fmla="val 10000"/>
              </a:avLst>
            </a:prstGeom>
          </p:spPr>
          <p:style>
            <a:lnRef idx="0">
              <a:schemeClr val="accent1"/>
            </a:lnRef>
            <a:fillRef idx="3">
              <a:schemeClr val="accent1"/>
            </a:fillRef>
            <a:effectRef idx="3">
              <a:schemeClr val="accent1"/>
            </a:effectRef>
            <a:fontRef idx="minor">
              <a:schemeClr val="lt1"/>
            </a:fontRef>
          </p:style>
        </p:sp>
        <p:sp>
          <p:nvSpPr>
            <p:cNvPr id="7" name="Rounded Rectangle 4"/>
            <p:cNvSpPr/>
            <p:nvPr/>
          </p:nvSpPr>
          <p:spPr>
            <a:xfrm>
              <a:off x="3225337" y="106463"/>
              <a:ext cx="1760474" cy="1117711"/>
            </a:xfrm>
            <a:prstGeom prst="rect">
              <a:avLst/>
            </a:prstGeom>
          </p:spPr>
          <p:style>
            <a:lnRef idx="0">
              <a:schemeClr val="accent1"/>
            </a:lnRef>
            <a:fillRef idx="3">
              <a:schemeClr val="accent1"/>
            </a:fillRef>
            <a:effectRef idx="3">
              <a:schemeClr val="accent1"/>
            </a:effectRef>
            <a:fontRef idx="minor">
              <a:schemeClr val="lt1"/>
            </a:fontRef>
          </p:style>
          <p:txBody>
            <a:bodyPr spcFirstLastPara="0" vert="horz" wrap="square" lIns="43815" tIns="43815" rIns="43815" bIns="43815" numCol="1" spcCol="1270" anchor="ctr" anchorCtr="0">
              <a:noAutofit/>
            </a:bodyPr>
            <a:lstStyle/>
            <a:p>
              <a:pPr lvl="0" algn="ctr" defTabSz="1022350" rtl="1">
                <a:lnSpc>
                  <a:spcPct val="90000"/>
                </a:lnSpc>
                <a:spcBef>
                  <a:spcPct val="0"/>
                </a:spcBef>
                <a:spcAft>
                  <a:spcPct val="35000"/>
                </a:spcAft>
              </a:pPr>
              <a:r>
                <a:rPr lang="fa-IR" sz="2300" b="1" kern="1200" dirty="0" smtClean="0">
                  <a:cs typeface="B Nazanin" pitchFamily="2" charset="-78"/>
                </a:rPr>
                <a:t>ویتگنشتاین</a:t>
              </a:r>
              <a:endParaRPr lang="en-US" sz="2300" b="1" kern="1200" dirty="0" smtClean="0">
                <a:cs typeface="B Nazanin" pitchFamily="2" charset="-78"/>
              </a:endParaRPr>
            </a:p>
          </p:txBody>
        </p:sp>
      </p:grpSp>
      <p:sp>
        <p:nvSpPr>
          <p:cNvPr id="8" name="Rectangle 7"/>
          <p:cNvSpPr/>
          <p:nvPr/>
        </p:nvSpPr>
        <p:spPr>
          <a:xfrm>
            <a:off x="381000" y="1828800"/>
            <a:ext cx="8534400" cy="2677656"/>
          </a:xfrm>
          <a:prstGeom prst="rect">
            <a:avLst/>
          </a:prstGeom>
        </p:spPr>
        <p:txBody>
          <a:bodyPr wrap="square">
            <a:spAutoFit/>
          </a:bodyPr>
          <a:lstStyle/>
          <a:p>
            <a:pPr lvl="0" algn="just" rtl="1">
              <a:buNone/>
            </a:pPr>
            <a:r>
              <a:rPr lang="fa-IR" sz="2400" b="1" dirty="0" smtClean="0">
                <a:solidFill>
                  <a:srgbClr val="0A0A0E"/>
                </a:solidFill>
                <a:cs typeface="B Nazanin" pitchFamily="2" charset="-78"/>
              </a:rPr>
              <a:t>نظریه لودویک ویتگنشتاین به عنوان بازی های زبانی معروف است.</a:t>
            </a:r>
          </a:p>
          <a:p>
            <a:pPr lvl="0" algn="just" rtl="1">
              <a:buNone/>
            </a:pPr>
            <a:r>
              <a:rPr lang="fa-IR" sz="2400" b="1" dirty="0" smtClean="0">
                <a:solidFill>
                  <a:srgbClr val="0A0A0E"/>
                </a:solidFill>
                <a:cs typeface="B Nazanin" pitchFamily="2" charset="-78"/>
              </a:rPr>
              <a:t>وی می گوید همانگونه که بازی هایی مانند فوتبال یا شطرنج قواعد خاص خود را دارند،زبانی نیز وجود دارد که از طریق آن کلمات در پیوند با قواعد مورد استفاده در جوامع خاص،معنایی خاص به خود می گیرند.</a:t>
            </a:r>
          </a:p>
          <a:p>
            <a:pPr lvl="0" algn="just" rtl="1">
              <a:buNone/>
            </a:pPr>
            <a:r>
              <a:rPr lang="fa-IR" sz="2400" b="1" dirty="0" smtClean="0">
                <a:solidFill>
                  <a:srgbClr val="0A0A0E"/>
                </a:solidFill>
                <a:cs typeface="B Nazanin" pitchFamily="2" charset="-78"/>
              </a:rPr>
              <a:t>در حالات مختلف قواعد ضمنی خاصی بر شیوه گفتار شما حاکم است .بنابراین بر اساس بازی زبانی که در آن درگیر میشوید،نوع زبان مورد استفاده و چگونگی واکنش شما به گزاره ها متفاوت خواهد بود.</a:t>
            </a:r>
            <a:endParaRPr lang="en-US" sz="2400" b="1" dirty="0">
              <a:solidFill>
                <a:srgbClr val="0A0A0E"/>
              </a:solidFill>
              <a:cs typeface="B Nazanin" pitchFamily="2" charset="-78"/>
            </a:endParaRPr>
          </a:p>
        </p:txBody>
      </p:sp>
    </p:spTree>
    <p:extLst>
      <p:ext uri="{BB962C8B-B14F-4D97-AF65-F5344CB8AC3E}">
        <p14:creationId xmlns:p14="http://schemas.microsoft.com/office/powerpoint/2010/main" val="240827389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fld id="{80CF3A9F-AAFD-469C-A72D-CAA7A98ED22C}" type="slidenum">
              <a:rPr lang="ar-SA" smtClean="0"/>
              <a:pPr>
                <a:defRPr/>
              </a:pPr>
              <a:t>17</a:t>
            </a:fld>
            <a:endParaRPr lang="en-US"/>
          </a:p>
        </p:txBody>
      </p:sp>
      <p:grpSp>
        <p:nvGrpSpPr>
          <p:cNvPr id="2" name="Group 4"/>
          <p:cNvGrpSpPr/>
          <p:nvPr/>
        </p:nvGrpSpPr>
        <p:grpSpPr>
          <a:xfrm>
            <a:off x="4800600" y="304800"/>
            <a:ext cx="4133030" cy="1066800"/>
            <a:chOff x="3191284" y="918"/>
            <a:chExt cx="1847030" cy="1477624"/>
          </a:xfrm>
        </p:grpSpPr>
        <p:sp>
          <p:nvSpPr>
            <p:cNvPr id="6" name="Rounded Rectangle 5"/>
            <p:cNvSpPr/>
            <p:nvPr/>
          </p:nvSpPr>
          <p:spPr>
            <a:xfrm>
              <a:off x="3191284" y="918"/>
              <a:ext cx="1847030" cy="1477624"/>
            </a:xfrm>
            <a:prstGeom prst="roundRect">
              <a:avLst>
                <a:gd name="adj" fmla="val 10000"/>
              </a:avLst>
            </a:prstGeom>
          </p:spPr>
          <p:style>
            <a:lnRef idx="0">
              <a:schemeClr val="accent1"/>
            </a:lnRef>
            <a:fillRef idx="3">
              <a:schemeClr val="accent1"/>
            </a:fillRef>
            <a:effectRef idx="3">
              <a:schemeClr val="accent1"/>
            </a:effectRef>
            <a:fontRef idx="minor">
              <a:schemeClr val="lt1"/>
            </a:fontRef>
          </p:style>
        </p:sp>
        <p:sp>
          <p:nvSpPr>
            <p:cNvPr id="7" name="Rounded Rectangle 4"/>
            <p:cNvSpPr/>
            <p:nvPr/>
          </p:nvSpPr>
          <p:spPr>
            <a:xfrm>
              <a:off x="3225337" y="106463"/>
              <a:ext cx="1760474" cy="1117711"/>
            </a:xfrm>
            <a:prstGeom prst="rect">
              <a:avLst/>
            </a:prstGeom>
          </p:spPr>
          <p:style>
            <a:lnRef idx="0">
              <a:schemeClr val="accent1"/>
            </a:lnRef>
            <a:fillRef idx="3">
              <a:schemeClr val="accent1"/>
            </a:fillRef>
            <a:effectRef idx="3">
              <a:schemeClr val="accent1"/>
            </a:effectRef>
            <a:fontRef idx="minor">
              <a:schemeClr val="lt1"/>
            </a:fontRef>
          </p:style>
          <p:txBody>
            <a:bodyPr spcFirstLastPara="0" vert="horz" wrap="square" lIns="43815" tIns="43815" rIns="43815" bIns="43815" numCol="1" spcCol="1270" anchor="ctr" anchorCtr="0">
              <a:noAutofit/>
            </a:bodyPr>
            <a:lstStyle/>
            <a:p>
              <a:pPr lvl="0" algn="ctr" defTabSz="1022350" rtl="1">
                <a:lnSpc>
                  <a:spcPct val="90000"/>
                </a:lnSpc>
                <a:spcBef>
                  <a:spcPct val="0"/>
                </a:spcBef>
                <a:spcAft>
                  <a:spcPct val="35000"/>
                </a:spcAft>
              </a:pPr>
              <a:r>
                <a:rPr lang="fa-IR" sz="2300" b="1" kern="1200" dirty="0" smtClean="0">
                  <a:cs typeface="B Nazanin" pitchFamily="2" charset="-78"/>
                </a:rPr>
                <a:t>لیوتارد</a:t>
              </a:r>
              <a:endParaRPr lang="en-US" sz="2300" b="1" kern="1200" dirty="0" smtClean="0">
                <a:cs typeface="B Nazanin" pitchFamily="2" charset="-78"/>
              </a:endParaRPr>
            </a:p>
          </p:txBody>
        </p:sp>
      </p:grpSp>
      <p:sp>
        <p:nvSpPr>
          <p:cNvPr id="8" name="Rectangle 7"/>
          <p:cNvSpPr/>
          <p:nvPr/>
        </p:nvSpPr>
        <p:spPr>
          <a:xfrm>
            <a:off x="381000" y="1600200"/>
            <a:ext cx="8534400" cy="4524315"/>
          </a:xfrm>
          <a:prstGeom prst="rect">
            <a:avLst/>
          </a:prstGeom>
        </p:spPr>
        <p:txBody>
          <a:bodyPr wrap="square">
            <a:spAutoFit/>
          </a:bodyPr>
          <a:lstStyle/>
          <a:p>
            <a:pPr lvl="0" algn="just" rtl="1">
              <a:buNone/>
            </a:pPr>
            <a:r>
              <a:rPr lang="fa-IR" sz="2400" b="1" dirty="0" smtClean="0">
                <a:solidFill>
                  <a:srgbClr val="0A0A0E"/>
                </a:solidFill>
                <a:cs typeface="B Nazanin" pitchFamily="2" charset="-78"/>
              </a:rPr>
              <a:t>از دیدگاه لیوتارد عقل به علت آنچه به دنیا ارزانی داشت نوعی کابوس بود.</a:t>
            </a:r>
          </a:p>
          <a:p>
            <a:pPr lvl="0" algn="just" rtl="1">
              <a:buNone/>
            </a:pPr>
            <a:r>
              <a:rPr lang="fa-IR" sz="2400" b="1" dirty="0" smtClean="0">
                <a:solidFill>
                  <a:srgbClr val="0A0A0E"/>
                </a:solidFill>
                <a:cs typeface="B Nazanin" pitchFamily="2" charset="-78"/>
              </a:rPr>
              <a:t>وی پروژه روشنفکری افسانه پیشرفت ،رهایی نیروی کار،خلق ثروت از طریق پیشرفت علمی و جستجو برای حقیقت و عدالت عالم گیر و جهان شمول را بعنوان نوعی توتالیتاریسم فکری و سیاسی مورد نقد قرار داد.</a:t>
            </a:r>
          </a:p>
          <a:p>
            <a:pPr lvl="0" algn="just" rtl="1">
              <a:buNone/>
            </a:pPr>
            <a:r>
              <a:rPr lang="fa-IR" sz="2400" b="1" dirty="0" smtClean="0">
                <a:solidFill>
                  <a:srgbClr val="0A0A0E"/>
                </a:solidFill>
                <a:cs typeface="B Nazanin" pitchFamily="2" charset="-78"/>
              </a:rPr>
              <a:t>لیوتارد تمامی پروژه های مدرنیته را روایت ها نامید زیرا داستانی را شکل می دهند که مدرنیست ها بمنظور توجیه پایندی خود به خرد روایت می کنند،خردی که پیشرفت می آورد ثروت خلق می کند،ما را آزاد می سازد و به حقیقت رهنمون می کند.</a:t>
            </a:r>
          </a:p>
          <a:p>
            <a:pPr lvl="0" algn="just" rtl="1">
              <a:buNone/>
            </a:pPr>
            <a:r>
              <a:rPr lang="fa-IR" sz="2400" b="1" dirty="0" smtClean="0">
                <a:solidFill>
                  <a:srgbClr val="0A0A0E"/>
                </a:solidFill>
                <a:cs typeface="B Nazanin" pitchFamily="2" charset="-78"/>
              </a:rPr>
              <a:t>وی با تبعیت از ایده بازی های زبانی معتقد است واقعیتهای علمی صرفاً توافق هایی درون محافل اندیشمندان در باب ادعاهای خاص بعنوان حقیقت هستند و کسانی که تعیین میکنند حقیقت چیست بر محفل گفتمان غالب خواهند شد.</a:t>
            </a:r>
          </a:p>
          <a:p>
            <a:pPr lvl="0" algn="just" rtl="1">
              <a:buNone/>
            </a:pPr>
            <a:r>
              <a:rPr lang="fa-IR" sz="2400" b="1" dirty="0" smtClean="0">
                <a:solidFill>
                  <a:srgbClr val="0A0A0E"/>
                </a:solidFill>
                <a:cs typeface="B Nazanin" pitchFamily="2" charset="-78"/>
              </a:rPr>
              <a:t>وی معتقد به قدرت دانش بود.</a:t>
            </a:r>
            <a:endParaRPr lang="en-US" sz="2400" b="1" dirty="0">
              <a:solidFill>
                <a:srgbClr val="0A0A0E"/>
              </a:solidFill>
              <a:cs typeface="B Nazanin" pitchFamily="2" charset="-78"/>
            </a:endParaRPr>
          </a:p>
        </p:txBody>
      </p:sp>
    </p:spTree>
    <p:extLst>
      <p:ext uri="{BB962C8B-B14F-4D97-AF65-F5344CB8AC3E}">
        <p14:creationId xmlns:p14="http://schemas.microsoft.com/office/powerpoint/2010/main" val="240827389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fld id="{80CF3A9F-AAFD-469C-A72D-CAA7A98ED22C}" type="slidenum">
              <a:rPr lang="ar-SA" smtClean="0"/>
              <a:pPr>
                <a:defRPr/>
              </a:pPr>
              <a:t>18</a:t>
            </a:fld>
            <a:endParaRPr lang="en-US"/>
          </a:p>
        </p:txBody>
      </p:sp>
      <p:grpSp>
        <p:nvGrpSpPr>
          <p:cNvPr id="2" name="Group 4"/>
          <p:cNvGrpSpPr/>
          <p:nvPr/>
        </p:nvGrpSpPr>
        <p:grpSpPr>
          <a:xfrm>
            <a:off x="4800600" y="304800"/>
            <a:ext cx="4133030" cy="1066800"/>
            <a:chOff x="3191284" y="918"/>
            <a:chExt cx="1847030" cy="1477624"/>
          </a:xfrm>
        </p:grpSpPr>
        <p:sp>
          <p:nvSpPr>
            <p:cNvPr id="6" name="Rounded Rectangle 5"/>
            <p:cNvSpPr/>
            <p:nvPr/>
          </p:nvSpPr>
          <p:spPr>
            <a:xfrm>
              <a:off x="3191284" y="918"/>
              <a:ext cx="1847030" cy="1477624"/>
            </a:xfrm>
            <a:prstGeom prst="roundRect">
              <a:avLst>
                <a:gd name="adj" fmla="val 10000"/>
              </a:avLst>
            </a:prstGeom>
          </p:spPr>
          <p:style>
            <a:lnRef idx="0">
              <a:schemeClr val="accent1"/>
            </a:lnRef>
            <a:fillRef idx="3">
              <a:schemeClr val="accent1"/>
            </a:fillRef>
            <a:effectRef idx="3">
              <a:schemeClr val="accent1"/>
            </a:effectRef>
            <a:fontRef idx="minor">
              <a:schemeClr val="lt1"/>
            </a:fontRef>
          </p:style>
        </p:sp>
        <p:sp>
          <p:nvSpPr>
            <p:cNvPr id="7" name="Rounded Rectangle 4"/>
            <p:cNvSpPr/>
            <p:nvPr/>
          </p:nvSpPr>
          <p:spPr>
            <a:xfrm>
              <a:off x="3225337" y="106463"/>
              <a:ext cx="1760474" cy="1117711"/>
            </a:xfrm>
            <a:prstGeom prst="rect">
              <a:avLst/>
            </a:prstGeom>
          </p:spPr>
          <p:style>
            <a:lnRef idx="0">
              <a:schemeClr val="accent1"/>
            </a:lnRef>
            <a:fillRef idx="3">
              <a:schemeClr val="accent1"/>
            </a:fillRef>
            <a:effectRef idx="3">
              <a:schemeClr val="accent1"/>
            </a:effectRef>
            <a:fontRef idx="minor">
              <a:schemeClr val="lt1"/>
            </a:fontRef>
          </p:style>
          <p:txBody>
            <a:bodyPr spcFirstLastPara="0" vert="horz" wrap="square" lIns="43815" tIns="43815" rIns="43815" bIns="43815" numCol="1" spcCol="1270" anchor="ctr" anchorCtr="0">
              <a:noAutofit/>
            </a:bodyPr>
            <a:lstStyle/>
            <a:p>
              <a:pPr lvl="0" algn="ctr" defTabSz="1022350" rtl="1">
                <a:lnSpc>
                  <a:spcPct val="90000"/>
                </a:lnSpc>
                <a:spcBef>
                  <a:spcPct val="0"/>
                </a:spcBef>
                <a:spcAft>
                  <a:spcPct val="35000"/>
                </a:spcAft>
              </a:pPr>
              <a:r>
                <a:rPr lang="fa-IR" sz="2300" b="1" kern="1200" dirty="0" smtClean="0">
                  <a:cs typeface="B Nazanin" pitchFamily="2" charset="-78"/>
                </a:rPr>
                <a:t>فوکو</a:t>
              </a:r>
              <a:endParaRPr lang="en-US" sz="2300" b="1" kern="1200" dirty="0" smtClean="0">
                <a:cs typeface="B Nazanin" pitchFamily="2" charset="-78"/>
              </a:endParaRPr>
            </a:p>
          </p:txBody>
        </p:sp>
      </p:grpSp>
      <p:sp>
        <p:nvSpPr>
          <p:cNvPr id="8" name="Rectangle 7"/>
          <p:cNvSpPr/>
          <p:nvPr/>
        </p:nvSpPr>
        <p:spPr>
          <a:xfrm>
            <a:off x="381000" y="1600200"/>
            <a:ext cx="8534400" cy="4893647"/>
          </a:xfrm>
          <a:prstGeom prst="rect">
            <a:avLst/>
          </a:prstGeom>
        </p:spPr>
        <p:txBody>
          <a:bodyPr wrap="square">
            <a:spAutoFit/>
          </a:bodyPr>
          <a:lstStyle/>
          <a:p>
            <a:pPr lvl="0" algn="just" rtl="1">
              <a:buNone/>
            </a:pPr>
            <a:r>
              <a:rPr lang="fa-IR" sz="2400" b="1" dirty="0" smtClean="0">
                <a:solidFill>
                  <a:srgbClr val="0A0A0E"/>
                </a:solidFill>
                <a:cs typeface="B Nazanin" pitchFamily="2" charset="-78"/>
              </a:rPr>
              <a:t>میشل فوکو متفکر معاصر فرانسوی(1926-1984)نمونه یک پست مدرنیست است که از مارکسیسم آغاز کرد و نهایتاً به نسبی گرایی افراطی و مخالفت هرج و مرج طلبانه با هر نوع سازمان و نیست انگاری تمام عیار معرفتی و اخلاقی می رسد.</a:t>
            </a:r>
          </a:p>
          <a:p>
            <a:pPr lvl="0" algn="just" rtl="1">
              <a:buNone/>
            </a:pPr>
            <a:r>
              <a:rPr lang="fa-IR" sz="2400" b="1" dirty="0" smtClean="0">
                <a:solidFill>
                  <a:srgbClr val="0A0A0E"/>
                </a:solidFill>
                <a:cs typeface="B Nazanin" pitchFamily="2" charset="-78"/>
              </a:rPr>
              <a:t>اساس اندیشه فوکو بر نسبی گرایی و عدم یقین معرفتی و اخلاقی،کنکاش در ماهیت قدرت قرار دارد.</a:t>
            </a:r>
          </a:p>
          <a:p>
            <a:pPr lvl="0" algn="just" rtl="1">
              <a:buNone/>
            </a:pPr>
            <a:r>
              <a:rPr lang="fa-IR" sz="2400" b="1" dirty="0" smtClean="0">
                <a:solidFill>
                  <a:srgbClr val="0A0A0E"/>
                </a:solidFill>
                <a:cs typeface="B Nazanin" pitchFamily="2" charset="-78"/>
              </a:rPr>
              <a:t>او اساساً اعتقادی به وجود حقیقت ،عدالت،موازین و احکام ثابت اخلاقی و هیچ نوع باور متعالی و فراگیر ابدی ندارد.</a:t>
            </a:r>
          </a:p>
          <a:p>
            <a:pPr lvl="0" algn="just" rtl="1">
              <a:buNone/>
            </a:pPr>
            <a:r>
              <a:rPr lang="fa-IR" sz="2400" b="1" dirty="0" smtClean="0">
                <a:solidFill>
                  <a:srgbClr val="0A0A0E"/>
                </a:solidFill>
                <a:cs typeface="B Nazanin" pitchFamily="2" charset="-78"/>
              </a:rPr>
              <a:t>فوکو در یقینیات افکار مدرن تردید میکند و همه اصول و مفروضات آن را مورد خدشه و انکار قرار می دهد اما خود را در خلا و به گونه ایی معلق و اسیر و بی معنایی و بحران هویت و میل بیمارگونه به هرج و مرج و همچنان محکوم و پذیرای زندگی مدرن رها میکند.</a:t>
            </a:r>
          </a:p>
          <a:p>
            <a:pPr lvl="0" algn="just" rtl="1">
              <a:buNone/>
            </a:pPr>
            <a:r>
              <a:rPr lang="fa-IR" sz="2400" b="1" dirty="0" smtClean="0">
                <a:solidFill>
                  <a:srgbClr val="0A0A0E"/>
                </a:solidFill>
                <a:cs typeface="B Nazanin" pitchFamily="2" charset="-78"/>
              </a:rPr>
              <a:t>وی اعتقاد داشت دانش و قدرت واقعاً یک چیزند و ما نباید آنها را به صورت مجزا یعنی قدرت و دانش ببینیم بلکه باید انها را به شکل قدرت/دانش تصور کنیم.</a:t>
            </a:r>
            <a:endParaRPr lang="en-US" sz="2400" b="1" dirty="0">
              <a:solidFill>
                <a:srgbClr val="0A0A0E"/>
              </a:solidFill>
              <a:cs typeface="B Nazanin" pitchFamily="2" charset="-78"/>
            </a:endParaRPr>
          </a:p>
        </p:txBody>
      </p:sp>
    </p:spTree>
    <p:extLst>
      <p:ext uri="{BB962C8B-B14F-4D97-AF65-F5344CB8AC3E}">
        <p14:creationId xmlns:p14="http://schemas.microsoft.com/office/powerpoint/2010/main" val="240827389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243" name="Rectangle 3"/>
          <p:cNvSpPr>
            <a:spLocks noGrp="1" noChangeArrowheads="1"/>
          </p:cNvSpPr>
          <p:nvPr>
            <p:ph type="body" idx="1"/>
          </p:nvPr>
        </p:nvSpPr>
        <p:spPr>
          <a:xfrm>
            <a:off x="228600" y="3276600"/>
            <a:ext cx="8651875" cy="2667000"/>
          </a:xfrm>
        </p:spPr>
        <p:txBody>
          <a:bodyPr/>
          <a:lstStyle/>
          <a:p>
            <a:pPr marL="0" indent="0" algn="r" rtl="1" eaLnBrk="1" hangingPunct="1">
              <a:buNone/>
              <a:defRPr/>
            </a:pPr>
            <a:endParaRPr lang="fa-IR" dirty="0" smtClean="0"/>
          </a:p>
          <a:p>
            <a:pPr algn="r" rtl="1" eaLnBrk="1" hangingPunct="1">
              <a:defRPr/>
            </a:pPr>
            <a:endParaRPr lang="en-US" dirty="0" smtClean="0"/>
          </a:p>
        </p:txBody>
      </p:sp>
      <p:sp>
        <p:nvSpPr>
          <p:cNvPr id="4" name="Slide Number Placeholder 3"/>
          <p:cNvSpPr>
            <a:spLocks noGrp="1"/>
          </p:cNvSpPr>
          <p:nvPr>
            <p:ph type="sldNum" sz="quarter" idx="10"/>
          </p:nvPr>
        </p:nvSpPr>
        <p:spPr/>
        <p:txBody>
          <a:bodyPr/>
          <a:lstStyle/>
          <a:p>
            <a:pPr>
              <a:defRPr/>
            </a:pPr>
            <a:fld id="{80CF3A9F-AAFD-469C-A72D-CAA7A98ED22C}" type="slidenum">
              <a:rPr lang="ar-SA" smtClean="0"/>
              <a:pPr>
                <a:defRPr/>
              </a:pPr>
              <a:t>19</a:t>
            </a:fld>
            <a:endParaRPr lang="en-US"/>
          </a:p>
        </p:txBody>
      </p:sp>
      <p:sp>
        <p:nvSpPr>
          <p:cNvPr id="6" name="Rounded Rectangle 5"/>
          <p:cNvSpPr/>
          <p:nvPr/>
        </p:nvSpPr>
        <p:spPr bwMode="auto">
          <a:xfrm>
            <a:off x="1295400" y="228600"/>
            <a:ext cx="6781800" cy="838200"/>
          </a:xfrm>
          <a:prstGeom prst="roundRect">
            <a:avLst/>
          </a:prstGeom>
          <a:solidFill>
            <a:srgbClr val="002060"/>
          </a:solidFill>
          <a:ln>
            <a:headEnd type="none" w="med" len="med"/>
            <a:tailEnd type="none" w="med" len="me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rtlCol="1" anchor="t" anchorCtr="0" compatLnSpc="1">
            <a:prstTxWarp prst="textNoShape">
              <a:avLst/>
            </a:prstTxWarp>
          </a:bodyPr>
          <a:lstStyle/>
          <a:p>
            <a:pPr algn="ctr" rtl="1">
              <a:buNone/>
            </a:pPr>
            <a:r>
              <a:rPr lang="fa-IR" sz="3600" dirty="0" smtClean="0">
                <a:solidFill>
                  <a:srgbClr val="FFFF00"/>
                </a:solidFill>
                <a:cs typeface="B Titr" panose="00000700000000000000" pitchFamily="2" charset="-78"/>
              </a:rPr>
              <a:t>خلاصه و نتیجه گیری</a:t>
            </a:r>
            <a:endParaRPr lang="fa-IR" sz="3600" dirty="0">
              <a:solidFill>
                <a:srgbClr val="FFFF00"/>
              </a:solidFill>
              <a:cs typeface="B Titr" panose="00000700000000000000" pitchFamily="2" charset="-78"/>
            </a:endParaRPr>
          </a:p>
        </p:txBody>
      </p:sp>
      <p:sp>
        <p:nvSpPr>
          <p:cNvPr id="8" name="Rectangle 7"/>
          <p:cNvSpPr/>
          <p:nvPr/>
        </p:nvSpPr>
        <p:spPr>
          <a:xfrm>
            <a:off x="228600" y="1524000"/>
            <a:ext cx="8763000" cy="2308324"/>
          </a:xfrm>
          <a:prstGeom prst="rect">
            <a:avLst/>
          </a:prstGeom>
        </p:spPr>
        <p:txBody>
          <a:bodyPr wrap="square">
            <a:spAutoFit/>
          </a:bodyPr>
          <a:lstStyle/>
          <a:p>
            <a:pPr algn="just" rtl="1"/>
            <a:r>
              <a:rPr lang="fa-IR" sz="2400" b="1" dirty="0" smtClean="0">
                <a:solidFill>
                  <a:srgbClr val="0A0A0E"/>
                </a:solidFill>
                <a:cs typeface="B Nazanin" pitchFamily="2" charset="-78"/>
              </a:rPr>
              <a:t>پست مدرنیستها معتقدند هیچگونه واقعیت قابل تعریف به صورت عینی وجود ندارد و هر آنچه من یا شما می دانیم نسبت به لحظه تجربه ما از آن نسبی است،و چون زبان هیچگونه معنای ثابتی ندارد هیچگونه شرح دقیقی از جهان ما وجود ندارد و ما نمی توانیم گزاره های قطعی در مورد خودمان بسازیم.</a:t>
            </a:r>
          </a:p>
          <a:p>
            <a:pPr algn="just" rtl="1"/>
            <a:r>
              <a:rPr lang="fa-IR" sz="2400" b="1" dirty="0" smtClean="0">
                <a:solidFill>
                  <a:srgbClr val="0A0A0E"/>
                </a:solidFill>
                <a:cs typeface="B Nazanin" pitchFamily="2" charset="-78"/>
              </a:rPr>
              <a:t>این اصطلاح اولین بار در سال 1949 برای ابراز ناخرسندی در قبال معماری نوگرا به کار بده شد و منجر به ایجاد نهضت معماری پسانوگرا شد.</a:t>
            </a:r>
            <a:endParaRPr lang="fa-IR" sz="2400" b="1" dirty="0">
              <a:solidFill>
                <a:srgbClr val="0A0A0E"/>
              </a:solidFill>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nodePh="1">
                                  <p:stCondLst>
                                    <p:cond delay="0"/>
                                  </p:stCondLst>
                                  <p:endCondLst>
                                    <p:cond evt="begin" delay="0">
                                      <p:tn val="5"/>
                                    </p:cond>
                                  </p:end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fade">
                                      <p:cBhvr>
                                        <p:cTn id="7" dur="1000">
                                          <p:stCondLst>
                                            <p:cond delay="0"/>
                                          </p:stCondLst>
                                        </p:cTn>
                                        <p:tgtEl>
                                          <p:spTgt spid="102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fld id="{80CF3A9F-AAFD-469C-A72D-CAA7A98ED22C}" type="slidenum">
              <a:rPr lang="ar-SA" smtClean="0"/>
              <a:pPr>
                <a:defRPr/>
              </a:pPr>
              <a:t>20</a:t>
            </a:fld>
            <a:endParaRPr lang="en-US"/>
          </a:p>
        </p:txBody>
      </p:sp>
      <p:sp>
        <p:nvSpPr>
          <p:cNvPr id="8" name="Rectangle 7"/>
          <p:cNvSpPr/>
          <p:nvPr/>
        </p:nvSpPr>
        <p:spPr>
          <a:xfrm>
            <a:off x="228600" y="228600"/>
            <a:ext cx="8763000" cy="6740307"/>
          </a:xfrm>
          <a:prstGeom prst="rect">
            <a:avLst/>
          </a:prstGeom>
        </p:spPr>
        <p:txBody>
          <a:bodyPr wrap="square">
            <a:spAutoFit/>
          </a:bodyPr>
          <a:lstStyle/>
          <a:p>
            <a:pPr algn="just" rtl="1"/>
            <a:r>
              <a:rPr lang="fa-IR" sz="2400" b="1" dirty="0" smtClean="0">
                <a:solidFill>
                  <a:srgbClr val="FF0000"/>
                </a:solidFill>
                <a:cs typeface="B Nazanin" pitchFamily="2" charset="-78"/>
              </a:rPr>
              <a:t>سوالات تشریحی:</a:t>
            </a:r>
          </a:p>
          <a:p>
            <a:pPr algn="just" rtl="1"/>
            <a:r>
              <a:rPr lang="fa-IR" sz="2400" b="1" dirty="0" smtClean="0">
                <a:solidFill>
                  <a:srgbClr val="0A0A0E"/>
                </a:solidFill>
                <a:cs typeface="B Nazanin" pitchFamily="2" charset="-78"/>
              </a:rPr>
              <a:t>1- دو مکتب نظری دوره پست مدرن را فقط نام ببرید؟ص 355و354</a:t>
            </a:r>
          </a:p>
          <a:p>
            <a:pPr algn="just" rtl="1"/>
            <a:r>
              <a:rPr lang="fa-IR" sz="2400" b="1" dirty="0" smtClean="0">
                <a:solidFill>
                  <a:srgbClr val="0A0A0E"/>
                </a:solidFill>
                <a:cs typeface="B Nazanin" pitchFamily="2" charset="-78"/>
              </a:rPr>
              <a:t>2-سه نفر از نظریه پردازان بزرگ مکتب انتقاد گرایان را نام ببرید؟356 تا 361</a:t>
            </a:r>
          </a:p>
          <a:p>
            <a:pPr algn="just" rtl="1"/>
            <a:r>
              <a:rPr lang="fa-IR" sz="2400" b="1" dirty="0" smtClean="0">
                <a:solidFill>
                  <a:srgbClr val="0A0A0E"/>
                </a:solidFill>
                <a:cs typeface="B Nazanin" pitchFamily="2" charset="-78"/>
              </a:rPr>
              <a:t>3-عقیده آدورنو را در مورد صنعت فرهنگ شرح دهید؟359</a:t>
            </a:r>
          </a:p>
          <a:p>
            <a:pPr algn="just" rtl="1"/>
            <a:r>
              <a:rPr lang="fa-IR" sz="2400" b="1" dirty="0" smtClean="0">
                <a:solidFill>
                  <a:srgbClr val="FF0000"/>
                </a:solidFill>
                <a:cs typeface="B Nazanin" pitchFamily="2" charset="-78"/>
              </a:rPr>
              <a:t>سوالات تستی:</a:t>
            </a:r>
          </a:p>
          <a:p>
            <a:pPr algn="just" rtl="1"/>
            <a:r>
              <a:rPr lang="fa-IR" sz="2400" b="1" dirty="0" smtClean="0">
                <a:solidFill>
                  <a:srgbClr val="0A0A0E"/>
                </a:solidFill>
                <a:cs typeface="B Nazanin" pitchFamily="2" charset="-78"/>
              </a:rPr>
              <a:t>1-از دیدگاه کدام نظریه پرداز پست مدرن عقل بعلت آنچه بئنیا ارزانی داشت نوعی کابوس بود؟</a:t>
            </a:r>
          </a:p>
          <a:p>
            <a:pPr algn="just" rtl="1"/>
            <a:r>
              <a:rPr lang="fa-IR" sz="2400" b="1" dirty="0" smtClean="0">
                <a:solidFill>
                  <a:srgbClr val="0A0A0E"/>
                </a:solidFill>
                <a:cs typeface="B Nazanin" pitchFamily="2" charset="-78"/>
              </a:rPr>
              <a:t>الف-لیوتارد      ب-سوسور  ج-فوکو   د-مارکس بروکهایمر</a:t>
            </a:r>
          </a:p>
          <a:p>
            <a:pPr algn="just" rtl="1"/>
            <a:r>
              <a:rPr lang="fa-IR" sz="2400" b="1" dirty="0" smtClean="0">
                <a:solidFill>
                  <a:srgbClr val="0A0A0E"/>
                </a:solidFill>
                <a:cs typeface="B Nazanin" pitchFamily="2" charset="-78"/>
              </a:rPr>
              <a:t>2-کدام یک دانشمندان زیر از مکتب انتقادی نیست؟</a:t>
            </a:r>
          </a:p>
          <a:p>
            <a:pPr algn="just" rtl="1"/>
            <a:r>
              <a:rPr lang="fa-IR" sz="2400" b="1" dirty="0" smtClean="0">
                <a:solidFill>
                  <a:srgbClr val="0A0A0E"/>
                </a:solidFill>
                <a:cs typeface="B Nazanin" pitchFamily="2" charset="-78"/>
              </a:rPr>
              <a:t>الف-هادیگر    ب-آدورنو   ج-هورکهایمر    د-مارکس</a:t>
            </a:r>
          </a:p>
          <a:p>
            <a:pPr algn="just" rtl="1"/>
            <a:r>
              <a:rPr lang="fa-IR" sz="2400" b="1" dirty="0" smtClean="0">
                <a:solidFill>
                  <a:srgbClr val="0A0A0E"/>
                </a:solidFill>
                <a:cs typeface="B Nazanin" pitchFamily="2" charset="-78"/>
              </a:rPr>
              <a:t>3- ...... معتقد بود که جوامع غربی اختیار تعیین هنجارهای اجتماعی را به علوم انسانی تفویض کرده اند و علوم انسانی نوعی حلقه ارتباطی بین قدرت و دانش ایجاد و حفظ می کند.</a:t>
            </a:r>
          </a:p>
          <a:p>
            <a:pPr algn="just" rtl="1"/>
            <a:r>
              <a:rPr lang="fa-IR" sz="2400" b="1" dirty="0" smtClean="0">
                <a:solidFill>
                  <a:srgbClr val="0A0A0E"/>
                </a:solidFill>
                <a:cs typeface="B Nazanin" pitchFamily="2" charset="-78"/>
              </a:rPr>
              <a:t>الف-مارکس   ب- آدورنو   ج- فوکو     </a:t>
            </a:r>
            <a:r>
              <a:rPr lang="fa-IR" sz="2800" b="1" dirty="0" smtClean="0">
                <a:solidFill>
                  <a:srgbClr val="0A0A0E"/>
                </a:solidFill>
                <a:cs typeface="B Nazanin" pitchFamily="2" charset="-78"/>
              </a:rPr>
              <a:t>د-</a:t>
            </a:r>
            <a:r>
              <a:rPr lang="fa-IR" sz="2400" b="1" dirty="0" smtClean="0">
                <a:solidFill>
                  <a:srgbClr val="0A0A0E"/>
                </a:solidFill>
                <a:cs typeface="B Nazanin" pitchFamily="2" charset="-78"/>
              </a:rPr>
              <a:t> هایدگر</a:t>
            </a:r>
          </a:p>
          <a:p>
            <a:pPr algn="just" rtl="1"/>
            <a:r>
              <a:rPr lang="fa-IR" sz="2400" b="1" dirty="0" smtClean="0">
                <a:solidFill>
                  <a:srgbClr val="0A0A0E"/>
                </a:solidFill>
                <a:cs typeface="B Nazanin" pitchFamily="2" charset="-78"/>
              </a:rPr>
              <a:t>4-مکتب فرانکفورت همان  ........ است.</a:t>
            </a:r>
          </a:p>
          <a:p>
            <a:pPr algn="just" rtl="1"/>
            <a:r>
              <a:rPr lang="fa-IR" sz="2400" b="1" dirty="0" smtClean="0">
                <a:solidFill>
                  <a:srgbClr val="0A0A0E"/>
                </a:solidFill>
                <a:cs typeface="B Nazanin" pitchFamily="2" charset="-78"/>
              </a:rPr>
              <a:t>الف-نظریه انتقاد گرایان   ب-نظریه پسا ساختارگرایان     ج-نظریه پست مدرنیسم</a:t>
            </a:r>
          </a:p>
          <a:p>
            <a:pPr algn="just" rtl="1"/>
            <a:r>
              <a:rPr lang="fa-IR" sz="2400" b="1" dirty="0" smtClean="0">
                <a:solidFill>
                  <a:srgbClr val="0A0A0E"/>
                </a:solidFill>
                <a:cs typeface="B Nazanin" pitchFamily="2" charset="-78"/>
              </a:rPr>
              <a:t>د-نظریه اقتضا گرایان</a:t>
            </a:r>
          </a:p>
          <a:p>
            <a:pPr algn="just" rtl="1"/>
            <a:r>
              <a:rPr lang="fa-IR" sz="2400" b="1" dirty="0" smtClean="0">
                <a:solidFill>
                  <a:srgbClr val="0A0A0E"/>
                </a:solidFill>
                <a:cs typeface="B Nazanin" pitchFamily="2" charset="-78"/>
              </a:rPr>
              <a:t>  </a:t>
            </a:r>
            <a:endParaRPr lang="fa-IR" sz="2400" b="1" dirty="0">
              <a:solidFill>
                <a:srgbClr val="0A0A0E"/>
              </a:solidFill>
            </a:endParaRPr>
          </a:p>
        </p:txBody>
      </p:sp>
    </p:spTree>
    <p:extLst>
      <p:ext uri="{BB962C8B-B14F-4D97-AF65-F5344CB8AC3E}">
        <p14:creationId xmlns:p14="http://schemas.microsoft.com/office/powerpoint/2010/main" val="75806626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pPr>
              <a:defRPr/>
            </a:pPr>
            <a:fld id="{00144427-C6CF-4B68-AC45-3BD9FB1D422D}" type="slidenum">
              <a:rPr lang="ar-SA" smtClean="0"/>
              <a:pPr>
                <a:defRPr/>
              </a:pPr>
              <a:t>21</a:t>
            </a:fld>
            <a:endParaRPr lang="en-US"/>
          </a:p>
        </p:txBody>
      </p:sp>
      <p:sp>
        <p:nvSpPr>
          <p:cNvPr id="4" name="Rectangle 3"/>
          <p:cNvSpPr/>
          <p:nvPr/>
        </p:nvSpPr>
        <p:spPr bwMode="auto">
          <a:xfrm>
            <a:off x="914400" y="1143000"/>
            <a:ext cx="7391400" cy="3886200"/>
          </a:xfrm>
          <a:prstGeom prst="rect">
            <a:avLst/>
          </a:prstGeom>
          <a:solidFill>
            <a:schemeClr val="bg1">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kumimoji="0" lang="fa-IR" sz="2800" b="1" i="0" u="none" strike="noStrike" cap="none" normalizeH="0" baseline="0" dirty="0" smtClean="0">
                <a:ln>
                  <a:noFill/>
                </a:ln>
                <a:solidFill>
                  <a:srgbClr val="FF0000"/>
                </a:solidFill>
                <a:effectLst/>
                <a:latin typeface="Arial" pitchFamily="34" charset="0"/>
                <a:cs typeface="B Nazanin" pitchFamily="2" charset="-78"/>
              </a:rPr>
              <a:t>منابع:</a:t>
            </a:r>
          </a:p>
          <a:p>
            <a:pPr marL="0" marR="0" indent="0" algn="r" defTabSz="914400" rtl="0" eaLnBrk="1" fontAlgn="base" latinLnBrk="0" hangingPunct="1">
              <a:lnSpc>
                <a:spcPct val="100000"/>
              </a:lnSpc>
              <a:spcBef>
                <a:spcPct val="0"/>
              </a:spcBef>
              <a:spcAft>
                <a:spcPct val="0"/>
              </a:spcAft>
              <a:buClrTx/>
              <a:buSzTx/>
              <a:buFontTx/>
              <a:buNone/>
              <a:tabLst/>
            </a:pPr>
            <a:r>
              <a:rPr lang="fa-IR" sz="2800" b="1" dirty="0" smtClean="0">
                <a:latin typeface="Arial" pitchFamily="34" charset="0"/>
                <a:cs typeface="B Nazanin" pitchFamily="2" charset="-78"/>
              </a:rPr>
              <a:t> - فصل 11 کتاب تئوریهای مدیریت پیشرفته،دکتر حسن رنگریز و جواد محرابی</a:t>
            </a:r>
          </a:p>
          <a:p>
            <a:pPr marL="0" marR="0" indent="0" algn="r" defTabSz="914400" rtl="0" eaLnBrk="1" fontAlgn="base" latinLnBrk="0" hangingPunct="1">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Arial" pitchFamily="34" charset="0"/>
                <a:cs typeface="B Nazanin" pitchFamily="2" charset="-78"/>
              </a:rPr>
              <a:t> - مطالعات</a:t>
            </a:r>
            <a:r>
              <a:rPr kumimoji="0" lang="fa-IR" sz="2800" b="1" i="0" u="none" strike="noStrike" cap="none" normalizeH="0" dirty="0" smtClean="0">
                <a:ln>
                  <a:noFill/>
                </a:ln>
                <a:solidFill>
                  <a:schemeClr val="tx1"/>
                </a:solidFill>
                <a:effectLst/>
                <a:latin typeface="Arial" pitchFamily="34" charset="0"/>
                <a:cs typeface="B Nazanin" pitchFamily="2" charset="-78"/>
              </a:rPr>
              <a:t> جنبی از مقالات مختلف در باره موضوع پست مدرنیسم</a:t>
            </a:r>
            <a:endParaRPr kumimoji="0" lang="en-US" sz="2800" b="1" i="0" u="none" strike="noStrike" cap="none" normalizeH="0" baseline="0" dirty="0" smtClean="0">
              <a:ln>
                <a:noFill/>
              </a:ln>
              <a:solidFill>
                <a:schemeClr val="tx1"/>
              </a:solidFill>
              <a:effectLst/>
              <a:latin typeface="Arial" pitchFamily="34" charset="0"/>
              <a:cs typeface="B Nazanin" pitchFamily="2" charset="-78"/>
            </a:endParaRPr>
          </a:p>
        </p:txBody>
      </p:sp>
    </p:spTree>
    <p:extLst>
      <p:ext uri="{BB962C8B-B14F-4D97-AF65-F5344CB8AC3E}">
        <p14:creationId xmlns:p14="http://schemas.microsoft.com/office/powerpoint/2010/main" val="1195940559"/>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Digital Dots">
  <a:themeElements>
    <a:clrScheme name="Digital Dots 2">
      <a:dk1>
        <a:srgbClr val="5B5B89"/>
      </a:dk1>
      <a:lt1>
        <a:srgbClr val="FFFFFF"/>
      </a:lt1>
      <a:dk2>
        <a:srgbClr val="666699"/>
      </a:dk2>
      <a:lt2>
        <a:srgbClr val="DFDEF6"/>
      </a:lt2>
      <a:accent1>
        <a:srgbClr val="6666FF"/>
      </a:accent1>
      <a:accent2>
        <a:srgbClr val="52527C"/>
      </a:accent2>
      <a:accent3>
        <a:srgbClr val="B8B8CA"/>
      </a:accent3>
      <a:accent4>
        <a:srgbClr val="DADADA"/>
      </a:accent4>
      <a:accent5>
        <a:srgbClr val="B8B8FF"/>
      </a:accent5>
      <a:accent6>
        <a:srgbClr val="494970"/>
      </a:accent6>
      <a:hlink>
        <a:srgbClr val="9999FF"/>
      </a:hlink>
      <a:folHlink>
        <a:srgbClr val="CCCCFF"/>
      </a:folHlink>
    </a:clrScheme>
    <a:fontScheme name="Digital Do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Digital Dots 1">
        <a:dk1>
          <a:srgbClr val="00008A"/>
        </a:dk1>
        <a:lt1>
          <a:srgbClr val="FFFFFF"/>
        </a:lt1>
        <a:dk2>
          <a:srgbClr val="000099"/>
        </a:dk2>
        <a:lt2>
          <a:srgbClr val="FFFFFF"/>
        </a:lt2>
        <a:accent1>
          <a:srgbClr val="0099FF"/>
        </a:accent1>
        <a:accent2>
          <a:srgbClr val="00007A"/>
        </a:accent2>
        <a:accent3>
          <a:srgbClr val="AAAACA"/>
        </a:accent3>
        <a:accent4>
          <a:srgbClr val="DADADA"/>
        </a:accent4>
        <a:accent5>
          <a:srgbClr val="AACAFF"/>
        </a:accent5>
        <a:accent6>
          <a:srgbClr val="00006E"/>
        </a:accent6>
        <a:hlink>
          <a:srgbClr val="EAEAEA"/>
        </a:hlink>
        <a:folHlink>
          <a:srgbClr val="FFCC00"/>
        </a:folHlink>
      </a:clrScheme>
      <a:clrMap bg1="dk2" tx1="lt1" bg2="dk1" tx2="lt2" accent1="accent1" accent2="accent2" accent3="accent3" accent4="accent4" accent5="accent5" accent6="accent6" hlink="hlink" folHlink="folHlink"/>
    </a:extraClrScheme>
    <a:extraClrScheme>
      <a:clrScheme name="Digital Dots 2">
        <a:dk1>
          <a:srgbClr val="5B5B89"/>
        </a:dk1>
        <a:lt1>
          <a:srgbClr val="FFFFFF"/>
        </a:lt1>
        <a:dk2>
          <a:srgbClr val="666699"/>
        </a:dk2>
        <a:lt2>
          <a:srgbClr val="DFDEF6"/>
        </a:lt2>
        <a:accent1>
          <a:srgbClr val="6666FF"/>
        </a:accent1>
        <a:accent2>
          <a:srgbClr val="52527C"/>
        </a:accent2>
        <a:accent3>
          <a:srgbClr val="B8B8CA"/>
        </a:accent3>
        <a:accent4>
          <a:srgbClr val="DADADA"/>
        </a:accent4>
        <a:accent5>
          <a:srgbClr val="B8B8FF"/>
        </a:accent5>
        <a:accent6>
          <a:srgbClr val="494970"/>
        </a:accent6>
        <a:hlink>
          <a:srgbClr val="9999FF"/>
        </a:hlink>
        <a:folHlink>
          <a:srgbClr val="CCCCFF"/>
        </a:folHlink>
      </a:clrScheme>
      <a:clrMap bg1="dk2" tx1="lt1" bg2="dk1" tx2="lt2" accent1="accent1" accent2="accent2" accent3="accent3" accent4="accent4" accent5="accent5" accent6="accent6" hlink="hlink" folHlink="folHlink"/>
    </a:extraClrScheme>
    <a:extraClrScheme>
      <a:clrScheme name="Digital Dots 3">
        <a:dk1>
          <a:srgbClr val="700000"/>
        </a:dk1>
        <a:lt1>
          <a:srgbClr val="FFFFFF"/>
        </a:lt1>
        <a:dk2>
          <a:srgbClr val="800000"/>
        </a:dk2>
        <a:lt2>
          <a:srgbClr val="FFFFCC"/>
        </a:lt2>
        <a:accent1>
          <a:srgbClr val="BE7960"/>
        </a:accent1>
        <a:accent2>
          <a:srgbClr val="600000"/>
        </a:accent2>
        <a:accent3>
          <a:srgbClr val="C0AAAA"/>
        </a:accent3>
        <a:accent4>
          <a:srgbClr val="DADADA"/>
        </a:accent4>
        <a:accent5>
          <a:srgbClr val="DBBEB6"/>
        </a:accent5>
        <a:accent6>
          <a:srgbClr val="560000"/>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gital Dots 4">
        <a:dk1>
          <a:srgbClr val="000000"/>
        </a:dk1>
        <a:lt1>
          <a:srgbClr val="FDEB9D"/>
        </a:lt1>
        <a:dk2>
          <a:srgbClr val="000000"/>
        </a:dk2>
        <a:lt2>
          <a:srgbClr val="E0CE82"/>
        </a:lt2>
        <a:accent1>
          <a:srgbClr val="EAEAEA"/>
        </a:accent1>
        <a:accent2>
          <a:srgbClr val="C2B476"/>
        </a:accent2>
        <a:accent3>
          <a:srgbClr val="FEF3CC"/>
        </a:accent3>
        <a:accent4>
          <a:srgbClr val="000000"/>
        </a:accent4>
        <a:accent5>
          <a:srgbClr val="F3F3F3"/>
        </a:accent5>
        <a:accent6>
          <a:srgbClr val="B0A36A"/>
        </a:accent6>
        <a:hlink>
          <a:srgbClr val="A47900"/>
        </a:hlink>
        <a:folHlink>
          <a:srgbClr val="8C8900"/>
        </a:folHlink>
      </a:clrScheme>
      <a:clrMap bg1="lt1" tx1="dk1" bg2="lt2" tx2="dk2" accent1="accent1" accent2="accent2" accent3="accent3" accent4="accent4" accent5="accent5" accent6="accent6" hlink="hlink" folHlink="folHlink"/>
    </a:extraClrScheme>
    <a:extraClrScheme>
      <a:clrScheme name="Digital Dots 5">
        <a:dk1>
          <a:srgbClr val="5B5E52"/>
        </a:dk1>
        <a:lt1>
          <a:srgbClr val="FFFFFF"/>
        </a:lt1>
        <a:dk2>
          <a:srgbClr val="686B5D"/>
        </a:dk2>
        <a:lt2>
          <a:srgbClr val="CCD5C7"/>
        </a:lt2>
        <a:accent1>
          <a:srgbClr val="809EA8"/>
        </a:accent1>
        <a:accent2>
          <a:srgbClr val="4F5147"/>
        </a:accent2>
        <a:accent3>
          <a:srgbClr val="B9BAB6"/>
        </a:accent3>
        <a:accent4>
          <a:srgbClr val="DADADA"/>
        </a:accent4>
        <a:accent5>
          <a:srgbClr val="C0CCD1"/>
        </a:accent5>
        <a:accent6>
          <a:srgbClr val="47493F"/>
        </a:accent6>
        <a:hlink>
          <a:srgbClr val="AAA854"/>
        </a:hlink>
        <a:folHlink>
          <a:srgbClr val="E1D09F"/>
        </a:folHlink>
      </a:clrScheme>
      <a:clrMap bg1="dk2" tx1="lt1" bg2="dk1" tx2="lt2" accent1="accent1" accent2="accent2" accent3="accent3" accent4="accent4" accent5="accent5" accent6="accent6" hlink="hlink" folHlink="folHlink"/>
    </a:extraClrScheme>
    <a:extraClrScheme>
      <a:clrScheme name="Digital Dots 6">
        <a:dk1>
          <a:srgbClr val="46532B"/>
        </a:dk1>
        <a:lt1>
          <a:srgbClr val="FFFFFF"/>
        </a:lt1>
        <a:dk2>
          <a:srgbClr val="4E5D31"/>
        </a:dk2>
        <a:lt2>
          <a:srgbClr val="FFFFCC"/>
        </a:lt2>
        <a:accent1>
          <a:srgbClr val="8F8C00"/>
        </a:accent1>
        <a:accent2>
          <a:srgbClr val="424F29"/>
        </a:accent2>
        <a:accent3>
          <a:srgbClr val="B2B6AD"/>
        </a:accent3>
        <a:accent4>
          <a:srgbClr val="DADADA"/>
        </a:accent4>
        <a:accent5>
          <a:srgbClr val="C6C5AA"/>
        </a:accent5>
        <a:accent6>
          <a:srgbClr val="3B4724"/>
        </a:accent6>
        <a:hlink>
          <a:srgbClr val="33CC33"/>
        </a:hlink>
        <a:folHlink>
          <a:srgbClr val="00A1B2"/>
        </a:folHlink>
      </a:clrScheme>
      <a:clrMap bg1="dk2" tx1="lt1" bg2="dk1" tx2="lt2" accent1="accent1" accent2="accent2" accent3="accent3" accent4="accent4" accent5="accent5" accent6="accent6" hlink="hlink" folHlink="folHlink"/>
    </a:extraClrScheme>
    <a:extraClrScheme>
      <a:clrScheme name="Digital Dots 7">
        <a:dk1>
          <a:srgbClr val="007673"/>
        </a:dk1>
        <a:lt1>
          <a:srgbClr val="FFFFFF"/>
        </a:lt1>
        <a:dk2>
          <a:srgbClr val="008080"/>
        </a:dk2>
        <a:lt2>
          <a:srgbClr val="FFFF99"/>
        </a:lt2>
        <a:accent1>
          <a:srgbClr val="33CCCC"/>
        </a:accent1>
        <a:accent2>
          <a:srgbClr val="006462"/>
        </a:accent2>
        <a:accent3>
          <a:srgbClr val="AAC0C0"/>
        </a:accent3>
        <a:accent4>
          <a:srgbClr val="DADADA"/>
        </a:accent4>
        <a:accent5>
          <a:srgbClr val="ADE2E2"/>
        </a:accent5>
        <a:accent6>
          <a:srgbClr val="005A58"/>
        </a:accent6>
        <a:hlink>
          <a:srgbClr val="FFCC00"/>
        </a:hlink>
        <a:folHlink>
          <a:srgbClr val="CC3300"/>
        </a:folHlink>
      </a:clrScheme>
      <a:clrMap bg1="dk2" tx1="lt1" bg2="dk1" tx2="lt2" accent1="accent1" accent2="accent2" accent3="accent3" accent4="accent4" accent5="accent5" accent6="accent6" hlink="hlink" folHlink="folHlink"/>
    </a:extraClrScheme>
    <a:extraClrScheme>
      <a:clrScheme name="Digital Dots 8">
        <a:dk1>
          <a:srgbClr val="000000"/>
        </a:dk1>
        <a:lt1>
          <a:srgbClr val="E6F8F4"/>
        </a:lt1>
        <a:dk2>
          <a:srgbClr val="000000"/>
        </a:dk2>
        <a:lt2>
          <a:srgbClr val="C5DBD6"/>
        </a:lt2>
        <a:accent1>
          <a:srgbClr val="CCFF99"/>
        </a:accent1>
        <a:accent2>
          <a:srgbClr val="ACBAB7"/>
        </a:accent2>
        <a:accent3>
          <a:srgbClr val="F0FBF8"/>
        </a:accent3>
        <a:accent4>
          <a:srgbClr val="000000"/>
        </a:accent4>
        <a:accent5>
          <a:srgbClr val="E2FFCA"/>
        </a:accent5>
        <a:accent6>
          <a:srgbClr val="9BA8A6"/>
        </a:accent6>
        <a:hlink>
          <a:srgbClr val="008080"/>
        </a:hlink>
        <a:folHlink>
          <a:srgbClr val="0066CC"/>
        </a:folHlink>
      </a:clrScheme>
      <a:clrMap bg1="lt1" tx1="dk1" bg2="lt2" tx2="dk2" accent1="accent1" accent2="accent2" accent3="accent3" accent4="accent4" accent5="accent5" accent6="accent6" hlink="hlink" folHlink="folHlink"/>
    </a:extraClrScheme>
    <a:extraClrScheme>
      <a:clrScheme name="Digital Dots 9">
        <a:dk1>
          <a:srgbClr val="000000"/>
        </a:dk1>
        <a:lt1>
          <a:srgbClr val="EAEAEA"/>
        </a:lt1>
        <a:dk2>
          <a:srgbClr val="000000"/>
        </a:dk2>
        <a:lt2>
          <a:srgbClr val="D1D1D1"/>
        </a:lt2>
        <a:accent1>
          <a:srgbClr val="CCECFF"/>
        </a:accent1>
        <a:accent2>
          <a:srgbClr val="B2B2B2"/>
        </a:accent2>
        <a:accent3>
          <a:srgbClr val="F3F3F3"/>
        </a:accent3>
        <a:accent4>
          <a:srgbClr val="000000"/>
        </a:accent4>
        <a:accent5>
          <a:srgbClr val="E2F4FF"/>
        </a:accent5>
        <a:accent6>
          <a:srgbClr val="A1A1A1"/>
        </a:accent6>
        <a:hlink>
          <a:srgbClr val="7200E4"/>
        </a:hlink>
        <a:folHlink>
          <a:srgbClr val="0033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Digital Dots</Template>
  <TotalTime>1933</TotalTime>
  <Words>2071</Words>
  <Application>Microsoft Office PowerPoint</Application>
  <PresentationFormat>On-screen Show (4:3)</PresentationFormat>
  <Paragraphs>137</Paragraphs>
  <Slides>21</Slides>
  <Notes>8</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Digital Dots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AlirezaFatehi</dc:creator>
  <cp:lastModifiedBy>Windows User</cp:lastModifiedBy>
  <cp:revision>199</cp:revision>
  <cp:lastPrinted>1601-01-01T00:00:00Z</cp:lastPrinted>
  <dcterms:created xsi:type="dcterms:W3CDTF">1601-01-01T00:00:00Z</dcterms:created>
  <dcterms:modified xsi:type="dcterms:W3CDTF">2020-06-01T01:44:10Z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