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1" r:id="rId2"/>
    <p:sldId id="364" r:id="rId3"/>
    <p:sldId id="368" r:id="rId4"/>
    <p:sldId id="370" r:id="rId5"/>
    <p:sldId id="33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5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8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684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01906" y="3675529"/>
            <a:ext cx="87136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dirty="0" smtClean="0">
                <a:solidFill>
                  <a:srgbClr val="C00000"/>
                </a:solidFill>
                <a:cs typeface="B Titr" panose="00000700000000000000" pitchFamily="2" charset="-78"/>
              </a:rPr>
              <a:t>معادلات کسری</a:t>
            </a:r>
            <a:endParaRPr lang="en-US" sz="40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01906" y="1813001"/>
            <a:ext cx="8713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ریاضی سوم انسانی</a:t>
            </a:r>
            <a:endParaRPr lang="en-US" sz="54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1385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61681" y="2801470"/>
            <a:ext cx="1143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این نوع معادلات باید ک.م.م مخرج را حساب کرد و کل عبارات را در آن ضرب کرد.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و در ادامه به حل معادله خطی یا درجه 2 تشکیل شده پرداخت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تنها نکته اینست که جواب های بدست آمده را باید در معادله ی اولیه چک کرد تا در دامنه ی آن باشد.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 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646990"/>
              </p:ext>
            </p:extLst>
          </p:nvPr>
        </p:nvGraphicFramePr>
        <p:xfrm>
          <a:off x="461681" y="5109794"/>
          <a:ext cx="3639672" cy="6559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6" name="Equation" r:id="rId3" imgW="5778360" imgH="1041120" progId="Equation.DSMT4">
                  <p:embed/>
                </p:oleObj>
              </mc:Choice>
              <mc:Fallback>
                <p:oleObj name="Equation" r:id="rId3" imgW="5778360" imgH="1041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1681" y="5109794"/>
                        <a:ext cx="3639672" cy="6559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2779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59975" y="4737847"/>
            <a:ext cx="114300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اکنون با دانستن این موضوع که معادله اولیه دامنه ی عبارت                      (چرا؟) می باشد می بینیم هر دو جواب درست و قابل قبول اند.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870908"/>
              </p:ext>
            </p:extLst>
          </p:nvPr>
        </p:nvGraphicFramePr>
        <p:xfrm>
          <a:off x="4214906" y="4921625"/>
          <a:ext cx="1204259" cy="315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0" name="Equation" r:id="rId3" imgW="2133360" imgH="558720" progId="Equation.DSMT4">
                  <p:embed/>
                </p:oleObj>
              </mc:Choice>
              <mc:Fallback>
                <p:oleObj name="Equation" r:id="rId3" imgW="213336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14906" y="4921625"/>
                        <a:ext cx="1204259" cy="315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8074475"/>
              </p:ext>
            </p:extLst>
          </p:nvPr>
        </p:nvGraphicFramePr>
        <p:xfrm>
          <a:off x="781797" y="3115590"/>
          <a:ext cx="2405156" cy="36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1" name="Equation" r:id="rId5" imgW="3136680" imgH="469800" progId="Equation.DSMT4">
                  <p:embed/>
                </p:oleObj>
              </mc:Choice>
              <mc:Fallback>
                <p:oleObj name="Equation" r:id="rId5" imgW="31366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81797" y="3115590"/>
                        <a:ext cx="2405156" cy="360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0114609"/>
              </p:ext>
            </p:extLst>
          </p:nvPr>
        </p:nvGraphicFramePr>
        <p:xfrm>
          <a:off x="3186953" y="3075249"/>
          <a:ext cx="4681818" cy="3800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2" name="Equation" r:id="rId7" imgW="6883200" imgH="558720" progId="Equation.DSMT4">
                  <p:embed/>
                </p:oleObj>
              </mc:Choice>
              <mc:Fallback>
                <p:oleObj name="Equation" r:id="rId7" imgW="6883200" imgH="55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86953" y="3075249"/>
                        <a:ext cx="4681818" cy="3800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780323"/>
              </p:ext>
            </p:extLst>
          </p:nvPr>
        </p:nvGraphicFramePr>
        <p:xfrm>
          <a:off x="7939368" y="3084826"/>
          <a:ext cx="2280771" cy="364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3" name="Equation" r:id="rId9" imgW="3022560" imgH="482400" progId="Equation.DSMT4">
                  <p:embed/>
                </p:oleObj>
              </mc:Choice>
              <mc:Fallback>
                <p:oleObj name="Equation" r:id="rId9" imgW="302256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939368" y="3084826"/>
                        <a:ext cx="2280771" cy="3641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003963"/>
              </p:ext>
            </p:extLst>
          </p:nvPr>
        </p:nvGraphicFramePr>
        <p:xfrm>
          <a:off x="781797" y="4247218"/>
          <a:ext cx="2358465" cy="354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4" name="Equation" r:id="rId11" imgW="3124080" imgH="469800" progId="Equation.DSMT4">
                  <p:embed/>
                </p:oleObj>
              </mc:Choice>
              <mc:Fallback>
                <p:oleObj name="Equation" r:id="rId11" imgW="31240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81797" y="4247218"/>
                        <a:ext cx="2358465" cy="354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Arrow Connector 10"/>
          <p:cNvCxnSpPr/>
          <p:nvPr/>
        </p:nvCxnSpPr>
        <p:spPr>
          <a:xfrm flipV="1">
            <a:off x="3281082" y="4061012"/>
            <a:ext cx="645459" cy="3496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294529" y="4424582"/>
            <a:ext cx="578224" cy="2927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8120479"/>
              </p:ext>
            </p:extLst>
          </p:nvPr>
        </p:nvGraphicFramePr>
        <p:xfrm>
          <a:off x="3926541" y="3974033"/>
          <a:ext cx="726141" cy="2305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5" name="Equation" r:id="rId13" imgW="1168200" imgH="355320" progId="Equation.DSMT4">
                  <p:embed/>
                </p:oleObj>
              </mc:Choice>
              <mc:Fallback>
                <p:oleObj name="Equation" r:id="rId13" imgW="116820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926541" y="3974033"/>
                        <a:ext cx="726141" cy="2305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9027541"/>
              </p:ext>
            </p:extLst>
          </p:nvPr>
        </p:nvGraphicFramePr>
        <p:xfrm>
          <a:off x="3926541" y="4583837"/>
          <a:ext cx="855663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6" name="Equation" r:id="rId15" imgW="1104840" imgH="355320" progId="Equation.DSMT4">
                  <p:embed/>
                </p:oleObj>
              </mc:Choice>
              <mc:Fallback>
                <p:oleObj name="Equation" r:id="rId15" imgW="110484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926541" y="4583837"/>
                        <a:ext cx="855663" cy="287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5958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3364" y="2581835"/>
            <a:ext cx="36038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9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373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1650</TotalTime>
  <Words>92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139</cp:revision>
  <dcterms:created xsi:type="dcterms:W3CDTF">2015-07-06T05:06:21Z</dcterms:created>
  <dcterms:modified xsi:type="dcterms:W3CDTF">2018-04-23T14:57:55Z</dcterms:modified>
</cp:coreProperties>
</file>