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6" r:id="rId2"/>
    <p:sldId id="264" r:id="rId3"/>
    <p:sldId id="257" r:id="rId4"/>
    <p:sldId id="261" r:id="rId5"/>
    <p:sldId id="262" r:id="rId6"/>
    <p:sldId id="259" r:id="rId7"/>
    <p:sldId id="258" r:id="rId8"/>
    <p:sldId id="265" r:id="rId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4154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7391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1820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47466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44829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3880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47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02493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54911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39439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51123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93D1E-9ACA-46C9-AEEB-5E80DB1F5D3B}" type="datetimeFigureOut">
              <a:rPr lang="fa-IR" smtClean="0"/>
              <a:t>24/09/1441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8E004-52C2-4ED3-BB03-79459288BCC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552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74998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84168" y="332656"/>
            <a:ext cx="2304256" cy="864096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معادله حسابداری</a:t>
            </a:r>
            <a:endParaRPr lang="fa-I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57267" y="1349152"/>
            <a:ext cx="2304256" cy="864096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معرفی حساب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t</a:t>
            </a:r>
            <a:endParaRPr lang="fa-I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5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332656"/>
            <a:ext cx="7560840" cy="1512168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معادله حسابداری</a:t>
            </a:r>
            <a:endParaRPr lang="fa-IR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253286" y="2873338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دارایی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064953" y="2734109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بدهی</a:t>
            </a:r>
            <a:endParaRPr lang="fa-IR" sz="4000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1520" y="2720938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سرمایه</a:t>
            </a:r>
            <a:endParaRPr lang="fa-IR" sz="40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21125" y="2873338"/>
            <a:ext cx="144016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=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31640" y="2873338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+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66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332656"/>
            <a:ext cx="7560840" cy="1512168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معادله حسابداری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44208" y="184482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دارایی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04901" y="1905260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بدهی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51520" y="190352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سرمایه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635896" y="1905260"/>
            <a:ext cx="144016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=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47093" y="2060848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+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251520" y="2983644"/>
            <a:ext cx="8388932" cy="17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55976" y="2985380"/>
            <a:ext cx="0" cy="339768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470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 flipV="1">
            <a:off x="251520" y="1340768"/>
            <a:ext cx="8388932" cy="17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4355976" y="1342504"/>
            <a:ext cx="0" cy="504056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5796136" y="2636912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بدهکار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75668" y="278266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بستانکار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31840" y="116632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نام حساب 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44008" y="4365104"/>
            <a:ext cx="4104456" cy="15824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حساب </a:t>
            </a:r>
            <a:r>
              <a:rPr lang="en-US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t </a:t>
            </a:r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 چهار قسمت دارد</a:t>
            </a: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1:نام حساب </a:t>
            </a:r>
          </a:p>
          <a:p>
            <a:pPr algn="ctr"/>
            <a:endParaRPr lang="fa-IR" sz="1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2:سمت راست بدهکار</a:t>
            </a: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3:سمت چچپ بستانکار</a:t>
            </a:r>
          </a:p>
          <a:p>
            <a:pPr algn="ctr"/>
            <a:endParaRPr lang="fa-IR" sz="1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  <a:p>
            <a:pPr algn="ctr"/>
            <a:r>
              <a:rPr lang="fa-I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مانده حساب  </a:t>
            </a:r>
            <a:endParaRPr lang="fa-IR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10" name="Striped Right Arrow 9"/>
          <p:cNvSpPr/>
          <p:nvPr/>
        </p:nvSpPr>
        <p:spPr>
          <a:xfrm rot="9058375">
            <a:off x="5316376" y="214590"/>
            <a:ext cx="1080120" cy="379760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2" name="Straight Connector 11"/>
          <p:cNvCxnSpPr/>
          <p:nvPr/>
        </p:nvCxnSpPr>
        <p:spPr>
          <a:xfrm>
            <a:off x="1461666" y="5986958"/>
            <a:ext cx="55005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Striped Right Arrow 13"/>
          <p:cNvSpPr/>
          <p:nvPr/>
        </p:nvSpPr>
        <p:spPr>
          <a:xfrm rot="13735797">
            <a:off x="4715230" y="6229241"/>
            <a:ext cx="879002" cy="289468"/>
          </a:xfrm>
          <a:prstGeom prst="stripedRightArrow">
            <a:avLst>
              <a:gd name="adj1" fmla="val 56970"/>
              <a:gd name="adj2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Striped Right Arrow 14"/>
          <p:cNvSpPr/>
          <p:nvPr/>
        </p:nvSpPr>
        <p:spPr>
          <a:xfrm rot="18538368">
            <a:off x="2931884" y="6179912"/>
            <a:ext cx="779020" cy="379760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0872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6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2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0"/>
      <p:bldP spid="8" grpId="0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332656"/>
            <a:ext cx="7560840" cy="1512168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Nastaliq" pitchFamily="18" charset="0"/>
                <a:cs typeface="IranNastaliq" pitchFamily="18" charset="0"/>
              </a:rPr>
              <a:t>معادله حسابداری</a:t>
            </a:r>
            <a:endParaRPr lang="fa-IR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444208" y="184482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دارایی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404901" y="1905260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بدهی</a:t>
            </a:r>
            <a:endParaRPr lang="fa-IR" sz="4000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1520" y="190352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سرمایه</a:t>
            </a:r>
            <a:endParaRPr lang="fa-IR" sz="40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35896" y="1905260"/>
            <a:ext cx="144016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=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47093" y="2060848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+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251520" y="2983644"/>
            <a:ext cx="8388932" cy="173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55976" y="2985380"/>
            <a:ext cx="0" cy="339768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04248" y="3581400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596336" y="3581400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411760" y="3581400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203848" y="3581400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95536" y="3581400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187624" y="3581400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5-Point Star 23"/>
          <p:cNvSpPr/>
          <p:nvPr/>
        </p:nvSpPr>
        <p:spPr>
          <a:xfrm>
            <a:off x="7884368" y="3933056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5-Point Star 24"/>
          <p:cNvSpPr/>
          <p:nvPr/>
        </p:nvSpPr>
        <p:spPr>
          <a:xfrm>
            <a:off x="2457449" y="3784649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" name="5-Point Star 25"/>
          <p:cNvSpPr/>
          <p:nvPr/>
        </p:nvSpPr>
        <p:spPr>
          <a:xfrm>
            <a:off x="353764" y="3869990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0494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04248" y="3581400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596336" y="3581400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5-Point Star 5"/>
          <p:cNvSpPr/>
          <p:nvPr/>
        </p:nvSpPr>
        <p:spPr>
          <a:xfrm>
            <a:off x="7884368" y="3933056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ounded Rectangle 7"/>
          <p:cNvSpPr/>
          <p:nvPr/>
        </p:nvSpPr>
        <p:spPr>
          <a:xfrm>
            <a:off x="6516216" y="2421111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نقد و بانک 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972137" y="1052736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دارایی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39976" y="1052736"/>
            <a:ext cx="144016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=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267968" y="3457959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60056" y="3457959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5-Point Star 15"/>
          <p:cNvSpPr/>
          <p:nvPr/>
        </p:nvSpPr>
        <p:spPr>
          <a:xfrm>
            <a:off x="5348088" y="3809615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ounded Rectangle 16"/>
          <p:cNvSpPr/>
          <p:nvPr/>
        </p:nvSpPr>
        <p:spPr>
          <a:xfrm>
            <a:off x="3979936" y="2297670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ملزومات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38523" y="3599681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130611" y="3599681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5-Point Star 19"/>
          <p:cNvSpPr/>
          <p:nvPr/>
        </p:nvSpPr>
        <p:spPr>
          <a:xfrm>
            <a:off x="2418643" y="3951337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Rounded Rectangle 20"/>
          <p:cNvSpPr/>
          <p:nvPr/>
        </p:nvSpPr>
        <p:spPr>
          <a:xfrm>
            <a:off x="1050491" y="2439392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حساب در یافتنی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20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/>
      <p:bldP spid="9" grpId="0"/>
      <p:bldP spid="11" grpId="0"/>
      <p:bldP spid="16" grpId="0" animBg="1"/>
      <p:bldP spid="16" grpId="1" animBg="1"/>
      <p:bldP spid="17" grpId="0"/>
      <p:bldP spid="20" grpId="0" animBg="1"/>
      <p:bldP spid="20" grpId="1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259856" y="1052736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بدهی</a:t>
            </a:r>
            <a:endParaRPr lang="fa-IR" sz="4000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526543" y="1191965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+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-252536" y="1087624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سرمایه</a:t>
            </a:r>
            <a:endParaRPr lang="fa-IR" sz="40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816028" y="1191965"/>
            <a:ext cx="144016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=</a:t>
            </a:r>
            <a:endParaRPr lang="fa-I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6804248" y="3581400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596336" y="3581400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5-Point Star 7"/>
          <p:cNvSpPr/>
          <p:nvPr/>
        </p:nvSpPr>
        <p:spPr>
          <a:xfrm>
            <a:off x="6948264" y="3833542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ounded Rectangle 8"/>
          <p:cNvSpPr/>
          <p:nvPr/>
        </p:nvSpPr>
        <p:spPr>
          <a:xfrm>
            <a:off x="6516216" y="2421111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وام پرداختنی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267968" y="3457959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060056" y="3457959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5-Point Star 11"/>
          <p:cNvSpPr/>
          <p:nvPr/>
        </p:nvSpPr>
        <p:spPr>
          <a:xfrm>
            <a:off x="4556000" y="3809615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3979936" y="2297670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حساب پرداختنی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38523" y="3599681"/>
            <a:ext cx="15841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130611" y="3599681"/>
            <a:ext cx="0" cy="12552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5-Point Star 15"/>
          <p:cNvSpPr/>
          <p:nvPr/>
        </p:nvSpPr>
        <p:spPr>
          <a:xfrm>
            <a:off x="1403648" y="3833542"/>
            <a:ext cx="504056" cy="504056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ounded Rectangle 16"/>
          <p:cNvSpPr/>
          <p:nvPr/>
        </p:nvSpPr>
        <p:spPr>
          <a:xfrm>
            <a:off x="1050491" y="2439392"/>
            <a:ext cx="2160240" cy="10801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سرمایه</a:t>
            </a:r>
            <a:endParaRPr lang="fa-I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9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 animBg="1"/>
      <p:bldP spid="8" grpId="1" animBg="1"/>
      <p:bldP spid="9" grpId="0"/>
      <p:bldP spid="12" grpId="0" animBg="1"/>
      <p:bldP spid="12" grpId="1" animBg="1"/>
      <p:bldP spid="13" grpId="0"/>
      <p:bldP spid="16" grpId="0" animBg="1"/>
      <p:bldP spid="16" grpId="1" animBg="1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67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reza</dc:creator>
  <cp:lastModifiedBy>Windows User</cp:lastModifiedBy>
  <cp:revision>9</cp:revision>
  <dcterms:created xsi:type="dcterms:W3CDTF">2013-10-05T14:39:08Z</dcterms:created>
  <dcterms:modified xsi:type="dcterms:W3CDTF">2020-05-16T18:18:56Z</dcterms:modified>
</cp:coreProperties>
</file>