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57" r:id="rId3"/>
    <p:sldId id="297" r:id="rId4"/>
    <p:sldId id="293" r:id="rId5"/>
    <p:sldId id="294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284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معرفه و نکره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درس  اول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6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2198189"/>
            <a:ext cx="1197735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معرفه و نکره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معارف به شش صورت ظاهر می شوند؛ بنابراین اگر </a:t>
            </a:r>
            <a:r>
              <a:rPr lang="fa-IR" sz="28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اسمی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جزء یکی از این شش مورد باشد معرفه گویند.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**معارف عبارتند از :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1.اسامی اشاره   2.اسامی موصول   3.اسامی علم     4.ضمایر         5.معرّف به ال     6.معرّف به اضافه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00729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4699" y="2069470"/>
            <a:ext cx="11745533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*اسم علم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برخی اسم ها به خودی خود معرفه و شناخته شده هستند مانند: ایران-دماوند-علی-سعید-مریم و ...  که به این اسامی معرفه به علم گویند.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*برخی از اسم ها خود به خود معرفه نیستند بلکه اگر برخی نشانه ها را همراه داشته باشند، معرفه به حساب می ایند. به عبارات زیر توجه نمایید: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الف.رایتُ کتاباً.               ب. رایتُ الکتاب.                    ج.رایتُ کتابَ علیٌّ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</a:p>
          <a:p>
            <a:pPr algn="r" rtl="1">
              <a:spcAft>
                <a:spcPts val="8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هرگاه "ال" به اسمی اضافه شود ان را معرفه می نماید که به این نوع معرفه،"معرّف به ال" گفته می شود.(جمله دوم)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0359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3335" y="2425025"/>
            <a:ext cx="11552350" cy="4052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هنگامی که اسم نکره، مضاف به یکی از اسم های معرفه گردد، معرفه می شود که به ان اسم، " معرّف به اضافه" گفته می شود.(جمله سوم)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_ نکته نکته: هر اسمی که دارای تنوین باشد نکره نمی باشد؛ بلکه اسمی نکره است که جزو هیچ یک از شش معارف نباشد.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spcAft>
                <a:spcPts val="8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تست:</a:t>
            </a:r>
          </a:p>
          <a:p>
            <a:pPr algn="justLow" rtl="1">
              <a:spcAft>
                <a:spcPts val="8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کم نوعا مِن المعارف فی عبارة:" وَ نُنَزِّلُ مِن القرانِ ما هو شفاءٌ وَ رحمة للمومنین"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spcAft>
                <a:spcPts val="8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اثنانِ                             ثلاث                         اربع                                    خمس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5057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237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95</cp:revision>
  <dcterms:created xsi:type="dcterms:W3CDTF">2015-07-06T05:06:21Z</dcterms:created>
  <dcterms:modified xsi:type="dcterms:W3CDTF">2018-04-20T09:56:17Z</dcterms:modified>
</cp:coreProperties>
</file>