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1" r:id="rId1"/>
  </p:sldMasterIdLst>
  <p:sldIdLst>
    <p:sldId id="281" r:id="rId2"/>
    <p:sldId id="264" r:id="rId3"/>
    <p:sldId id="265" r:id="rId4"/>
    <p:sldId id="267" r:id="rId5"/>
    <p:sldId id="280" r:id="rId6"/>
    <p:sldId id="269" r:id="rId7"/>
    <p:sldId id="270" r:id="rId8"/>
    <p:sldId id="271" r:id="rId9"/>
    <p:sldId id="272" r:id="rId10"/>
  </p:sldIdLst>
  <p:sldSz cx="9144000" cy="6858000" type="screen4x3"/>
  <p:notesSz cx="6858000" cy="9144000"/>
  <p:defaultTextStyle>
    <a:defPPr>
      <a:defRPr lang="ar-SA"/>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 Diagonal Corner Rectangle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Title 7"/>
          <p:cNvSpPr>
            <a:spLocks noGrp="1"/>
          </p:cNvSpPr>
          <p:nvPr>
            <p:ph type="ctrTitle"/>
          </p:nvPr>
        </p:nvSpPr>
        <p:spPr>
          <a:xfrm>
            <a:off x="464234" y="381001"/>
            <a:ext cx="8229600" cy="2209800"/>
          </a:xfrm>
        </p:spPr>
        <p:txBody>
          <a:bodyPr lIns="45720" rIns="228600"/>
          <a:lstStyle>
            <a:lvl1pPr marL="0" algn="r">
              <a:defRPr sz="4800"/>
            </a:lvl1pPr>
            <a:extLst/>
          </a:lstStyle>
          <a:p>
            <a:r>
              <a:rPr lang="en-US" smtClean="0"/>
              <a:t>Click to edit Master title style</a:t>
            </a:r>
            <a:endParaRPr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5" name="Date Placeholder 9"/>
          <p:cNvSpPr>
            <a:spLocks noGrp="1"/>
          </p:cNvSpPr>
          <p:nvPr>
            <p:ph type="dt" sz="half" idx="10"/>
          </p:nvPr>
        </p:nvSpPr>
        <p:spPr>
          <a:xfrm>
            <a:off x="5562600" y="6508750"/>
            <a:ext cx="3001963" cy="274638"/>
          </a:xfrm>
        </p:spPr>
        <p:txBody>
          <a:bodyPr vert="horz" rtlCol="0"/>
          <a:lstStyle>
            <a:lvl1pPr>
              <a:defRPr/>
            </a:lvl1pPr>
            <a:extLst/>
          </a:lstStyle>
          <a:p>
            <a:pPr>
              <a:defRPr/>
            </a:pPr>
            <a:endParaRPr lang="en-US"/>
          </a:p>
        </p:txBody>
      </p:sp>
      <p:sp>
        <p:nvSpPr>
          <p:cNvPr id="6" name="Slide Number Placeholder 10"/>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3454C6F0-5DFF-4EB6-BCAE-009D10E894CE}" type="slidenum">
              <a:rPr lang="fa-IR"/>
              <a:pPr>
                <a:defRPr/>
              </a:pPr>
              <a:t>‹#›</a:t>
            </a:fld>
            <a:endParaRPr lang="en-US"/>
          </a:p>
        </p:txBody>
      </p:sp>
      <p:sp>
        <p:nvSpPr>
          <p:cNvPr id="7" name="Footer Placeholder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extLst/>
          </a:lstStyle>
          <a:p>
            <a:pPr>
              <a:defRPr/>
            </a:pPr>
            <a:endParaRPr lang="en-US"/>
          </a:p>
        </p:txBody>
      </p:sp>
      <p:sp>
        <p:nvSpPr>
          <p:cNvPr id="6" name="Footer Placeholder 4"/>
          <p:cNvSpPr>
            <a:spLocks noGrp="1"/>
          </p:cNvSpPr>
          <p:nvPr>
            <p:ph type="ftr" sz="quarter" idx="11"/>
          </p:nvPr>
        </p:nvSpPr>
        <p:spPr/>
        <p:txBody>
          <a:bodyPr/>
          <a:lstStyle>
            <a:lvl1pPr>
              <a:defRPr/>
            </a:lvl1pPr>
            <a:extLst/>
          </a:lstStyle>
          <a:p>
            <a:pPr>
              <a:defRPr/>
            </a:pPr>
            <a:endParaRPr lang="en-US"/>
          </a:p>
        </p:txBody>
      </p:sp>
      <p:sp>
        <p:nvSpPr>
          <p:cNvPr id="7" name="Slide Number Placeholder 5"/>
          <p:cNvSpPr>
            <a:spLocks noGrp="1"/>
          </p:cNvSpPr>
          <p:nvPr>
            <p:ph type="sldNum" sz="quarter" idx="12"/>
          </p:nvPr>
        </p:nvSpPr>
        <p:spPr/>
        <p:txBody>
          <a:bodyPr/>
          <a:lstStyle>
            <a:lvl1pPr>
              <a:defRPr/>
            </a:lvl1pPr>
            <a:extLst/>
          </a:lstStyle>
          <a:p>
            <a:pPr>
              <a:defRPr/>
            </a:pPr>
            <a:fld id="{108E981B-3B8D-4789-9B05-585D84000FFD}" type="slidenum">
              <a:rPr lang="fa-IR"/>
              <a:pPr>
                <a:defRPr/>
              </a:pPr>
              <a:t>‹#›</a:t>
            </a:fld>
            <a:endParaRPr 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en-US" smtClean="0"/>
              <a:t>Click to edit Master title style</a:t>
            </a:r>
            <a:endParaRPr lang="en-US"/>
          </a:p>
        </p:txBody>
      </p:sp>
      <p:sp>
        <p:nvSpPr>
          <p:cNvPr id="3" name="Text Placeholder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5" name="Date Placeholder 7"/>
          <p:cNvSpPr>
            <a:spLocks noGrp="1"/>
          </p:cNvSpPr>
          <p:nvPr>
            <p:ph type="dt" sz="half" idx="10"/>
          </p:nvPr>
        </p:nvSpPr>
        <p:spPr>
          <a:xfrm>
            <a:off x="5562600" y="6513513"/>
            <a:ext cx="3001963" cy="274637"/>
          </a:xfrm>
        </p:spPr>
        <p:txBody>
          <a:bodyPr vert="horz" rtlCol="0"/>
          <a:lstStyle>
            <a:lvl1pPr>
              <a:defRPr/>
            </a:lvl1pPr>
            <a:extLst/>
          </a:lstStyle>
          <a:p>
            <a:pPr>
              <a:defRPr/>
            </a:pPr>
            <a:endParaRPr lang="en-US"/>
          </a:p>
        </p:txBody>
      </p:sp>
      <p:sp>
        <p:nvSpPr>
          <p:cNvPr id="6" name="Slide Number Placeholder 8"/>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AF3E8AA4-B9C3-48E9-B4F4-C0DE76686721}" type="slidenum">
              <a:rPr lang="fa-IR"/>
              <a:pPr>
                <a:defRPr/>
              </a:pPr>
              <a:t>‹#›</a:t>
            </a:fld>
            <a:endParaRPr lang="en-US"/>
          </a:p>
        </p:txBody>
      </p:sp>
      <p:sp>
        <p:nvSpPr>
          <p:cNvPr id="7" name="Footer Placeholder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US"/>
          </a:p>
        </p:txBody>
      </p:sp>
    </p:spTree>
  </p:cSld>
  <p:clrMapOvr>
    <a:overrideClrMapping bg1="dk1" tx1="lt1" bg2="dk2" tx2="lt2" accent1="accent1" accent2="accent2" accent3="accent3" accent4="accent4" accent5="accent5" accent6="accent6" hlink="hlink" folHlink="folHlink"/>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ectangle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extLst/>
          </a:lstStyle>
          <a:p>
            <a:pPr>
              <a:defRPr/>
            </a:pPr>
            <a:endParaRPr lang="en-US"/>
          </a:p>
        </p:txBody>
      </p:sp>
      <p:sp>
        <p:nvSpPr>
          <p:cNvPr id="7" name="Footer Placeholder 5"/>
          <p:cNvSpPr>
            <a:spLocks noGrp="1"/>
          </p:cNvSpPr>
          <p:nvPr>
            <p:ph type="ftr" sz="quarter" idx="11"/>
          </p:nvPr>
        </p:nvSpPr>
        <p:spPr/>
        <p:txBody>
          <a:bodyPr/>
          <a:lstStyle>
            <a:lvl1pPr>
              <a:defRPr/>
            </a:lvl1pPr>
            <a:extLst/>
          </a:lstStyle>
          <a:p>
            <a:pPr>
              <a:defRPr/>
            </a:pPr>
            <a:endParaRPr lang="en-US"/>
          </a:p>
        </p:txBody>
      </p:sp>
      <p:sp>
        <p:nvSpPr>
          <p:cNvPr id="8" name="Slide Number Placeholder 6"/>
          <p:cNvSpPr>
            <a:spLocks noGrp="1"/>
          </p:cNvSpPr>
          <p:nvPr>
            <p:ph type="sldNum" sz="quarter" idx="12"/>
          </p:nvPr>
        </p:nvSpPr>
        <p:spPr>
          <a:xfrm>
            <a:off x="8640763" y="6515100"/>
            <a:ext cx="465137" cy="273050"/>
          </a:xfrm>
        </p:spPr>
        <p:txBody>
          <a:bodyPr/>
          <a:lstStyle>
            <a:lvl1pPr>
              <a:defRPr/>
            </a:lvl1pPr>
            <a:extLst/>
          </a:lstStyle>
          <a:p>
            <a:pPr>
              <a:defRPr/>
            </a:pPr>
            <a:fld id="{70FDDE44-C87D-4D10-8F7C-D322F81AFAAB}" type="slidenum">
              <a:rPr lang="fa-IR"/>
              <a:pPr>
                <a:defRPr/>
              </a:pPr>
              <a:t>‹#›</a:t>
            </a:fld>
            <a:endParaRPr 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a:defRPr/>
            </a:pPr>
            <a:endParaRPr lang="en-US"/>
          </a:p>
        </p:txBody>
      </p:sp>
      <p:sp>
        <p:nvSpPr>
          <p:cNvPr id="8" name="Rectangle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a:defRPr/>
            </a:pPr>
            <a:endParaRPr lang="en-US"/>
          </a:p>
        </p:txBody>
      </p:sp>
      <p:sp>
        <p:nvSpPr>
          <p:cNvPr id="2" name="Title 1"/>
          <p:cNvSpPr>
            <a:spLocks noGrp="1"/>
          </p:cNvSpPr>
          <p:nvPr>
            <p:ph type="title"/>
          </p:nvPr>
        </p:nvSpPr>
        <p:spPr>
          <a:xfrm>
            <a:off x="457200" y="251948"/>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6"/>
          <p:cNvSpPr>
            <a:spLocks noGrp="1"/>
          </p:cNvSpPr>
          <p:nvPr>
            <p:ph type="dt" sz="half" idx="10"/>
          </p:nvPr>
        </p:nvSpPr>
        <p:spPr/>
        <p:txBody>
          <a:bodyPr/>
          <a:lstStyle>
            <a:lvl1pPr>
              <a:defRPr/>
            </a:lvl1pPr>
            <a:extLst/>
          </a:lstStyle>
          <a:p>
            <a:pPr>
              <a:defRPr/>
            </a:pPr>
            <a:endParaRPr lang="en-US"/>
          </a:p>
        </p:txBody>
      </p:sp>
      <p:sp>
        <p:nvSpPr>
          <p:cNvPr id="10" name="Footer Placeholder 7"/>
          <p:cNvSpPr>
            <a:spLocks noGrp="1"/>
          </p:cNvSpPr>
          <p:nvPr>
            <p:ph type="ftr" sz="quarter" idx="11"/>
          </p:nvPr>
        </p:nvSpPr>
        <p:spPr/>
        <p:txBody>
          <a:bodyPr/>
          <a:lstStyle>
            <a:lvl1pPr>
              <a:defRPr/>
            </a:lvl1pPr>
            <a:extLst/>
          </a:lstStyle>
          <a:p>
            <a:pPr>
              <a:defRPr/>
            </a:pPr>
            <a:endParaRPr lang="en-US"/>
          </a:p>
        </p:txBody>
      </p:sp>
      <p:sp>
        <p:nvSpPr>
          <p:cNvPr id="11" name="Slide Number Placeholder 8"/>
          <p:cNvSpPr>
            <a:spLocks noGrp="1"/>
          </p:cNvSpPr>
          <p:nvPr>
            <p:ph type="sldNum" sz="quarter" idx="12"/>
          </p:nvPr>
        </p:nvSpPr>
        <p:spPr>
          <a:xfrm>
            <a:off x="8640763" y="6515100"/>
            <a:ext cx="465137" cy="273050"/>
          </a:xfrm>
        </p:spPr>
        <p:txBody>
          <a:bodyPr/>
          <a:lstStyle>
            <a:lvl1pPr>
              <a:defRPr/>
            </a:lvl1pPr>
            <a:extLst/>
          </a:lstStyle>
          <a:p>
            <a:pPr>
              <a:defRPr/>
            </a:pPr>
            <a:fld id="{6A58CB0E-08A1-4392-B452-E73BF64489F0}" type="slidenum">
              <a:rPr lang="fa-IR"/>
              <a:pPr>
                <a:defRPr/>
              </a:pPr>
              <a:t>‹#›</a:t>
            </a:fld>
            <a:endParaRPr 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57200" y="253218"/>
            <a:ext cx="8229600" cy="1143000"/>
          </a:xfrm>
        </p:spPr>
        <p:txBody>
          <a:bodyPr/>
          <a:lstStyle>
            <a:extLst/>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extLst/>
          </a:lstStyle>
          <a:p>
            <a:pPr>
              <a:defRPr/>
            </a:pPr>
            <a:endParaRPr lang="en-US"/>
          </a:p>
        </p:txBody>
      </p:sp>
      <p:sp>
        <p:nvSpPr>
          <p:cNvPr id="5" name="Footer Placeholder 3"/>
          <p:cNvSpPr>
            <a:spLocks noGrp="1"/>
          </p:cNvSpPr>
          <p:nvPr>
            <p:ph type="ftr" sz="quarter" idx="11"/>
          </p:nvPr>
        </p:nvSpPr>
        <p:spPr/>
        <p:txBody>
          <a:bodyPr/>
          <a:lstStyle>
            <a:lvl1pPr>
              <a:defRPr/>
            </a:lvl1pPr>
            <a:extLst/>
          </a:lstStyle>
          <a:p>
            <a:pPr>
              <a:defRPr/>
            </a:pPr>
            <a:endParaRPr lang="en-US"/>
          </a:p>
        </p:txBody>
      </p:sp>
      <p:sp>
        <p:nvSpPr>
          <p:cNvPr id="6" name="Slide Number Placeholder 4"/>
          <p:cNvSpPr>
            <a:spLocks noGrp="1"/>
          </p:cNvSpPr>
          <p:nvPr>
            <p:ph type="sldNum" sz="quarter" idx="12"/>
          </p:nvPr>
        </p:nvSpPr>
        <p:spPr/>
        <p:txBody>
          <a:bodyPr/>
          <a:lstStyle>
            <a:lvl1pPr>
              <a:defRPr/>
            </a:lvl1pPr>
            <a:extLst/>
          </a:lstStyle>
          <a:p>
            <a:pPr>
              <a:defRPr/>
            </a:pPr>
            <a:fld id="{FE4F1C05-8AB6-4E19-A9ED-4F10392B938F}" type="slidenum">
              <a:rPr lang="fa-IR"/>
              <a:pPr>
                <a:defRPr/>
              </a:pPr>
              <a:t>‹#›</a:t>
            </a:fld>
            <a:endParaRPr 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a:lstStyle>
            <a:lvl1pPr>
              <a:defRPr/>
            </a:lvl1pPr>
          </a:lstStyle>
          <a:p>
            <a:pPr>
              <a:defRPr/>
            </a:pPr>
            <a:endParaRPr lang="en-US"/>
          </a:p>
        </p:txBody>
      </p:sp>
      <p:sp>
        <p:nvSpPr>
          <p:cNvPr id="3" name="Date Placeholder 13"/>
          <p:cNvSpPr>
            <a:spLocks noGrp="1"/>
          </p:cNvSpPr>
          <p:nvPr>
            <p:ph type="dt" sz="half"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4719F1CF-ED3E-49C7-8F49-ABC794860202}" type="slidenum">
              <a:rPr lang="fa-IR"/>
              <a:pPr>
                <a:defRPr/>
              </a:pPr>
              <a:t>‹#›</a:t>
            </a:fld>
            <a:endParaRPr lang="en-U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963136" y="304800"/>
            <a:ext cx="3931920" cy="762000"/>
          </a:xfrm>
        </p:spPr>
        <p:txBody>
          <a:bodyPr/>
          <a:lstStyle>
            <a:lvl1pPr marL="0" algn="r">
              <a:buNone/>
              <a:defRPr sz="2000" b="1"/>
            </a:lvl1pPr>
            <a:extLst/>
          </a:lstStyle>
          <a:p>
            <a:r>
              <a:rPr lang="en-US" smtClean="0"/>
              <a:t>Click to edit Master title style</a:t>
            </a:r>
            <a:endParaRPr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8"/>
          <p:cNvSpPr>
            <a:spLocks noGrp="1"/>
          </p:cNvSpPr>
          <p:nvPr>
            <p:ph type="dt" sz="half" idx="10"/>
          </p:nvPr>
        </p:nvSpPr>
        <p:spPr>
          <a:xfrm>
            <a:off x="5562600" y="6513513"/>
            <a:ext cx="3001963" cy="274637"/>
          </a:xfrm>
        </p:spPr>
        <p:txBody>
          <a:bodyPr vert="horz" rtlCol="0"/>
          <a:lstStyle>
            <a:lvl1pPr>
              <a:defRPr/>
            </a:lvl1pPr>
            <a:extLst/>
          </a:lstStyle>
          <a:p>
            <a:pPr>
              <a:defRPr/>
            </a:pPr>
            <a:endParaRPr lang="en-US"/>
          </a:p>
        </p:txBody>
      </p:sp>
      <p:sp>
        <p:nvSpPr>
          <p:cNvPr id="7" name="Slide Number Placeholder 9"/>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B8FF771E-11F1-4276-A66E-BACEA4105B3E}" type="slidenum">
              <a:rPr lang="fa-IR"/>
              <a:pPr>
                <a:defRPr/>
              </a:pPr>
              <a:t>‹#›</a:t>
            </a:fld>
            <a:endParaRPr lang="en-US"/>
          </a:p>
        </p:txBody>
      </p:sp>
      <p:sp>
        <p:nvSpPr>
          <p:cNvPr id="8" name="Footer Placeholder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US"/>
          </a:p>
        </p:txBody>
      </p:sp>
    </p:spTree>
  </p:cSld>
  <p:clrMapOvr>
    <a:overrideClrMapping bg1="dk1" tx1="lt1" bg2="dk2" tx2="lt2" accent1="accent1" accent2="accent2" accent3="accent3" accent4="accent4" accent5="accent5" accent6="accent6" hlink="hlink" folHlink="folHlink"/>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lstStyle>
            <a:lvl1pPr marL="0" algn="r">
              <a:buNone/>
              <a:defRPr sz="2000" b="1"/>
            </a:lvl1pPr>
            <a:extLst/>
          </a:lstStyle>
          <a:p>
            <a:r>
              <a:rPr lang="en-US" smtClean="0"/>
              <a:t>Click to edit Master title style</a:t>
            </a:r>
            <a:endParaRPr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en-US" noProof="0" smtClean="0"/>
              <a:t>Click icon to add picture</a:t>
            </a:r>
            <a:endParaRPr lang="en-US" noProof="0" dirty="0"/>
          </a:p>
        </p:txBody>
      </p:sp>
      <p:sp>
        <p:nvSpPr>
          <p:cNvPr id="5" name="Date Placeholder 7"/>
          <p:cNvSpPr>
            <a:spLocks noGrp="1"/>
          </p:cNvSpPr>
          <p:nvPr>
            <p:ph type="dt" sz="half" idx="10"/>
          </p:nvPr>
        </p:nvSpPr>
        <p:spPr>
          <a:xfrm>
            <a:off x="5562600" y="6508750"/>
            <a:ext cx="3001963" cy="274638"/>
          </a:xfrm>
        </p:spPr>
        <p:txBody>
          <a:bodyPr vert="horz" rtlCol="0"/>
          <a:lstStyle>
            <a:lvl1pPr>
              <a:defRPr/>
            </a:lvl1pPr>
            <a:extLst/>
          </a:lstStyle>
          <a:p>
            <a:pPr>
              <a:defRPr/>
            </a:pPr>
            <a:endParaRPr lang="en-US"/>
          </a:p>
        </p:txBody>
      </p:sp>
      <p:sp>
        <p:nvSpPr>
          <p:cNvPr id="6" name="Slide Number Placeholder 8"/>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2109C7E2-6384-47DF-9F34-14AD8312B266}" type="slidenum">
              <a:rPr lang="fa-IR"/>
              <a:pPr>
                <a:defRPr/>
              </a:pPr>
              <a:t>‹#›</a:t>
            </a:fld>
            <a:endParaRPr lang="en-US"/>
          </a:p>
        </p:txBody>
      </p:sp>
      <p:sp>
        <p:nvSpPr>
          <p:cNvPr id="7" name="Footer Placeholder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2"/>
          <p:cNvSpPr>
            <a:spLocks noGrp="1"/>
          </p:cNvSpPr>
          <p:nvPr>
            <p:ph type="ftr" sz="quarter" idx="10"/>
          </p:nvPr>
        </p:nvSpPr>
        <p:spPr/>
        <p:txBody>
          <a:bodyPr/>
          <a:lstStyle>
            <a:lvl1pPr>
              <a:defRPr/>
            </a:lvl1pPr>
          </a:lstStyle>
          <a:p>
            <a:pPr>
              <a:defRPr/>
            </a:pPr>
            <a:endParaRPr lang="en-US"/>
          </a:p>
        </p:txBody>
      </p:sp>
      <p:sp>
        <p:nvSpPr>
          <p:cNvPr id="5" name="Date Placeholder 13"/>
          <p:cNvSpPr>
            <a:spLocks noGrp="1"/>
          </p:cNvSpPr>
          <p:nvPr>
            <p:ph type="dt" sz="half"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95E52D5B-47F8-4A12-B86D-8811C7AE0F3A}" type="slidenum">
              <a:rPr lang="fa-IR"/>
              <a:pPr>
                <a:defRPr/>
              </a:pPr>
              <a:t>‹#›</a:t>
            </a:fld>
            <a:endParaRPr 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2"/>
          <p:cNvSpPr>
            <a:spLocks noGrp="1"/>
          </p:cNvSpPr>
          <p:nvPr>
            <p:ph type="ftr" sz="quarter" idx="10"/>
          </p:nvPr>
        </p:nvSpPr>
        <p:spPr/>
        <p:txBody>
          <a:bodyPr/>
          <a:lstStyle>
            <a:lvl1pPr>
              <a:defRPr/>
            </a:lvl1pPr>
          </a:lstStyle>
          <a:p>
            <a:pPr>
              <a:defRPr/>
            </a:pPr>
            <a:endParaRPr lang="en-US"/>
          </a:p>
        </p:txBody>
      </p:sp>
      <p:sp>
        <p:nvSpPr>
          <p:cNvPr id="5" name="Date Placeholder 13"/>
          <p:cNvSpPr>
            <a:spLocks noGrp="1"/>
          </p:cNvSpPr>
          <p:nvPr>
            <p:ph type="dt" sz="half"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058F6669-CDA0-4C06-A67C-02CBA14588C8}" type="slidenum">
              <a:rPr lang="fa-IR"/>
              <a:pPr>
                <a:defRPr/>
              </a:pPr>
              <a:t>‹#›</a:t>
            </a:fld>
            <a:endParaRPr 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Footer Placeholder 2"/>
          <p:cNvSpPr>
            <a:spLocks noGrp="1"/>
          </p:cNvSpPr>
          <p:nvPr>
            <p:ph type="ftr" sz="quarter" idx="3"/>
          </p:nvPr>
        </p:nvSpPr>
        <p:spPr>
          <a:xfrm>
            <a:off x="1295400" y="6400800"/>
            <a:ext cx="4211638" cy="274638"/>
          </a:xfrm>
          <a:prstGeom prst="rect">
            <a:avLst/>
          </a:prstGeom>
        </p:spPr>
        <p:txBody>
          <a:bodyPr/>
          <a:lstStyle>
            <a:lvl1pPr algn="r" eaLnBrk="1" latinLnBrk="0" hangingPunct="1">
              <a:defRPr kumimoji="0" sz="1300">
                <a:solidFill>
                  <a:schemeClr val="bg2">
                    <a:tint val="60000"/>
                    <a:satMod val="155000"/>
                  </a:schemeClr>
                </a:solidFill>
                <a:latin typeface="Arial" charset="0"/>
                <a:cs typeface="Arial" charset="0"/>
              </a:defRPr>
            </a:lvl1pPr>
            <a:extLst/>
          </a:lstStyle>
          <a:p>
            <a:pPr>
              <a:defRPr/>
            </a:pPr>
            <a:endParaRPr lang="en-US"/>
          </a:p>
        </p:txBody>
      </p:sp>
      <p:sp>
        <p:nvSpPr>
          <p:cNvPr id="14" name="Date Placeholder 13"/>
          <p:cNvSpPr>
            <a:spLocks noGrp="1"/>
          </p:cNvSpPr>
          <p:nvPr>
            <p:ph type="dt" sz="half" idx="2"/>
          </p:nvPr>
        </p:nvSpPr>
        <p:spPr>
          <a:xfrm>
            <a:off x="5562600" y="6400800"/>
            <a:ext cx="3001963" cy="274638"/>
          </a:xfrm>
          <a:prstGeom prst="rect">
            <a:avLst/>
          </a:prstGeom>
        </p:spPr>
        <p:txBody>
          <a:bodyPr/>
          <a:lstStyle>
            <a:lvl1pPr algn="l" eaLnBrk="1" latinLnBrk="0" hangingPunct="1">
              <a:defRPr kumimoji="0" sz="1300">
                <a:solidFill>
                  <a:schemeClr val="bg2">
                    <a:tint val="60000"/>
                    <a:satMod val="155000"/>
                  </a:schemeClr>
                </a:solidFill>
                <a:latin typeface="Arial" charset="0"/>
                <a:cs typeface="Arial" charset="0"/>
              </a:defRPr>
            </a:lvl1pPr>
            <a:extLst/>
          </a:lstStyle>
          <a:p>
            <a:pPr>
              <a:defRPr/>
            </a:pPr>
            <a:endParaRPr lang="en-US"/>
          </a:p>
        </p:txBody>
      </p:sp>
      <p:sp>
        <p:nvSpPr>
          <p:cNvPr id="23" name="Slide Number Placeholder 22"/>
          <p:cNvSpPr>
            <a:spLocks noGrp="1"/>
          </p:cNvSpPr>
          <p:nvPr>
            <p:ph type="sldNum" sz="quarter" idx="4"/>
          </p:nvPr>
        </p:nvSpPr>
        <p:spPr>
          <a:xfrm>
            <a:off x="8639175" y="6515100"/>
            <a:ext cx="463550" cy="273050"/>
          </a:xfrm>
          <a:prstGeom prst="rect">
            <a:avLst/>
          </a:prstGeom>
        </p:spPr>
        <p:txBody>
          <a:bodyPr anchor="ctr"/>
          <a:lstStyle>
            <a:lvl1pPr algn="r" eaLnBrk="1" latinLnBrk="0" hangingPunct="1">
              <a:defRPr kumimoji="0" sz="1600">
                <a:solidFill>
                  <a:schemeClr val="tx2">
                    <a:shade val="90000"/>
                  </a:schemeClr>
                </a:solidFill>
                <a:effectLst/>
                <a:latin typeface="Arial" charset="0"/>
                <a:cs typeface="Arial" charset="0"/>
              </a:defRPr>
            </a:lvl1pPr>
            <a:extLst/>
          </a:lstStyle>
          <a:p>
            <a:pPr>
              <a:defRPr/>
            </a:pPr>
            <a:fld id="{1B626CB1-8E8F-4679-AFED-6E968A3E3E2E}" type="slidenum">
              <a:rPr lang="fa-IR"/>
              <a:pPr>
                <a:defRPr/>
              </a:pPr>
              <a:t>‹#›</a:t>
            </a:fld>
            <a:endParaRPr lang="en-US"/>
          </a:p>
        </p:txBody>
      </p:sp>
      <p:sp>
        <p:nvSpPr>
          <p:cNvPr id="22" name="Title Placeholder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n-US" smtClean="0"/>
              <a:t>Click to edit Master title style</a:t>
            </a:r>
            <a:endParaRPr lang="en-US"/>
          </a:p>
        </p:txBody>
      </p:sp>
      <p:sp>
        <p:nvSpPr>
          <p:cNvPr id="1033" name="Text Placeholder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1" tx1="lt1" bg2="dk2" tx2="lt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19" r:id="rId7"/>
    <p:sldLayoutId id="2147483728" r:id="rId8"/>
    <p:sldLayoutId id="2147483729" r:id="rId9"/>
    <p:sldLayoutId id="2147483720" r:id="rId10"/>
    <p:sldLayoutId id="2147483721" r:id="rId11"/>
  </p:sldLayoutIdLst>
  <p:transition>
    <p:random/>
  </p:transition>
  <p:timing>
    <p:tnLst>
      <p:par>
        <p:cTn id="1" dur="indefinite" restart="never" nodeType="tmRoot"/>
      </p:par>
    </p:tnLst>
  </p:timing>
  <p:txStyles>
    <p:titleStyle>
      <a:lvl1pPr marL="53975" indent="-53975" algn="r" rtl="0" eaLnBrk="0" fontAlgn="base" hangingPunct="0">
        <a:spcBef>
          <a:spcPct val="0"/>
        </a:spcBef>
        <a:spcAft>
          <a:spcPct val="0"/>
        </a:spcAft>
        <a:defRPr sz="4600" kern="1200">
          <a:solidFill>
            <a:srgbClr val="E7EACB"/>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eaLnBrk="0" fontAlgn="base" hangingPunct="0">
        <a:spcBef>
          <a:spcPct val="0"/>
        </a:spcBef>
        <a:spcAft>
          <a:spcPct val="0"/>
        </a:spcAft>
        <a:defRPr sz="4600">
          <a:solidFill>
            <a:srgbClr val="E7EACB"/>
          </a:solidFill>
          <a:latin typeface="Rockwell" pitchFamily="18" charset="0"/>
          <a:cs typeface="Times New Roman" pitchFamily="18" charset="0"/>
        </a:defRPr>
      </a:lvl2pPr>
      <a:lvl3pPr marL="53975" indent="-53975" algn="r" rtl="0" eaLnBrk="0" fontAlgn="base" hangingPunct="0">
        <a:spcBef>
          <a:spcPct val="0"/>
        </a:spcBef>
        <a:spcAft>
          <a:spcPct val="0"/>
        </a:spcAft>
        <a:defRPr sz="4600">
          <a:solidFill>
            <a:srgbClr val="E7EACB"/>
          </a:solidFill>
          <a:latin typeface="Rockwell" pitchFamily="18" charset="0"/>
          <a:cs typeface="Times New Roman" pitchFamily="18" charset="0"/>
        </a:defRPr>
      </a:lvl3pPr>
      <a:lvl4pPr marL="53975" indent="-53975" algn="r" rtl="0" eaLnBrk="0" fontAlgn="base" hangingPunct="0">
        <a:spcBef>
          <a:spcPct val="0"/>
        </a:spcBef>
        <a:spcAft>
          <a:spcPct val="0"/>
        </a:spcAft>
        <a:defRPr sz="4600">
          <a:solidFill>
            <a:srgbClr val="E7EACB"/>
          </a:solidFill>
          <a:latin typeface="Rockwell" pitchFamily="18" charset="0"/>
          <a:cs typeface="Times New Roman" pitchFamily="18" charset="0"/>
        </a:defRPr>
      </a:lvl4pPr>
      <a:lvl5pPr marL="53975" indent="-53975" algn="r" rtl="0" eaLnBrk="0" fontAlgn="base" hangingPunct="0">
        <a:spcBef>
          <a:spcPct val="0"/>
        </a:spcBef>
        <a:spcAft>
          <a:spcPct val="0"/>
        </a:spcAft>
        <a:defRPr sz="4600">
          <a:solidFill>
            <a:srgbClr val="E7EACB"/>
          </a:solidFill>
          <a:latin typeface="Rockwell" pitchFamily="18" charset="0"/>
          <a:cs typeface="Times New Roman" pitchFamily="18" charset="0"/>
        </a:defRPr>
      </a:lvl5pPr>
      <a:lvl6pPr marL="511175" indent="-53975" algn="r" rtl="0" fontAlgn="base">
        <a:spcBef>
          <a:spcPct val="0"/>
        </a:spcBef>
        <a:spcAft>
          <a:spcPct val="0"/>
        </a:spcAft>
        <a:defRPr sz="4600">
          <a:solidFill>
            <a:srgbClr val="E7EACB"/>
          </a:solidFill>
          <a:latin typeface="Rockwell" pitchFamily="18" charset="0"/>
          <a:cs typeface="Times New Roman" pitchFamily="18" charset="0"/>
        </a:defRPr>
      </a:lvl6pPr>
      <a:lvl7pPr marL="968375" indent="-53975" algn="r" rtl="0" fontAlgn="base">
        <a:spcBef>
          <a:spcPct val="0"/>
        </a:spcBef>
        <a:spcAft>
          <a:spcPct val="0"/>
        </a:spcAft>
        <a:defRPr sz="4600">
          <a:solidFill>
            <a:srgbClr val="E7EACB"/>
          </a:solidFill>
          <a:latin typeface="Rockwell" pitchFamily="18" charset="0"/>
          <a:cs typeface="Times New Roman" pitchFamily="18" charset="0"/>
        </a:defRPr>
      </a:lvl7pPr>
      <a:lvl8pPr marL="1425575" indent="-53975" algn="r" rtl="0" fontAlgn="base">
        <a:spcBef>
          <a:spcPct val="0"/>
        </a:spcBef>
        <a:spcAft>
          <a:spcPct val="0"/>
        </a:spcAft>
        <a:defRPr sz="4600">
          <a:solidFill>
            <a:srgbClr val="E7EACB"/>
          </a:solidFill>
          <a:latin typeface="Rockwell" pitchFamily="18" charset="0"/>
          <a:cs typeface="Times New Roman" pitchFamily="18" charset="0"/>
        </a:defRPr>
      </a:lvl8pPr>
      <a:lvl9pPr marL="1882775" indent="-53975" algn="r" rtl="0" fontAlgn="base">
        <a:spcBef>
          <a:spcPct val="0"/>
        </a:spcBef>
        <a:spcAft>
          <a:spcPct val="0"/>
        </a:spcAft>
        <a:defRPr sz="4600">
          <a:solidFill>
            <a:srgbClr val="E7EACB"/>
          </a:solidFill>
          <a:latin typeface="Rockwell" pitchFamily="18" charset="0"/>
          <a:cs typeface="Times New Roman"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294789473"/>
      </p:ext>
    </p:extLst>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468313" y="476250"/>
            <a:ext cx="8229600" cy="4525963"/>
          </a:xfrm>
        </p:spPr>
        <p:txBody>
          <a:bodyPr/>
          <a:lstStyle/>
          <a:p>
            <a:pPr algn="just" rtl="1" eaLnBrk="1" hangingPunct="1">
              <a:lnSpc>
                <a:spcPct val="90000"/>
              </a:lnSpc>
            </a:pPr>
            <a:r>
              <a:rPr lang="fa-IR" sz="2800" smtClean="0">
                <a:cs typeface=" Mitra" pitchFamily="2" charset="-78"/>
              </a:rPr>
              <a:t>لازم به ذکر است، این بنا به خوبی نشان می دهد که ادامه معماری بنای آرامگاه سانتاکوستانستا (ر.ک.معماری صدر مسیحیت) در شهر رم است. با این تفاوت که مراحل تحول میان آن بنا در امپراتوری روم شرقی به وقوع پیوسته است. چون در همین جا (بیزانس) در طول یک قرن ساختمان های گنبددار رواج و گسترش یافته بودند، از طرف دیگر از نظر مقیاس کلیسای سانتاکوستانستا، کوچکتر از سان ویتاله است، فضای درونی سان ویتاله بیشتر و با تزئینات غنی تری آراسته شده است. در کلیسای سان ویتاله بر اثر اصول ساختمانی تازه ای که در تاق بندی به کار گرفته شده این امکان به وجود آمده است که در هر منطقه پنجره ای وسیع در بنا تعبیه گردد و داخل ساختمان را غرق در نور سازد.</a:t>
            </a:r>
            <a:endParaRPr lang="en-US" sz="2800" smtClean="0">
              <a:cs typeface=" Mitra" pitchFamily="2" charset="-78"/>
            </a:endParaRPr>
          </a:p>
        </p:txBody>
      </p:sp>
      <p:grpSp>
        <p:nvGrpSpPr>
          <p:cNvPr id="20483" name="Group 4"/>
          <p:cNvGrpSpPr>
            <a:grpSpLocks/>
          </p:cNvGrpSpPr>
          <p:nvPr/>
        </p:nvGrpSpPr>
        <p:grpSpPr bwMode="auto">
          <a:xfrm>
            <a:off x="7885113" y="6381750"/>
            <a:ext cx="1258887" cy="476250"/>
            <a:chOff x="4967" y="4020"/>
            <a:chExt cx="793" cy="300"/>
          </a:xfrm>
        </p:grpSpPr>
        <p:sp>
          <p:nvSpPr>
            <p:cNvPr id="20484"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0485"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diamond(in)">
                                      <p:cBhvr>
                                        <p:cTn id="7" dur="2000"/>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539750" y="188913"/>
            <a:ext cx="8229600" cy="2376487"/>
          </a:xfrm>
        </p:spPr>
        <p:txBody>
          <a:bodyPr/>
          <a:lstStyle/>
          <a:p>
            <a:pPr algn="just" rtl="1" eaLnBrk="1" hangingPunct="1"/>
            <a:r>
              <a:rPr lang="fa-IR" smtClean="0">
                <a:cs typeface=" Mitra" pitchFamily="2" charset="-78"/>
              </a:rPr>
              <a:t>در این ساختمان ساده ترین عناصر محور طولی کلیسای مستطیل شکل یعنی محوطه ای که با سقف متقاطع برای محراب در نظر گرفته شده و همچنین یک دهلیز طولی در مقابل ساختمان به چشم می خورد. </a:t>
            </a:r>
            <a:endParaRPr lang="en-US" smtClean="0">
              <a:cs typeface=" Mitra" pitchFamily="2" charset="-78"/>
            </a:endParaRPr>
          </a:p>
        </p:txBody>
      </p:sp>
      <p:grpSp>
        <p:nvGrpSpPr>
          <p:cNvPr id="21507" name="Group 4"/>
          <p:cNvGrpSpPr>
            <a:grpSpLocks/>
          </p:cNvGrpSpPr>
          <p:nvPr/>
        </p:nvGrpSpPr>
        <p:grpSpPr bwMode="auto">
          <a:xfrm>
            <a:off x="7885113" y="6381750"/>
            <a:ext cx="1258887" cy="476250"/>
            <a:chOff x="4967" y="4020"/>
            <a:chExt cx="793" cy="300"/>
          </a:xfrm>
        </p:grpSpPr>
        <p:sp>
          <p:nvSpPr>
            <p:cNvPr id="21509"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1510"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pic>
        <p:nvPicPr>
          <p:cNvPr id="21508" name="Picture 7" descr="docu0026"/>
          <p:cNvPicPr>
            <a:picLocks noChangeAspect="1" noChangeArrowheads="1"/>
          </p:cNvPicPr>
          <p:nvPr/>
        </p:nvPicPr>
        <p:blipFill>
          <a:blip r:embed="rId2"/>
          <a:srcRect/>
          <a:stretch>
            <a:fillRect/>
          </a:stretch>
        </p:blipFill>
        <p:spPr bwMode="auto">
          <a:xfrm>
            <a:off x="1908175" y="2565400"/>
            <a:ext cx="4824413" cy="3786188"/>
          </a:xfrm>
          <a:prstGeom prst="rect">
            <a:avLst/>
          </a:prstGeom>
          <a:noFill/>
          <a:ln w="9525">
            <a:noFill/>
            <a:miter lim="800000"/>
            <a:headEnd/>
            <a:tailEnd/>
          </a:ln>
        </p:spPr>
      </p:pic>
    </p:spTree>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diamond(in)">
                                      <p:cBhvr>
                                        <p:cTn id="7" dur="2000"/>
                                        <p:tgtEl>
                                          <p:spTgt spid="11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539750" y="908050"/>
            <a:ext cx="8229600" cy="4525963"/>
          </a:xfrm>
        </p:spPr>
        <p:txBody>
          <a:bodyPr/>
          <a:lstStyle/>
          <a:p>
            <a:pPr algn="just" rtl="1" eaLnBrk="1" hangingPunct="1"/>
            <a:r>
              <a:rPr lang="fa-IR" sz="2800" smtClean="0">
                <a:cs typeface=" Mitra" pitchFamily="2" charset="-78"/>
              </a:rPr>
              <a:t>در اینجا باید به این نکته مهم اشاره نمود که مثلاً در شهر راونا «کلیسای سان آپولیناره» با پلان مستطیل شکل ساخته شده و این نشانگر این مسئله است که کلیسای مرکزی و به ویژه سان ویتاله تا چه حد در قلمرو روم غریب می نماید. پس به این نتیجه می رسیم که از زمان ژوستی نین به بعد کلیسای گنبددار، با نقشه ای متمرکز (مرکزی) در قسمت اصلی بنا رواج یافت و بر دنیای مسیحیت ارتدوکس حکمفرما گردید. درست همان طور که نقشه محوری کلیسای مستطیل شکل بعدها معماری قرون وسطایی مغرب زمین را تحت تأثیر و به عبارتی زیر سلطه خود آورد .</a:t>
            </a:r>
            <a:endParaRPr lang="en-US" sz="2800" smtClean="0">
              <a:cs typeface=" Mitra" pitchFamily="2" charset="-78"/>
            </a:endParaRPr>
          </a:p>
        </p:txBody>
      </p:sp>
      <p:grpSp>
        <p:nvGrpSpPr>
          <p:cNvPr id="22531" name="Group 4"/>
          <p:cNvGrpSpPr>
            <a:grpSpLocks/>
          </p:cNvGrpSpPr>
          <p:nvPr/>
        </p:nvGrpSpPr>
        <p:grpSpPr bwMode="auto">
          <a:xfrm>
            <a:off x="7885113" y="6381750"/>
            <a:ext cx="1258887" cy="476250"/>
            <a:chOff x="4967" y="4020"/>
            <a:chExt cx="793" cy="300"/>
          </a:xfrm>
        </p:grpSpPr>
        <p:sp>
          <p:nvSpPr>
            <p:cNvPr id="22532"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2533"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diamond(in)">
                                      <p:cBhvr>
                                        <p:cTn id="7" dur="20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docu0028"/>
          <p:cNvPicPr>
            <a:picLocks noChangeAspect="1" noChangeArrowheads="1"/>
          </p:cNvPicPr>
          <p:nvPr/>
        </p:nvPicPr>
        <p:blipFill>
          <a:blip r:embed="rId2"/>
          <a:srcRect/>
          <a:stretch>
            <a:fillRect/>
          </a:stretch>
        </p:blipFill>
        <p:spPr bwMode="auto">
          <a:xfrm>
            <a:off x="468313" y="188913"/>
            <a:ext cx="7127875" cy="6256337"/>
          </a:xfrm>
          <a:prstGeom prst="rect">
            <a:avLst/>
          </a:prstGeom>
          <a:noFill/>
          <a:ln w="9525">
            <a:noFill/>
            <a:miter lim="800000"/>
            <a:headEnd/>
            <a:tailEnd/>
          </a:ln>
        </p:spPr>
      </p:pic>
      <p:grpSp>
        <p:nvGrpSpPr>
          <p:cNvPr id="23555" name="Group 6"/>
          <p:cNvGrpSpPr>
            <a:grpSpLocks/>
          </p:cNvGrpSpPr>
          <p:nvPr/>
        </p:nvGrpSpPr>
        <p:grpSpPr bwMode="auto">
          <a:xfrm>
            <a:off x="7885113" y="6381750"/>
            <a:ext cx="1258887" cy="476250"/>
            <a:chOff x="4967" y="4020"/>
            <a:chExt cx="793" cy="300"/>
          </a:xfrm>
        </p:grpSpPr>
        <p:sp>
          <p:nvSpPr>
            <p:cNvPr id="23556" name="AutoShape 7">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3557" name="AutoShape 8">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diamond(in)">
                                      <p:cBhvr>
                                        <p:cTn id="7" dur="20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p:txBody>
          <a:bodyPr/>
          <a:lstStyle/>
          <a:p>
            <a:pPr algn="just" rtl="1" eaLnBrk="1" hangingPunct="1">
              <a:lnSpc>
                <a:spcPct val="90000"/>
              </a:lnSpc>
            </a:pPr>
            <a:r>
              <a:rPr lang="fa-IR" smtClean="0">
                <a:cs typeface=" Mitra" pitchFamily="2" charset="-78"/>
              </a:rPr>
              <a:t>به طور کلی باید گفت بناهایی که در طول دوران حکومت بیزانس که از سال 330 میلادی تا سال 1453 میلادی ساخته شده اند، متنوع و تعدادشان فراوان و این به دو علت عمده بستگی داشته است. نخست وجود ملتهای مختلف که تابعه ی امپراتوری بودند، دوم طولانی بودن دوران حاکمیت بیزانس، همین مسئله موجب گردیده که نامیدن تمامی آنها به یک شکل، منطقی به نظر نرسد و از این روی است که این دوره زمانی از دیدگاه پژوهندگان این رشته به بخش هایی تقسیم شده، که هر یک دارای ویژگیهای معینی هستند.</a:t>
            </a:r>
            <a:endParaRPr lang="en-US" smtClean="0">
              <a:cs typeface=" Mitra" pitchFamily="2" charset="-78"/>
            </a:endParaRPr>
          </a:p>
        </p:txBody>
      </p:sp>
      <p:grpSp>
        <p:nvGrpSpPr>
          <p:cNvPr id="24579" name="Group 4"/>
          <p:cNvGrpSpPr>
            <a:grpSpLocks/>
          </p:cNvGrpSpPr>
          <p:nvPr/>
        </p:nvGrpSpPr>
        <p:grpSpPr bwMode="auto">
          <a:xfrm>
            <a:off x="7885113" y="6381750"/>
            <a:ext cx="1258887" cy="476250"/>
            <a:chOff x="4967" y="4020"/>
            <a:chExt cx="793" cy="300"/>
          </a:xfrm>
        </p:grpSpPr>
        <p:sp>
          <p:nvSpPr>
            <p:cNvPr id="24580"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4581"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diamond(in)">
                                      <p:cBhvr>
                                        <p:cTn id="7" dur="2000"/>
                                        <p:tgtEl>
                                          <p:spTgt spid="153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p:txBody>
          <a:bodyPr/>
          <a:lstStyle/>
          <a:p>
            <a:pPr algn="just" rtl="1" eaLnBrk="1" hangingPunct="1"/>
            <a:r>
              <a:rPr lang="fa-IR" smtClean="0">
                <a:cs typeface=" Mitra" pitchFamily="2" charset="-78"/>
              </a:rPr>
              <a:t>ساختمانهایی که در هر یک از مناطق تحت قلمرو امپراتوری ساخته شده اند در مصالح ساختمانی تابع امکانات محلی است و البته بر اساس برنامه ای مدرین ساخته شده اند. در شمال غربی ایتالیا، آجر، در شهرهای ساحلی و روی زمین های صخره ای در سوریه و فلسطین و بخشی از آسیای صغیر (ترکیه) از سنگ استفاده شده است. کلیساهای بیزانس از نظر پلان پیش از دوره ی بیزانس پسین به سه گروه عمده تقسیم شده که عبارتند از:</a:t>
            </a:r>
            <a:endParaRPr lang="en-US" smtClean="0">
              <a:cs typeface=" Mitra" pitchFamily="2" charset="-78"/>
            </a:endParaRPr>
          </a:p>
        </p:txBody>
      </p:sp>
      <p:grpSp>
        <p:nvGrpSpPr>
          <p:cNvPr id="25603" name="Group 4"/>
          <p:cNvGrpSpPr>
            <a:grpSpLocks/>
          </p:cNvGrpSpPr>
          <p:nvPr/>
        </p:nvGrpSpPr>
        <p:grpSpPr bwMode="auto">
          <a:xfrm>
            <a:off x="7885113" y="6381750"/>
            <a:ext cx="1258887" cy="476250"/>
            <a:chOff x="4967" y="4020"/>
            <a:chExt cx="793" cy="300"/>
          </a:xfrm>
        </p:grpSpPr>
        <p:sp>
          <p:nvSpPr>
            <p:cNvPr id="25604"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5605"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diamond(in)">
                                      <p:cBhvr>
                                        <p:cTn id="7" dur="2000"/>
                                        <p:tgtEl>
                                          <p:spTgt spid="163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p:txBody>
          <a:bodyPr/>
          <a:lstStyle/>
          <a:p>
            <a:pPr algn="just" rtl="1" eaLnBrk="1" hangingPunct="1"/>
            <a:r>
              <a:rPr lang="fa-IR" smtClean="0">
                <a:cs typeface=" Mitra" pitchFamily="2" charset="-78"/>
              </a:rPr>
              <a:t>الف) کلیساهایی که با پلان باسیلیکایی (پلان محوری) ساخته شده اند.</a:t>
            </a:r>
          </a:p>
          <a:p>
            <a:pPr algn="just" rtl="1" eaLnBrk="1" hangingPunct="1"/>
            <a:r>
              <a:rPr lang="fa-IR" smtClean="0">
                <a:cs typeface=" Mitra" pitchFamily="2" charset="-78"/>
              </a:rPr>
              <a:t>ب) کلیساهایی که بر اساس یک پلان مرکزی ساخته شده اند.</a:t>
            </a:r>
          </a:p>
          <a:p>
            <a:pPr algn="just" rtl="1" eaLnBrk="1" hangingPunct="1"/>
            <a:r>
              <a:rPr lang="fa-IR" smtClean="0">
                <a:cs typeface=" Mitra" pitchFamily="2" charset="-78"/>
              </a:rPr>
              <a:t>ج) کلیساهایی که بر اساس ترکیب دو پلان محوری و مرکزی شکل گرفته اند.</a:t>
            </a:r>
            <a:endParaRPr lang="en-US" smtClean="0">
              <a:cs typeface=" Mitra" pitchFamily="2" charset="-78"/>
            </a:endParaRPr>
          </a:p>
        </p:txBody>
      </p:sp>
      <p:grpSp>
        <p:nvGrpSpPr>
          <p:cNvPr id="26627" name="Group 4"/>
          <p:cNvGrpSpPr>
            <a:grpSpLocks/>
          </p:cNvGrpSpPr>
          <p:nvPr/>
        </p:nvGrpSpPr>
        <p:grpSpPr bwMode="auto">
          <a:xfrm>
            <a:off x="7885113" y="6381750"/>
            <a:ext cx="1258887" cy="476250"/>
            <a:chOff x="4967" y="4020"/>
            <a:chExt cx="793" cy="300"/>
          </a:xfrm>
        </p:grpSpPr>
        <p:sp>
          <p:nvSpPr>
            <p:cNvPr id="26628"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6629"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diamond(in)">
                                      <p:cBhvr>
                                        <p:cTn id="7" dur="2000"/>
                                        <p:tgtEl>
                                          <p:spTgt spid="17411">
                                            <p:txEl>
                                              <p:pRg st="0" end="0"/>
                                            </p:txEl>
                                          </p:spTgt>
                                        </p:tgtEl>
                                      </p:cBhvr>
                                    </p:animEffect>
                                  </p:childTnLst>
                                </p:cTn>
                              </p:par>
                            </p:childTnLst>
                          </p:cTn>
                        </p:par>
                        <p:par>
                          <p:cTn id="8" fill="hold" nodeType="afterGroup">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animEffect transition="in" filter="diamond(in)">
                                      <p:cBhvr>
                                        <p:cTn id="11" dur="2000"/>
                                        <p:tgtEl>
                                          <p:spTgt spid="17411">
                                            <p:txEl>
                                              <p:pRg st="1" end="1"/>
                                            </p:txEl>
                                          </p:spTgt>
                                        </p:tgtEl>
                                      </p:cBhvr>
                                    </p:animEffect>
                                  </p:childTnLst>
                                </p:cTn>
                              </p:par>
                            </p:childTnLst>
                          </p:cTn>
                        </p:par>
                        <p:par>
                          <p:cTn id="12" fill="hold" nodeType="afterGroup">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animEffect transition="in" filter="diamond(in)">
                                      <p:cBhvr>
                                        <p:cTn id="15" dur="2000"/>
                                        <p:tgtEl>
                                          <p:spTgt spid="174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p:txBody>
          <a:bodyPr/>
          <a:lstStyle/>
          <a:p>
            <a:pPr algn="just" rtl="1" eaLnBrk="1" hangingPunct="1"/>
            <a:r>
              <a:rPr lang="fa-IR" smtClean="0">
                <a:solidFill>
                  <a:srgbClr val="FF0000"/>
                </a:solidFill>
                <a:latin typeface="Arial" pitchFamily="34" charset="0"/>
                <a:cs typeface="Arial" pitchFamily="34" charset="0"/>
              </a:rPr>
              <a:t>پلان باسیلیکایی</a:t>
            </a:r>
            <a:r>
              <a:rPr lang="fa-IR" smtClean="0">
                <a:latin typeface="Arial" pitchFamily="34" charset="0"/>
                <a:cs typeface="Arial" pitchFamily="34" charset="0"/>
              </a:rPr>
              <a:t>: این ساختمانها در طول یازده قرن حاکمیت روم شرقی (بیزانس) ساخته شدند و شباهتهای آشکاری به پلان باسیلیکاهای رومی داشتند. محور طولی که مدخل ورودی را به محراب کلیسا متصل می کند، در هر سمت خود با یک یا دو ردیف دالان سرپوشیده فرعی فرا گرفته شده است، و معمولاً قسمت فوقانی همین محور، به دهلیزها یا اتاق هایی حفاظت شده منتهی می گردد. </a:t>
            </a:r>
            <a:endParaRPr lang="en-US" smtClean="0">
              <a:latin typeface="Arial" pitchFamily="34" charset="0"/>
              <a:cs typeface="Arial" pitchFamily="34" charset="0"/>
            </a:endParaRPr>
          </a:p>
        </p:txBody>
      </p:sp>
      <p:grpSp>
        <p:nvGrpSpPr>
          <p:cNvPr id="27651" name="Group 4"/>
          <p:cNvGrpSpPr>
            <a:grpSpLocks/>
          </p:cNvGrpSpPr>
          <p:nvPr/>
        </p:nvGrpSpPr>
        <p:grpSpPr bwMode="auto">
          <a:xfrm>
            <a:off x="7885113" y="6381750"/>
            <a:ext cx="1258887" cy="476250"/>
            <a:chOff x="4967" y="4020"/>
            <a:chExt cx="793" cy="300"/>
          </a:xfrm>
        </p:grpSpPr>
        <p:sp>
          <p:nvSpPr>
            <p:cNvPr id="27652" name="AutoShape 5">
              <a:hlinkClick r:id="" action="ppaction://hlinkshowjump?jump=nextslide" highlightClick="1"/>
            </p:cNvPr>
            <p:cNvSpPr>
              <a:spLocks noChangeArrowheads="1"/>
            </p:cNvSpPr>
            <p:nvPr/>
          </p:nvSpPr>
          <p:spPr bwMode="auto">
            <a:xfrm>
              <a:off x="5420" y="4020"/>
              <a:ext cx="340" cy="300"/>
            </a:xfrm>
            <a:prstGeom prst="actionButtonForwardNext">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sp>
          <p:nvSpPr>
            <p:cNvPr id="27653" name="AutoShape 6">
              <a:hlinkClick r:id="" action="ppaction://hlinkshowjump?jump=previousslide" highlightClick="1"/>
            </p:cNvPr>
            <p:cNvSpPr>
              <a:spLocks noChangeArrowheads="1"/>
            </p:cNvSpPr>
            <p:nvPr/>
          </p:nvSpPr>
          <p:spPr bwMode="auto">
            <a:xfrm>
              <a:off x="4967" y="4020"/>
              <a:ext cx="339" cy="300"/>
            </a:xfrm>
            <a:prstGeom prst="actionButtonBackPrevious">
              <a:avLst/>
            </a:prstGeom>
            <a:gradFill rotWithShape="1">
              <a:gsLst>
                <a:gs pos="0">
                  <a:srgbClr val="FF7C80"/>
                </a:gs>
                <a:gs pos="50000">
                  <a:srgbClr val="FF9933"/>
                </a:gs>
                <a:gs pos="100000">
                  <a:srgbClr val="FF7C80"/>
                </a:gs>
              </a:gsLst>
              <a:lin ang="5400000" scaled="1"/>
            </a:gradFill>
            <a:ln w="9525">
              <a:noFill/>
              <a:miter lim="800000"/>
              <a:headEnd/>
              <a:tailEnd/>
            </a:ln>
          </p:spPr>
          <p:txBody>
            <a:bodyPr wrap="none" anchor="ctr"/>
            <a:lstStyle/>
            <a:p>
              <a:endParaRPr lang="en-US"/>
            </a:p>
          </p:txBody>
        </p:sp>
      </p:gr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diamond(in)">
                                      <p:cBhvr>
                                        <p:cTn id="7" dur="2000"/>
                                        <p:tgtEl>
                                          <p:spTgt spid="18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697</TotalTime>
  <Words>594</Words>
  <Application>Microsoft Office PowerPoint</Application>
  <PresentationFormat>On-screen Show (4:3)</PresentationFormat>
  <Paragraphs>10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Foundry</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yas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معماری بیزانس (روم شرقی)</dc:title>
  <dc:creator>monireh</dc:creator>
  <cp:lastModifiedBy>Windows User</cp:lastModifiedBy>
  <cp:revision>65</cp:revision>
  <dcterms:created xsi:type="dcterms:W3CDTF">2008-04-24T06:29:39Z</dcterms:created>
  <dcterms:modified xsi:type="dcterms:W3CDTF">2020-05-09T22:08:49Z</dcterms:modified>
</cp:coreProperties>
</file>