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tl="1" saveSubsetFonts="1">
  <p:sldMasterIdLst>
    <p:sldMasterId id="2147483744" r:id="rId1"/>
  </p:sldMasterIdLst>
  <p:notesMasterIdLst>
    <p:notesMasterId r:id="rId22"/>
  </p:notesMasterIdLst>
  <p:sldIdLst>
    <p:sldId id="275" r:id="rId2"/>
    <p:sldId id="374" r:id="rId3"/>
    <p:sldId id="262" r:id="rId4"/>
    <p:sldId id="299" r:id="rId5"/>
    <p:sldId id="291" r:id="rId6"/>
    <p:sldId id="370" r:id="rId7"/>
    <p:sldId id="371" r:id="rId8"/>
    <p:sldId id="372" r:id="rId9"/>
    <p:sldId id="302" r:id="rId10"/>
    <p:sldId id="310" r:id="rId11"/>
    <p:sldId id="391" r:id="rId12"/>
    <p:sldId id="312" r:id="rId13"/>
    <p:sldId id="392" r:id="rId14"/>
    <p:sldId id="317" r:id="rId15"/>
    <p:sldId id="393" r:id="rId16"/>
    <p:sldId id="394" r:id="rId17"/>
    <p:sldId id="395" r:id="rId18"/>
    <p:sldId id="293" r:id="rId19"/>
    <p:sldId id="397" r:id="rId20"/>
    <p:sldId id="389" r:id="rId21"/>
  </p:sldIdLst>
  <p:sldSz cx="9144000" cy="6858000" type="screen4x3"/>
  <p:notesSz cx="6858000" cy="9144000"/>
  <p:defaultTextStyle>
    <a:defPPr>
      <a:defRPr lang="fa-IR"/>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203D5"/>
    <a:srgbClr val="FF3300"/>
    <a:srgbClr val="2D06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5813" autoAdjust="0"/>
    <p:restoredTop sz="94660"/>
  </p:normalViewPr>
  <p:slideViewPr>
    <p:cSldViewPr>
      <p:cViewPr varScale="1">
        <p:scale>
          <a:sx n="70" d="100"/>
          <a:sy n="70" d="100"/>
        </p:scale>
        <p:origin x="97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495374-EE45-4A52-9134-3BEB081596BF}" type="doc">
      <dgm:prSet loTypeId="urn:microsoft.com/office/officeart/2005/8/layout/cycle4#1" loCatId="matrix" qsTypeId="urn:microsoft.com/office/officeart/2005/8/quickstyle/3d3" qsCatId="3D" csTypeId="urn:microsoft.com/office/officeart/2005/8/colors/colorful5" csCatId="colorful" phldr="1"/>
      <dgm:spPr/>
      <dgm:t>
        <a:bodyPr/>
        <a:lstStyle/>
        <a:p>
          <a:endParaRPr lang="en-US"/>
        </a:p>
      </dgm:t>
    </dgm:pt>
    <dgm:pt modelId="{08777C1E-38BE-46D8-864E-C49C15395477}">
      <dgm:prSet phldrT="[Text]" custT="1"/>
      <dgm:spPr/>
      <dgm:t>
        <a:bodyPr/>
        <a:lstStyle/>
        <a:p>
          <a:pPr rtl="1"/>
          <a:r>
            <a:rPr lang="fa-IR" sz="3200" b="1" smtClean="0">
              <a:cs typeface="B Kamran" pitchFamily="2" charset="-78"/>
            </a:rPr>
            <a:t>جامعه آماری</a:t>
          </a:r>
          <a:endParaRPr lang="en-US" sz="3200" b="1" dirty="0">
            <a:cs typeface="B Kamran" pitchFamily="2" charset="-78"/>
          </a:endParaRPr>
        </a:p>
      </dgm:t>
    </dgm:pt>
    <dgm:pt modelId="{B4295B3E-B4F9-4B8D-9872-F6C71FFCA96C}" type="parTrans" cxnId="{2EB389AC-7725-4A0B-9A9C-6FEB1FB14A54}">
      <dgm:prSet/>
      <dgm:spPr/>
      <dgm:t>
        <a:bodyPr/>
        <a:lstStyle/>
        <a:p>
          <a:endParaRPr lang="en-US"/>
        </a:p>
      </dgm:t>
    </dgm:pt>
    <dgm:pt modelId="{45EF077E-198A-40D0-A1D6-DC8BD567282F}" type="sibTrans" cxnId="{2EB389AC-7725-4A0B-9A9C-6FEB1FB14A54}">
      <dgm:prSet/>
      <dgm:spPr/>
      <dgm:t>
        <a:bodyPr/>
        <a:lstStyle/>
        <a:p>
          <a:endParaRPr lang="en-US"/>
        </a:p>
      </dgm:t>
    </dgm:pt>
    <dgm:pt modelId="{21C40DDE-6176-45FF-9CEA-93F06749E06E}">
      <dgm:prSet phldrT="[Text]" custT="1"/>
      <dgm:spPr/>
      <dgm:t>
        <a:bodyPr/>
        <a:lstStyle/>
        <a:p>
          <a:pPr rtl="1"/>
          <a:r>
            <a:rPr lang="fa-IR" sz="3200" b="1" smtClean="0">
              <a:cs typeface="B Kamran" pitchFamily="2" charset="-78"/>
            </a:rPr>
            <a:t>روش پژوهش</a:t>
          </a:r>
          <a:endParaRPr lang="en-US" sz="3200" b="1" dirty="0">
            <a:cs typeface="B Kamran" pitchFamily="2" charset="-78"/>
          </a:endParaRPr>
        </a:p>
      </dgm:t>
    </dgm:pt>
    <dgm:pt modelId="{2A7EF03F-2021-414B-B3D6-B5757C60DC43}" type="sibTrans" cxnId="{78500356-998F-4438-BF86-749DDC8216AE}">
      <dgm:prSet/>
      <dgm:spPr/>
      <dgm:t>
        <a:bodyPr/>
        <a:lstStyle/>
        <a:p>
          <a:endParaRPr lang="en-US"/>
        </a:p>
      </dgm:t>
    </dgm:pt>
    <dgm:pt modelId="{2DADC31F-A153-452C-9757-4A9E36B1D8B1}" type="parTrans" cxnId="{78500356-998F-4438-BF86-749DDC8216AE}">
      <dgm:prSet/>
      <dgm:spPr/>
      <dgm:t>
        <a:bodyPr/>
        <a:lstStyle/>
        <a:p>
          <a:endParaRPr lang="en-US"/>
        </a:p>
      </dgm:t>
    </dgm:pt>
    <dgm:pt modelId="{D77D2299-ED65-4FB7-9B58-3F372CEF069F}">
      <dgm:prSet phldrT="[Text]" custT="1"/>
      <dgm:spPr/>
      <dgm:t>
        <a:bodyPr/>
        <a:lstStyle/>
        <a:p>
          <a:r>
            <a:rPr lang="fa-IR" sz="3200" b="1" dirty="0" smtClean="0">
              <a:cs typeface="B Kamran" pitchFamily="2" charset="-78"/>
            </a:rPr>
            <a:t>حجم نمونه</a:t>
          </a:r>
          <a:endParaRPr lang="en-US" sz="3200" b="1" dirty="0">
            <a:cs typeface="B Kamran" pitchFamily="2" charset="-78"/>
          </a:endParaRPr>
        </a:p>
      </dgm:t>
    </dgm:pt>
    <dgm:pt modelId="{51EB4811-ADFC-4F2A-A7E3-2211682A0430}" type="sibTrans" cxnId="{23340FA3-5421-4D96-8F76-1762A2F063D0}">
      <dgm:prSet/>
      <dgm:spPr/>
      <dgm:t>
        <a:bodyPr/>
        <a:lstStyle/>
        <a:p>
          <a:endParaRPr lang="en-US"/>
        </a:p>
      </dgm:t>
    </dgm:pt>
    <dgm:pt modelId="{B1FB1F44-F72D-4809-8000-ECA66D1E9A38}" type="parTrans" cxnId="{23340FA3-5421-4D96-8F76-1762A2F063D0}">
      <dgm:prSet/>
      <dgm:spPr/>
      <dgm:t>
        <a:bodyPr/>
        <a:lstStyle/>
        <a:p>
          <a:endParaRPr lang="en-US"/>
        </a:p>
      </dgm:t>
    </dgm:pt>
    <dgm:pt modelId="{BF13F66D-5C78-4757-9CC3-0FCAC850373F}">
      <dgm:prSet phldrT="[Text]" custT="1"/>
      <dgm:spPr/>
      <dgm:t>
        <a:bodyPr/>
        <a:lstStyle/>
        <a:p>
          <a:pPr algn="r" rtl="1"/>
          <a:r>
            <a:rPr lang="fa-IR" sz="2800" b="1" smtClean="0">
              <a:effectLst/>
              <a:cs typeface="Lotus" pitchFamily="2" charset="-78"/>
            </a:rPr>
            <a:t>تمامی دانش آموزان 7 تا 11 سال شهرستان گرگان </a:t>
          </a:r>
          <a:endParaRPr lang="en-US" sz="2800" b="1" dirty="0">
            <a:effectLst/>
            <a:cs typeface="Lotus" pitchFamily="2" charset="-78"/>
          </a:endParaRPr>
        </a:p>
      </dgm:t>
    </dgm:pt>
    <dgm:pt modelId="{9EE0C6DA-1738-4108-A33C-296555CBC941}" type="sibTrans" cxnId="{62127E32-8A75-48CC-8EE9-59FFE735A8D0}">
      <dgm:prSet/>
      <dgm:spPr/>
      <dgm:t>
        <a:bodyPr/>
        <a:lstStyle/>
        <a:p>
          <a:endParaRPr lang="en-US"/>
        </a:p>
      </dgm:t>
    </dgm:pt>
    <dgm:pt modelId="{5137260B-7F58-4184-A0E4-E8472058517D}" type="parTrans" cxnId="{62127E32-8A75-48CC-8EE9-59FFE735A8D0}">
      <dgm:prSet/>
      <dgm:spPr/>
      <dgm:t>
        <a:bodyPr/>
        <a:lstStyle/>
        <a:p>
          <a:endParaRPr lang="en-US"/>
        </a:p>
      </dgm:t>
    </dgm:pt>
    <dgm:pt modelId="{619D6446-EBAB-444A-9837-20BDFFE46A24}">
      <dgm:prSet phldrT="[Text]" custT="1"/>
      <dgm:spPr/>
      <dgm:t>
        <a:bodyPr/>
        <a:lstStyle/>
        <a:p>
          <a:pPr algn="r" rtl="1"/>
          <a:r>
            <a:rPr lang="fa-IR" sz="2000" b="1" smtClean="0">
              <a:cs typeface="B Nazanin" pitchFamily="2" charset="-78"/>
            </a:rPr>
            <a:t>در دسترس </a:t>
          </a:r>
          <a:endParaRPr lang="en-US" sz="2000" b="1" dirty="0">
            <a:cs typeface="B Nazanin" pitchFamily="2" charset="-78"/>
          </a:endParaRPr>
        </a:p>
      </dgm:t>
    </dgm:pt>
    <dgm:pt modelId="{B1B8B01B-E48A-438D-A6E2-2BA085C72641}" type="sibTrans" cxnId="{2E519889-180F-49BE-8591-6921D754B063}">
      <dgm:prSet/>
      <dgm:spPr/>
      <dgm:t>
        <a:bodyPr/>
        <a:lstStyle/>
        <a:p>
          <a:endParaRPr lang="en-US"/>
        </a:p>
      </dgm:t>
    </dgm:pt>
    <dgm:pt modelId="{B4D6674D-E9C4-475F-8041-DADEC69E2948}" type="parTrans" cxnId="{2E519889-180F-49BE-8591-6921D754B063}">
      <dgm:prSet/>
      <dgm:spPr/>
      <dgm:t>
        <a:bodyPr/>
        <a:lstStyle/>
        <a:p>
          <a:endParaRPr lang="en-US"/>
        </a:p>
      </dgm:t>
    </dgm:pt>
    <dgm:pt modelId="{E357769E-B59C-49D2-9D02-AD42D586945B}">
      <dgm:prSet phldrT="[Text]" custT="1"/>
      <dgm:spPr/>
      <dgm:t>
        <a:bodyPr/>
        <a:lstStyle/>
        <a:p>
          <a:pPr rtl="1"/>
          <a:r>
            <a:rPr lang="fa-IR" sz="3200" b="1" smtClean="0">
              <a:cs typeface="B Kamran" pitchFamily="2" charset="-78"/>
            </a:rPr>
            <a:t>روش نمونه‌گیری</a:t>
          </a:r>
          <a:endParaRPr lang="en-US" sz="2800" b="1" dirty="0">
            <a:cs typeface="B Kamran" pitchFamily="2" charset="-78"/>
          </a:endParaRPr>
        </a:p>
      </dgm:t>
    </dgm:pt>
    <dgm:pt modelId="{3B1E14DF-92E8-4061-88CB-0F4C99A387E3}" type="sibTrans" cxnId="{60CBD5FB-9955-45CF-9672-CD71B254C2D9}">
      <dgm:prSet/>
      <dgm:spPr/>
      <dgm:t>
        <a:bodyPr/>
        <a:lstStyle/>
        <a:p>
          <a:endParaRPr lang="en-US"/>
        </a:p>
      </dgm:t>
    </dgm:pt>
    <dgm:pt modelId="{5D766DA2-E7C5-4825-AAC6-94D754048315}" type="parTrans" cxnId="{60CBD5FB-9955-45CF-9672-CD71B254C2D9}">
      <dgm:prSet/>
      <dgm:spPr/>
      <dgm:t>
        <a:bodyPr/>
        <a:lstStyle/>
        <a:p>
          <a:endParaRPr lang="en-US"/>
        </a:p>
      </dgm:t>
    </dgm:pt>
    <dgm:pt modelId="{AFBAD290-78B2-4BCE-935C-15CB9E60CBEC}">
      <dgm:prSet phldrT="[Text]" custT="1"/>
      <dgm:spPr/>
      <dgm:t>
        <a:bodyPr/>
        <a:lstStyle/>
        <a:p>
          <a:pPr algn="just" rtl="1"/>
          <a:r>
            <a:rPr lang="fa-IR" sz="2100" b="1" dirty="0" smtClean="0">
              <a:solidFill>
                <a:schemeClr val="tx1"/>
              </a:solidFill>
              <a:cs typeface="B Nazanin" pitchFamily="2" charset="-78"/>
            </a:rPr>
            <a:t>40</a:t>
          </a:r>
          <a:r>
            <a:rPr lang="fa-IR" sz="2000" b="1" dirty="0" smtClean="0">
              <a:solidFill>
                <a:schemeClr val="tx1"/>
              </a:solidFill>
              <a:cs typeface="B Nazanin" pitchFamily="2" charset="-78"/>
            </a:rPr>
            <a:t> دانش آموز نافرمان</a:t>
          </a:r>
          <a:endParaRPr lang="en-US" sz="2000" b="1" dirty="0">
            <a:solidFill>
              <a:schemeClr val="tx1"/>
            </a:solidFill>
            <a:cs typeface="B Nazanin" pitchFamily="2" charset="-78"/>
          </a:endParaRPr>
        </a:p>
      </dgm:t>
    </dgm:pt>
    <dgm:pt modelId="{29CCF12C-191A-4866-9B44-AC2EC71F9040}" type="sibTrans" cxnId="{A23238D6-2BF2-4E37-BDCF-F067F6309CD1}">
      <dgm:prSet/>
      <dgm:spPr/>
      <dgm:t>
        <a:bodyPr/>
        <a:lstStyle/>
        <a:p>
          <a:endParaRPr lang="en-US"/>
        </a:p>
      </dgm:t>
    </dgm:pt>
    <dgm:pt modelId="{B04B5B52-4FD6-444D-BCE4-EEE55683648B}" type="parTrans" cxnId="{A23238D6-2BF2-4E37-BDCF-F067F6309CD1}">
      <dgm:prSet/>
      <dgm:spPr/>
      <dgm:t>
        <a:bodyPr/>
        <a:lstStyle/>
        <a:p>
          <a:endParaRPr lang="en-US"/>
        </a:p>
      </dgm:t>
    </dgm:pt>
    <dgm:pt modelId="{232A0BF6-12FA-45F7-A846-A7BBA45186E9}">
      <dgm:prSet phldrT="[Text]" custT="1"/>
      <dgm:spPr/>
      <dgm:t>
        <a:bodyPr/>
        <a:lstStyle/>
        <a:p>
          <a:pPr algn="ctr" rtl="1"/>
          <a:r>
            <a:rPr lang="fa-IR" sz="2400" b="1" smtClean="0">
              <a:cs typeface="Lotus" pitchFamily="2" charset="-78"/>
            </a:rPr>
            <a:t>توصیفی و کاربردی از نوع علی – مقایسه ای</a:t>
          </a:r>
          <a:endParaRPr lang="en-US" sz="2400" b="1" dirty="0">
            <a:cs typeface="Lotus" pitchFamily="2" charset="-78"/>
          </a:endParaRPr>
        </a:p>
      </dgm:t>
    </dgm:pt>
    <dgm:pt modelId="{EF317A47-32CC-4223-8405-79DB6093F511}" type="parTrans" cxnId="{99EDB767-CC37-4847-AA7C-F6CF60BCB4D9}">
      <dgm:prSet/>
      <dgm:spPr/>
      <dgm:t>
        <a:bodyPr/>
        <a:lstStyle/>
        <a:p>
          <a:endParaRPr lang="en-US"/>
        </a:p>
      </dgm:t>
    </dgm:pt>
    <dgm:pt modelId="{4CC213AB-795F-4087-A4C8-8150C73B52B0}" type="sibTrans" cxnId="{99EDB767-CC37-4847-AA7C-F6CF60BCB4D9}">
      <dgm:prSet/>
      <dgm:spPr/>
      <dgm:t>
        <a:bodyPr/>
        <a:lstStyle/>
        <a:p>
          <a:endParaRPr lang="en-US"/>
        </a:p>
      </dgm:t>
    </dgm:pt>
    <dgm:pt modelId="{EA5B2E72-454C-4FF3-96B3-A2ADCC1741DC}">
      <dgm:prSet phldrT="[Text]" custT="1"/>
      <dgm:spPr/>
      <dgm:t>
        <a:bodyPr/>
        <a:lstStyle/>
        <a:p>
          <a:pPr algn="ctr" rtl="1"/>
          <a:endParaRPr lang="en-US" sz="2400" b="1" dirty="0">
            <a:solidFill>
              <a:schemeClr val="tx1"/>
            </a:solidFill>
            <a:cs typeface="B Nazanin" pitchFamily="2" charset="-78"/>
          </a:endParaRPr>
        </a:p>
      </dgm:t>
    </dgm:pt>
    <dgm:pt modelId="{CE29114F-5749-4A7F-8856-7CD3A594D1EC}" type="parTrans" cxnId="{99D32E82-4160-4BE8-96AD-AF559AC46C09}">
      <dgm:prSet/>
      <dgm:spPr/>
      <dgm:t>
        <a:bodyPr/>
        <a:lstStyle/>
        <a:p>
          <a:endParaRPr lang="en-US"/>
        </a:p>
      </dgm:t>
    </dgm:pt>
    <dgm:pt modelId="{5FE3CCD0-77A7-4E2D-9F1B-78251E7D2CFE}" type="sibTrans" cxnId="{99D32E82-4160-4BE8-96AD-AF559AC46C09}">
      <dgm:prSet/>
      <dgm:spPr/>
      <dgm:t>
        <a:bodyPr/>
        <a:lstStyle/>
        <a:p>
          <a:endParaRPr lang="en-US"/>
        </a:p>
      </dgm:t>
    </dgm:pt>
    <dgm:pt modelId="{4AB9852B-5411-4B45-9441-BDFE295C958D}">
      <dgm:prSet/>
      <dgm:spPr/>
      <dgm:t>
        <a:bodyPr/>
        <a:lstStyle/>
        <a:p>
          <a:pPr rtl="1"/>
          <a:endParaRPr lang="fa-IR"/>
        </a:p>
      </dgm:t>
    </dgm:pt>
    <dgm:pt modelId="{E7AE2CFE-41CD-48F2-B599-198653BCEF24}" type="parTrans" cxnId="{AE5760E2-FC34-484C-9629-D6778A0F0310}">
      <dgm:prSet/>
      <dgm:spPr/>
      <dgm:t>
        <a:bodyPr/>
        <a:lstStyle/>
        <a:p>
          <a:pPr rtl="1"/>
          <a:endParaRPr lang="fa-IR"/>
        </a:p>
      </dgm:t>
    </dgm:pt>
    <dgm:pt modelId="{D104A8A4-7FE0-4C31-BB1C-9974E5931FDB}" type="sibTrans" cxnId="{AE5760E2-FC34-484C-9629-D6778A0F0310}">
      <dgm:prSet/>
      <dgm:spPr/>
      <dgm:t>
        <a:bodyPr/>
        <a:lstStyle/>
        <a:p>
          <a:pPr rtl="1"/>
          <a:endParaRPr lang="fa-IR"/>
        </a:p>
      </dgm:t>
    </dgm:pt>
    <dgm:pt modelId="{50BB0648-B31F-4BF6-9BEA-460EF380A915}">
      <dgm:prSet/>
      <dgm:spPr/>
      <dgm:t>
        <a:bodyPr/>
        <a:lstStyle/>
        <a:p>
          <a:pPr rtl="1"/>
          <a:endParaRPr lang="fa-IR"/>
        </a:p>
      </dgm:t>
    </dgm:pt>
    <dgm:pt modelId="{BFDBC5CB-CAB6-4652-865F-EFBD4B6CC78C}" type="parTrans" cxnId="{A1ABB9C6-F277-41E8-A072-F4837BE94D98}">
      <dgm:prSet/>
      <dgm:spPr/>
      <dgm:t>
        <a:bodyPr/>
        <a:lstStyle/>
        <a:p>
          <a:pPr rtl="1"/>
          <a:endParaRPr lang="fa-IR"/>
        </a:p>
      </dgm:t>
    </dgm:pt>
    <dgm:pt modelId="{C1B792FF-FCFE-4569-981A-B75F7B27BA3D}" type="sibTrans" cxnId="{A1ABB9C6-F277-41E8-A072-F4837BE94D98}">
      <dgm:prSet/>
      <dgm:spPr/>
      <dgm:t>
        <a:bodyPr/>
        <a:lstStyle/>
        <a:p>
          <a:pPr rtl="1"/>
          <a:endParaRPr lang="fa-IR"/>
        </a:p>
      </dgm:t>
    </dgm:pt>
    <dgm:pt modelId="{ACB6637D-3DBD-4E2B-BF4D-257CC0A58800}">
      <dgm:prSet/>
      <dgm:spPr/>
      <dgm:t>
        <a:bodyPr/>
        <a:lstStyle/>
        <a:p>
          <a:pPr rtl="1"/>
          <a:endParaRPr lang="fa-IR"/>
        </a:p>
      </dgm:t>
    </dgm:pt>
    <dgm:pt modelId="{381624AE-2FC9-4E20-990B-A0574E00EF47}" type="parTrans" cxnId="{59936234-F491-4BCD-AB1E-983C14529AF4}">
      <dgm:prSet/>
      <dgm:spPr/>
      <dgm:t>
        <a:bodyPr/>
        <a:lstStyle/>
        <a:p>
          <a:pPr rtl="1"/>
          <a:endParaRPr lang="fa-IR"/>
        </a:p>
      </dgm:t>
    </dgm:pt>
    <dgm:pt modelId="{3DC77F36-EC37-49CD-974A-2E49305C5780}" type="sibTrans" cxnId="{59936234-F491-4BCD-AB1E-983C14529AF4}">
      <dgm:prSet/>
      <dgm:spPr/>
      <dgm:t>
        <a:bodyPr/>
        <a:lstStyle/>
        <a:p>
          <a:pPr rtl="1"/>
          <a:endParaRPr lang="fa-IR"/>
        </a:p>
      </dgm:t>
    </dgm:pt>
    <dgm:pt modelId="{DD78E893-8ABB-49EC-9373-23BA468CCE42}">
      <dgm:prSet/>
      <dgm:spPr/>
      <dgm:t>
        <a:bodyPr/>
        <a:lstStyle/>
        <a:p>
          <a:pPr rtl="1"/>
          <a:endParaRPr lang="fa-IR"/>
        </a:p>
      </dgm:t>
    </dgm:pt>
    <dgm:pt modelId="{1C87A556-5E4A-4ED5-8F9D-CA0EFD64EAE6}" type="parTrans" cxnId="{EFDF8357-4B3A-477C-961F-4597B62ACD11}">
      <dgm:prSet/>
      <dgm:spPr/>
      <dgm:t>
        <a:bodyPr/>
        <a:lstStyle/>
        <a:p>
          <a:pPr rtl="1"/>
          <a:endParaRPr lang="fa-IR"/>
        </a:p>
      </dgm:t>
    </dgm:pt>
    <dgm:pt modelId="{4B7FCCA2-927A-4A5B-A452-C446CB3FDEB6}" type="sibTrans" cxnId="{EFDF8357-4B3A-477C-961F-4597B62ACD11}">
      <dgm:prSet/>
      <dgm:spPr/>
      <dgm:t>
        <a:bodyPr/>
        <a:lstStyle/>
        <a:p>
          <a:pPr rtl="1"/>
          <a:endParaRPr lang="fa-IR"/>
        </a:p>
      </dgm:t>
    </dgm:pt>
    <dgm:pt modelId="{151BE449-6BB1-4CB5-A661-69BAAAA664C1}">
      <dgm:prSet/>
      <dgm:spPr/>
      <dgm:t>
        <a:bodyPr/>
        <a:lstStyle/>
        <a:p>
          <a:pPr rtl="1"/>
          <a:endParaRPr lang="fa-IR"/>
        </a:p>
      </dgm:t>
    </dgm:pt>
    <dgm:pt modelId="{8BA519BE-71F7-4583-A035-256EBD945F05}" type="parTrans" cxnId="{43C108A0-9D7C-42CB-A0E8-260D46C6CABE}">
      <dgm:prSet/>
      <dgm:spPr/>
      <dgm:t>
        <a:bodyPr/>
        <a:lstStyle/>
        <a:p>
          <a:pPr rtl="1"/>
          <a:endParaRPr lang="fa-IR"/>
        </a:p>
      </dgm:t>
    </dgm:pt>
    <dgm:pt modelId="{7E53D892-23F8-4C4B-BCB2-C1C5E38FB7BA}" type="sibTrans" cxnId="{43C108A0-9D7C-42CB-A0E8-260D46C6CABE}">
      <dgm:prSet/>
      <dgm:spPr/>
      <dgm:t>
        <a:bodyPr/>
        <a:lstStyle/>
        <a:p>
          <a:pPr rtl="1"/>
          <a:endParaRPr lang="fa-IR"/>
        </a:p>
      </dgm:t>
    </dgm:pt>
    <dgm:pt modelId="{24C5F2AF-6E0D-4F54-A776-D14FE4DDDE08}">
      <dgm:prSet/>
      <dgm:spPr/>
      <dgm:t>
        <a:bodyPr/>
        <a:lstStyle/>
        <a:p>
          <a:pPr rtl="1"/>
          <a:endParaRPr lang="fa-IR"/>
        </a:p>
      </dgm:t>
    </dgm:pt>
    <dgm:pt modelId="{4193AA99-A09B-4BE9-96D1-8B9106FC1A62}" type="parTrans" cxnId="{90AEA005-B931-426C-AD8C-ED5404FC00A2}">
      <dgm:prSet/>
      <dgm:spPr/>
      <dgm:t>
        <a:bodyPr/>
        <a:lstStyle/>
        <a:p>
          <a:pPr rtl="1"/>
          <a:endParaRPr lang="fa-IR"/>
        </a:p>
      </dgm:t>
    </dgm:pt>
    <dgm:pt modelId="{F368A026-5372-4A30-B33A-2B0ECC48890E}" type="sibTrans" cxnId="{90AEA005-B931-426C-AD8C-ED5404FC00A2}">
      <dgm:prSet/>
      <dgm:spPr/>
      <dgm:t>
        <a:bodyPr/>
        <a:lstStyle/>
        <a:p>
          <a:pPr rtl="1"/>
          <a:endParaRPr lang="fa-IR"/>
        </a:p>
      </dgm:t>
    </dgm:pt>
    <dgm:pt modelId="{5F794F33-C0E5-469B-9BAF-AF63D0313B42}">
      <dgm:prSet phldrT="[Text]" custT="1"/>
      <dgm:spPr/>
      <dgm:t>
        <a:bodyPr/>
        <a:lstStyle/>
        <a:p>
          <a:pPr algn="just" rtl="1"/>
          <a:r>
            <a:rPr lang="fa-IR" sz="2000" b="1" dirty="0" smtClean="0">
              <a:solidFill>
                <a:schemeClr val="tx1"/>
              </a:solidFill>
              <a:cs typeface="B Nazanin" pitchFamily="2" charset="-78"/>
            </a:rPr>
            <a:t>40 دانش آموز عادی</a:t>
          </a:r>
          <a:endParaRPr lang="en-US" sz="2000" b="1" dirty="0">
            <a:solidFill>
              <a:schemeClr val="tx1"/>
            </a:solidFill>
            <a:cs typeface="B Nazanin" pitchFamily="2" charset="-78"/>
          </a:endParaRPr>
        </a:p>
      </dgm:t>
    </dgm:pt>
    <dgm:pt modelId="{732DE8A2-3898-4768-9300-78DE2F859974}" type="parTrans" cxnId="{051A3E4A-DE5F-4157-ABE4-F40B7B551139}">
      <dgm:prSet/>
      <dgm:spPr/>
      <dgm:t>
        <a:bodyPr/>
        <a:lstStyle/>
        <a:p>
          <a:pPr rtl="1"/>
          <a:endParaRPr lang="fa-IR"/>
        </a:p>
      </dgm:t>
    </dgm:pt>
    <dgm:pt modelId="{1A2ECEB5-DD11-41E7-83D4-3F08B668B205}" type="sibTrans" cxnId="{051A3E4A-DE5F-4157-ABE4-F40B7B551139}">
      <dgm:prSet/>
      <dgm:spPr/>
      <dgm:t>
        <a:bodyPr/>
        <a:lstStyle/>
        <a:p>
          <a:pPr rtl="1"/>
          <a:endParaRPr lang="fa-IR"/>
        </a:p>
      </dgm:t>
    </dgm:pt>
    <dgm:pt modelId="{A3F0305C-5D0D-4F8C-B62B-8B1A09FC2C99}" type="pres">
      <dgm:prSet presAssocID="{40495374-EE45-4A52-9134-3BEB081596BF}" presName="cycleMatrixDiagram" presStyleCnt="0">
        <dgm:presLayoutVars>
          <dgm:chMax val="1"/>
          <dgm:dir/>
          <dgm:animLvl val="lvl"/>
          <dgm:resizeHandles val="exact"/>
        </dgm:presLayoutVars>
      </dgm:prSet>
      <dgm:spPr/>
      <dgm:t>
        <a:bodyPr/>
        <a:lstStyle/>
        <a:p>
          <a:endParaRPr lang="en-US"/>
        </a:p>
      </dgm:t>
    </dgm:pt>
    <dgm:pt modelId="{42AB2DF1-A386-4573-938D-19E4B0ABE298}" type="pres">
      <dgm:prSet presAssocID="{40495374-EE45-4A52-9134-3BEB081596BF}" presName="children" presStyleCnt="0"/>
      <dgm:spPr/>
      <dgm:t>
        <a:bodyPr/>
        <a:lstStyle/>
        <a:p>
          <a:pPr rtl="1"/>
          <a:endParaRPr lang="fa-IR"/>
        </a:p>
      </dgm:t>
    </dgm:pt>
    <dgm:pt modelId="{83AD0172-5797-433A-BA24-036C51E01B0F}" type="pres">
      <dgm:prSet presAssocID="{40495374-EE45-4A52-9134-3BEB081596BF}" presName="child1group" presStyleCnt="0"/>
      <dgm:spPr/>
      <dgm:t>
        <a:bodyPr/>
        <a:lstStyle/>
        <a:p>
          <a:pPr rtl="1"/>
          <a:endParaRPr lang="fa-IR"/>
        </a:p>
      </dgm:t>
    </dgm:pt>
    <dgm:pt modelId="{2056ED7E-CFB3-4B5B-8EED-EE73849E286A}" type="pres">
      <dgm:prSet presAssocID="{40495374-EE45-4A52-9134-3BEB081596BF}" presName="child1" presStyleLbl="bgAcc1" presStyleIdx="0" presStyleCnt="4" custScaleX="135934" custLinFactNeighborX="-12669" custLinFactNeighborY="-1782"/>
      <dgm:spPr/>
      <dgm:t>
        <a:bodyPr/>
        <a:lstStyle/>
        <a:p>
          <a:endParaRPr lang="en-US"/>
        </a:p>
      </dgm:t>
    </dgm:pt>
    <dgm:pt modelId="{E7DB8CA1-9B27-4E37-A33E-49A911F37E86}" type="pres">
      <dgm:prSet presAssocID="{40495374-EE45-4A52-9134-3BEB081596BF}" presName="child1Text" presStyleLbl="bgAcc1" presStyleIdx="0" presStyleCnt="4">
        <dgm:presLayoutVars>
          <dgm:bulletEnabled val="1"/>
        </dgm:presLayoutVars>
      </dgm:prSet>
      <dgm:spPr/>
      <dgm:t>
        <a:bodyPr/>
        <a:lstStyle/>
        <a:p>
          <a:endParaRPr lang="en-US"/>
        </a:p>
      </dgm:t>
    </dgm:pt>
    <dgm:pt modelId="{02DEF877-8A8C-40FB-A167-4DCE83FEFF5E}" type="pres">
      <dgm:prSet presAssocID="{40495374-EE45-4A52-9134-3BEB081596BF}" presName="child2group" presStyleCnt="0"/>
      <dgm:spPr/>
      <dgm:t>
        <a:bodyPr/>
        <a:lstStyle/>
        <a:p>
          <a:pPr rtl="1"/>
          <a:endParaRPr lang="fa-IR"/>
        </a:p>
      </dgm:t>
    </dgm:pt>
    <dgm:pt modelId="{CA0EB3A5-A8F5-4132-BAC4-B15C10676DBF}" type="pres">
      <dgm:prSet presAssocID="{40495374-EE45-4A52-9134-3BEB081596BF}" presName="child2" presStyleLbl="bgAcc1" presStyleIdx="1" presStyleCnt="4" custScaleX="128052" custScaleY="140574" custLinFactNeighborX="12669" custLinFactNeighborY="18505"/>
      <dgm:spPr/>
      <dgm:t>
        <a:bodyPr/>
        <a:lstStyle/>
        <a:p>
          <a:endParaRPr lang="en-US"/>
        </a:p>
      </dgm:t>
    </dgm:pt>
    <dgm:pt modelId="{D90786CF-80F4-418F-8A07-AE809A4D8258}" type="pres">
      <dgm:prSet presAssocID="{40495374-EE45-4A52-9134-3BEB081596BF}" presName="child2Text" presStyleLbl="bgAcc1" presStyleIdx="1" presStyleCnt="4">
        <dgm:presLayoutVars>
          <dgm:bulletEnabled val="1"/>
        </dgm:presLayoutVars>
      </dgm:prSet>
      <dgm:spPr/>
      <dgm:t>
        <a:bodyPr/>
        <a:lstStyle/>
        <a:p>
          <a:endParaRPr lang="en-US"/>
        </a:p>
      </dgm:t>
    </dgm:pt>
    <dgm:pt modelId="{C104B8E0-760F-43C2-A0E4-7F1F275293B0}" type="pres">
      <dgm:prSet presAssocID="{40495374-EE45-4A52-9134-3BEB081596BF}" presName="child3group" presStyleCnt="0"/>
      <dgm:spPr/>
      <dgm:t>
        <a:bodyPr/>
        <a:lstStyle/>
        <a:p>
          <a:pPr rtl="1"/>
          <a:endParaRPr lang="fa-IR"/>
        </a:p>
      </dgm:t>
    </dgm:pt>
    <dgm:pt modelId="{670F6C69-6868-4D8B-892D-D1F0DADFE0BF}" type="pres">
      <dgm:prSet presAssocID="{40495374-EE45-4A52-9134-3BEB081596BF}" presName="child3" presStyleLbl="bgAcc1" presStyleIdx="2" presStyleCnt="4" custScaleX="114078" custScaleY="132388" custLinFactNeighborX="59815" custLinFactNeighborY="-29418"/>
      <dgm:spPr/>
      <dgm:t>
        <a:bodyPr/>
        <a:lstStyle/>
        <a:p>
          <a:endParaRPr lang="en-US"/>
        </a:p>
      </dgm:t>
    </dgm:pt>
    <dgm:pt modelId="{8EDE3030-CCED-45C7-A0B6-03CA3E3563DF}" type="pres">
      <dgm:prSet presAssocID="{40495374-EE45-4A52-9134-3BEB081596BF}" presName="child3Text" presStyleLbl="bgAcc1" presStyleIdx="2" presStyleCnt="4">
        <dgm:presLayoutVars>
          <dgm:bulletEnabled val="1"/>
        </dgm:presLayoutVars>
      </dgm:prSet>
      <dgm:spPr/>
      <dgm:t>
        <a:bodyPr/>
        <a:lstStyle/>
        <a:p>
          <a:endParaRPr lang="en-US"/>
        </a:p>
      </dgm:t>
    </dgm:pt>
    <dgm:pt modelId="{C1F77F47-8485-4160-8A25-CBFEB70A5266}" type="pres">
      <dgm:prSet presAssocID="{40495374-EE45-4A52-9134-3BEB081596BF}" presName="child4group" presStyleCnt="0"/>
      <dgm:spPr/>
      <dgm:t>
        <a:bodyPr/>
        <a:lstStyle/>
        <a:p>
          <a:pPr rtl="1"/>
          <a:endParaRPr lang="fa-IR"/>
        </a:p>
      </dgm:t>
    </dgm:pt>
    <dgm:pt modelId="{30345574-6392-452F-A436-32A5101A3438}" type="pres">
      <dgm:prSet presAssocID="{40495374-EE45-4A52-9134-3BEB081596BF}" presName="child4" presStyleLbl="bgAcc1" presStyleIdx="3" presStyleCnt="4" custScaleX="125756" custScaleY="126840" custLinFactNeighborX="-17758" custLinFactNeighborY="-20481"/>
      <dgm:spPr/>
      <dgm:t>
        <a:bodyPr/>
        <a:lstStyle/>
        <a:p>
          <a:endParaRPr lang="en-US"/>
        </a:p>
      </dgm:t>
    </dgm:pt>
    <dgm:pt modelId="{39683566-4E38-4C5D-BDBC-023E8ECBF241}" type="pres">
      <dgm:prSet presAssocID="{40495374-EE45-4A52-9134-3BEB081596BF}" presName="child4Text" presStyleLbl="bgAcc1" presStyleIdx="3" presStyleCnt="4">
        <dgm:presLayoutVars>
          <dgm:bulletEnabled val="1"/>
        </dgm:presLayoutVars>
      </dgm:prSet>
      <dgm:spPr/>
      <dgm:t>
        <a:bodyPr/>
        <a:lstStyle/>
        <a:p>
          <a:endParaRPr lang="en-US"/>
        </a:p>
      </dgm:t>
    </dgm:pt>
    <dgm:pt modelId="{357331D8-BB08-4FA0-8055-B70E0263C8FD}" type="pres">
      <dgm:prSet presAssocID="{40495374-EE45-4A52-9134-3BEB081596BF}" presName="childPlaceholder" presStyleCnt="0"/>
      <dgm:spPr/>
      <dgm:t>
        <a:bodyPr/>
        <a:lstStyle/>
        <a:p>
          <a:pPr rtl="1"/>
          <a:endParaRPr lang="fa-IR"/>
        </a:p>
      </dgm:t>
    </dgm:pt>
    <dgm:pt modelId="{451BDC83-7A3D-4EC0-A52E-1AACB0203E4F}" type="pres">
      <dgm:prSet presAssocID="{40495374-EE45-4A52-9134-3BEB081596BF}" presName="circle" presStyleCnt="0"/>
      <dgm:spPr/>
      <dgm:t>
        <a:bodyPr/>
        <a:lstStyle/>
        <a:p>
          <a:pPr rtl="1"/>
          <a:endParaRPr lang="fa-IR"/>
        </a:p>
      </dgm:t>
    </dgm:pt>
    <dgm:pt modelId="{053B7B86-BA00-45F5-A9B7-A895BF0CE4EB}" type="pres">
      <dgm:prSet presAssocID="{40495374-EE45-4A52-9134-3BEB081596BF}" presName="quadrant1" presStyleLbl="node1" presStyleIdx="0" presStyleCnt="4">
        <dgm:presLayoutVars>
          <dgm:chMax val="1"/>
          <dgm:bulletEnabled val="1"/>
        </dgm:presLayoutVars>
      </dgm:prSet>
      <dgm:spPr/>
      <dgm:t>
        <a:bodyPr/>
        <a:lstStyle/>
        <a:p>
          <a:endParaRPr lang="en-US"/>
        </a:p>
      </dgm:t>
    </dgm:pt>
    <dgm:pt modelId="{EB8D413E-50B8-4E44-9BBC-38D5F958EF70}" type="pres">
      <dgm:prSet presAssocID="{40495374-EE45-4A52-9134-3BEB081596BF}" presName="quadrant2" presStyleLbl="node1" presStyleIdx="1" presStyleCnt="4">
        <dgm:presLayoutVars>
          <dgm:chMax val="1"/>
          <dgm:bulletEnabled val="1"/>
        </dgm:presLayoutVars>
      </dgm:prSet>
      <dgm:spPr/>
      <dgm:t>
        <a:bodyPr/>
        <a:lstStyle/>
        <a:p>
          <a:endParaRPr lang="en-US"/>
        </a:p>
      </dgm:t>
    </dgm:pt>
    <dgm:pt modelId="{B593352A-6F30-464D-8780-936C1D715056}" type="pres">
      <dgm:prSet presAssocID="{40495374-EE45-4A52-9134-3BEB081596BF}" presName="quadrant3" presStyleLbl="node1" presStyleIdx="2" presStyleCnt="4">
        <dgm:presLayoutVars>
          <dgm:chMax val="1"/>
          <dgm:bulletEnabled val="1"/>
        </dgm:presLayoutVars>
      </dgm:prSet>
      <dgm:spPr/>
      <dgm:t>
        <a:bodyPr/>
        <a:lstStyle/>
        <a:p>
          <a:endParaRPr lang="en-US"/>
        </a:p>
      </dgm:t>
    </dgm:pt>
    <dgm:pt modelId="{E15E6257-950B-4249-B834-3983A2BDBD0C}" type="pres">
      <dgm:prSet presAssocID="{40495374-EE45-4A52-9134-3BEB081596BF}" presName="quadrant4" presStyleLbl="node1" presStyleIdx="3" presStyleCnt="4" custScaleX="98743" custScaleY="98629">
        <dgm:presLayoutVars>
          <dgm:chMax val="1"/>
          <dgm:bulletEnabled val="1"/>
        </dgm:presLayoutVars>
      </dgm:prSet>
      <dgm:spPr/>
      <dgm:t>
        <a:bodyPr/>
        <a:lstStyle/>
        <a:p>
          <a:endParaRPr lang="en-US"/>
        </a:p>
      </dgm:t>
    </dgm:pt>
    <dgm:pt modelId="{3AA5F76E-D054-4966-A9D3-1F1996A6032F}" type="pres">
      <dgm:prSet presAssocID="{40495374-EE45-4A52-9134-3BEB081596BF}" presName="quadrantPlaceholder" presStyleCnt="0"/>
      <dgm:spPr/>
      <dgm:t>
        <a:bodyPr/>
        <a:lstStyle/>
        <a:p>
          <a:pPr rtl="1"/>
          <a:endParaRPr lang="fa-IR"/>
        </a:p>
      </dgm:t>
    </dgm:pt>
    <dgm:pt modelId="{DFF69A71-A0AB-43D6-A14C-06147C809327}" type="pres">
      <dgm:prSet presAssocID="{40495374-EE45-4A52-9134-3BEB081596BF}" presName="center1" presStyleLbl="fgShp" presStyleIdx="0" presStyleCnt="2"/>
      <dgm:spPr/>
      <dgm:t>
        <a:bodyPr/>
        <a:lstStyle/>
        <a:p>
          <a:pPr rtl="1"/>
          <a:endParaRPr lang="fa-IR"/>
        </a:p>
      </dgm:t>
    </dgm:pt>
    <dgm:pt modelId="{7769F0FC-EF35-4341-AD61-4EC4EBCC02A4}" type="pres">
      <dgm:prSet presAssocID="{40495374-EE45-4A52-9134-3BEB081596BF}" presName="center2" presStyleLbl="fgShp" presStyleIdx="1" presStyleCnt="2"/>
      <dgm:spPr/>
      <dgm:t>
        <a:bodyPr/>
        <a:lstStyle/>
        <a:p>
          <a:pPr rtl="1"/>
          <a:endParaRPr lang="fa-IR"/>
        </a:p>
      </dgm:t>
    </dgm:pt>
  </dgm:ptLst>
  <dgm:cxnLst>
    <dgm:cxn modelId="{59936234-F491-4BCD-AB1E-983C14529AF4}" srcId="{40495374-EE45-4A52-9134-3BEB081596BF}" destId="{ACB6637D-3DBD-4E2B-BF4D-257CC0A58800}" srcOrd="6" destOrd="0" parTransId="{381624AE-2FC9-4E20-990B-A0574E00EF47}" sibTransId="{3DC77F36-EC37-49CD-974A-2E49305C5780}"/>
    <dgm:cxn modelId="{00AD173B-4726-49EF-807E-C797EEB6F27D}" type="presOf" srcId="{08777C1E-38BE-46D8-864E-C49C15395477}" destId="{EB8D413E-50B8-4E44-9BBC-38D5F958EF70}" srcOrd="0" destOrd="0" presId="urn:microsoft.com/office/officeart/2005/8/layout/cycle4#1"/>
    <dgm:cxn modelId="{AE5760E2-FC34-484C-9629-D6778A0F0310}" srcId="{40495374-EE45-4A52-9134-3BEB081596BF}" destId="{4AB9852B-5411-4B45-9441-BDFE295C958D}" srcOrd="4" destOrd="0" parTransId="{E7AE2CFE-41CD-48F2-B599-198653BCEF24}" sibTransId="{D104A8A4-7FE0-4C31-BB1C-9974E5931FDB}"/>
    <dgm:cxn modelId="{23340FA3-5421-4D96-8F76-1762A2F063D0}" srcId="{40495374-EE45-4A52-9134-3BEB081596BF}" destId="{D77D2299-ED65-4FB7-9B58-3F372CEF069F}" srcOrd="2" destOrd="0" parTransId="{B1FB1F44-F72D-4809-8000-ECA66D1E9A38}" sibTransId="{51EB4811-ADFC-4F2A-A7E3-2211682A0430}"/>
    <dgm:cxn modelId="{39D1A968-3BC7-4D5A-A313-F01A6FF736A7}" type="presOf" srcId="{619D6446-EBAB-444A-9837-20BDFFE46A24}" destId="{30345574-6392-452F-A436-32A5101A3438}" srcOrd="0" destOrd="0" presId="urn:microsoft.com/office/officeart/2005/8/layout/cycle4#1"/>
    <dgm:cxn modelId="{EFDF8357-4B3A-477C-961F-4597B62ACD11}" srcId="{40495374-EE45-4A52-9134-3BEB081596BF}" destId="{DD78E893-8ABB-49EC-9373-23BA468CCE42}" srcOrd="7" destOrd="0" parTransId="{1C87A556-5E4A-4ED5-8F9D-CA0EFD64EAE6}" sibTransId="{4B7FCCA2-927A-4A5B-A452-C446CB3FDEB6}"/>
    <dgm:cxn modelId="{99EDB767-CC37-4847-AA7C-F6CF60BCB4D9}" srcId="{21C40DDE-6176-45FF-9CEA-93F06749E06E}" destId="{232A0BF6-12FA-45F7-A846-A7BBA45186E9}" srcOrd="1" destOrd="0" parTransId="{EF317A47-32CC-4223-8405-79DB6093F511}" sibTransId="{4CC213AB-795F-4087-A4C8-8150C73B52B0}"/>
    <dgm:cxn modelId="{70C84DC1-30AD-404D-BEA7-C59088329853}" type="presOf" srcId="{EA5B2E72-454C-4FF3-96B3-A2ADCC1741DC}" destId="{2056ED7E-CFB3-4B5B-8EED-EE73849E286A}" srcOrd="0" destOrd="0" presId="urn:microsoft.com/office/officeart/2005/8/layout/cycle4#1"/>
    <dgm:cxn modelId="{595DC67E-9B4E-4E90-9375-850305D905E7}" type="presOf" srcId="{5F794F33-C0E5-469B-9BAF-AF63D0313B42}" destId="{670F6C69-6868-4D8B-892D-D1F0DADFE0BF}" srcOrd="0" destOrd="1" presId="urn:microsoft.com/office/officeart/2005/8/layout/cycle4#1"/>
    <dgm:cxn modelId="{A23238D6-2BF2-4E37-BDCF-F067F6309CD1}" srcId="{D77D2299-ED65-4FB7-9B58-3F372CEF069F}" destId="{AFBAD290-78B2-4BCE-935C-15CB9E60CBEC}" srcOrd="0" destOrd="0" parTransId="{B04B5B52-4FD6-444D-BCE4-EEE55683648B}" sibTransId="{29CCF12C-191A-4866-9B44-AC2EC71F9040}"/>
    <dgm:cxn modelId="{72A9F153-195E-45C6-A5AD-0826C6A71C0B}" type="presOf" srcId="{5F794F33-C0E5-469B-9BAF-AF63D0313B42}" destId="{8EDE3030-CCED-45C7-A0B6-03CA3E3563DF}" srcOrd="1" destOrd="1" presId="urn:microsoft.com/office/officeart/2005/8/layout/cycle4#1"/>
    <dgm:cxn modelId="{78500356-998F-4438-BF86-749DDC8216AE}" srcId="{40495374-EE45-4A52-9134-3BEB081596BF}" destId="{21C40DDE-6176-45FF-9CEA-93F06749E06E}" srcOrd="0" destOrd="0" parTransId="{2DADC31F-A153-452C-9757-4A9E36B1D8B1}" sibTransId="{2A7EF03F-2021-414B-B3D6-B5757C60DC43}"/>
    <dgm:cxn modelId="{D98C9A49-78A8-4AF6-81B2-811389B4B746}" type="presOf" srcId="{BF13F66D-5C78-4757-9CC3-0FCAC850373F}" destId="{CA0EB3A5-A8F5-4132-BAC4-B15C10676DBF}" srcOrd="0" destOrd="0" presId="urn:microsoft.com/office/officeart/2005/8/layout/cycle4#1"/>
    <dgm:cxn modelId="{2EB389AC-7725-4A0B-9A9C-6FEB1FB14A54}" srcId="{40495374-EE45-4A52-9134-3BEB081596BF}" destId="{08777C1E-38BE-46D8-864E-C49C15395477}" srcOrd="1" destOrd="0" parTransId="{B4295B3E-B4F9-4B8D-9872-F6C71FFCA96C}" sibTransId="{45EF077E-198A-40D0-A1D6-DC8BD567282F}"/>
    <dgm:cxn modelId="{60CBD5FB-9955-45CF-9672-CD71B254C2D9}" srcId="{40495374-EE45-4A52-9134-3BEB081596BF}" destId="{E357769E-B59C-49D2-9D02-AD42D586945B}" srcOrd="3" destOrd="0" parTransId="{5D766DA2-E7C5-4825-AAC6-94D754048315}" sibTransId="{3B1E14DF-92E8-4061-88CB-0F4C99A387E3}"/>
    <dgm:cxn modelId="{A1ABB9C6-F277-41E8-A072-F4837BE94D98}" srcId="{40495374-EE45-4A52-9134-3BEB081596BF}" destId="{50BB0648-B31F-4BF6-9BEA-460EF380A915}" srcOrd="5" destOrd="0" parTransId="{BFDBC5CB-CAB6-4652-865F-EFBD4B6CC78C}" sibTransId="{C1B792FF-FCFE-4569-981A-B75F7B27BA3D}"/>
    <dgm:cxn modelId="{99D32E82-4160-4BE8-96AD-AF559AC46C09}" srcId="{21C40DDE-6176-45FF-9CEA-93F06749E06E}" destId="{EA5B2E72-454C-4FF3-96B3-A2ADCC1741DC}" srcOrd="0" destOrd="0" parTransId="{CE29114F-5749-4A7F-8856-7CD3A594D1EC}" sibTransId="{5FE3CCD0-77A7-4E2D-9F1B-78251E7D2CFE}"/>
    <dgm:cxn modelId="{C0983A59-F38E-47D8-A315-DCFC34A17569}" type="presOf" srcId="{21C40DDE-6176-45FF-9CEA-93F06749E06E}" destId="{053B7B86-BA00-45F5-A9B7-A895BF0CE4EB}" srcOrd="0" destOrd="0" presId="urn:microsoft.com/office/officeart/2005/8/layout/cycle4#1"/>
    <dgm:cxn modelId="{1A521790-3347-4258-9E68-6F2001DE8E18}" type="presOf" srcId="{D77D2299-ED65-4FB7-9B58-3F372CEF069F}" destId="{B593352A-6F30-464D-8780-936C1D715056}" srcOrd="0" destOrd="0" presId="urn:microsoft.com/office/officeart/2005/8/layout/cycle4#1"/>
    <dgm:cxn modelId="{2671282C-A5CD-4A54-9CFC-C28D69584049}" type="presOf" srcId="{232A0BF6-12FA-45F7-A846-A7BBA45186E9}" destId="{2056ED7E-CFB3-4B5B-8EED-EE73849E286A}" srcOrd="0" destOrd="1" presId="urn:microsoft.com/office/officeart/2005/8/layout/cycle4#1"/>
    <dgm:cxn modelId="{699954FE-3BB8-4A2B-8DB2-CC343252EEE5}" type="presOf" srcId="{232A0BF6-12FA-45F7-A846-A7BBA45186E9}" destId="{E7DB8CA1-9B27-4E37-A33E-49A911F37E86}" srcOrd="1" destOrd="1" presId="urn:microsoft.com/office/officeart/2005/8/layout/cycle4#1"/>
    <dgm:cxn modelId="{58C768AC-378D-4561-81B8-015E5E4793DD}" type="presOf" srcId="{AFBAD290-78B2-4BCE-935C-15CB9E60CBEC}" destId="{8EDE3030-CCED-45C7-A0B6-03CA3E3563DF}" srcOrd="1" destOrd="0" presId="urn:microsoft.com/office/officeart/2005/8/layout/cycle4#1"/>
    <dgm:cxn modelId="{A13613AB-A7ED-43BA-AA75-2D4D1ADC914A}" type="presOf" srcId="{AFBAD290-78B2-4BCE-935C-15CB9E60CBEC}" destId="{670F6C69-6868-4D8B-892D-D1F0DADFE0BF}" srcOrd="0" destOrd="0" presId="urn:microsoft.com/office/officeart/2005/8/layout/cycle4#1"/>
    <dgm:cxn modelId="{65041DF9-5B40-42B0-8EF6-66DEF1785517}" type="presOf" srcId="{619D6446-EBAB-444A-9837-20BDFFE46A24}" destId="{39683566-4E38-4C5D-BDBC-023E8ECBF241}" srcOrd="1" destOrd="0" presId="urn:microsoft.com/office/officeart/2005/8/layout/cycle4#1"/>
    <dgm:cxn modelId="{1F0489EB-3E81-4275-8437-A87D9CF0A734}" type="presOf" srcId="{EA5B2E72-454C-4FF3-96B3-A2ADCC1741DC}" destId="{E7DB8CA1-9B27-4E37-A33E-49A911F37E86}" srcOrd="1" destOrd="0" presId="urn:microsoft.com/office/officeart/2005/8/layout/cycle4#1"/>
    <dgm:cxn modelId="{051A3E4A-DE5F-4157-ABE4-F40B7B551139}" srcId="{D77D2299-ED65-4FB7-9B58-3F372CEF069F}" destId="{5F794F33-C0E5-469B-9BAF-AF63D0313B42}" srcOrd="1" destOrd="0" parTransId="{732DE8A2-3898-4768-9300-78DE2F859974}" sibTransId="{1A2ECEB5-DD11-41E7-83D4-3F08B668B205}"/>
    <dgm:cxn modelId="{ED0678A0-F34A-4C59-9D48-93A36FFFBC6C}" type="presOf" srcId="{E357769E-B59C-49D2-9D02-AD42D586945B}" destId="{E15E6257-950B-4249-B834-3983A2BDBD0C}" srcOrd="0" destOrd="0" presId="urn:microsoft.com/office/officeart/2005/8/layout/cycle4#1"/>
    <dgm:cxn modelId="{62127E32-8A75-48CC-8EE9-59FFE735A8D0}" srcId="{08777C1E-38BE-46D8-864E-C49C15395477}" destId="{BF13F66D-5C78-4757-9CC3-0FCAC850373F}" srcOrd="0" destOrd="0" parTransId="{5137260B-7F58-4184-A0E4-E8472058517D}" sibTransId="{9EE0C6DA-1738-4108-A33C-296555CBC941}"/>
    <dgm:cxn modelId="{F3445FD7-33EF-48AD-A50A-1228ECD66111}" type="presOf" srcId="{40495374-EE45-4A52-9134-3BEB081596BF}" destId="{A3F0305C-5D0D-4F8C-B62B-8B1A09FC2C99}" srcOrd="0" destOrd="0" presId="urn:microsoft.com/office/officeart/2005/8/layout/cycle4#1"/>
    <dgm:cxn modelId="{90AEA005-B931-426C-AD8C-ED5404FC00A2}" srcId="{40495374-EE45-4A52-9134-3BEB081596BF}" destId="{24C5F2AF-6E0D-4F54-A776-D14FE4DDDE08}" srcOrd="9" destOrd="0" parTransId="{4193AA99-A09B-4BE9-96D1-8B9106FC1A62}" sibTransId="{F368A026-5372-4A30-B33A-2B0ECC48890E}"/>
    <dgm:cxn modelId="{4E78EC11-4E76-4F27-9016-11F440438732}" type="presOf" srcId="{BF13F66D-5C78-4757-9CC3-0FCAC850373F}" destId="{D90786CF-80F4-418F-8A07-AE809A4D8258}" srcOrd="1" destOrd="0" presId="urn:microsoft.com/office/officeart/2005/8/layout/cycle4#1"/>
    <dgm:cxn modelId="{2E519889-180F-49BE-8591-6921D754B063}" srcId="{E357769E-B59C-49D2-9D02-AD42D586945B}" destId="{619D6446-EBAB-444A-9837-20BDFFE46A24}" srcOrd="0" destOrd="0" parTransId="{B4D6674D-E9C4-475F-8041-DADEC69E2948}" sibTransId="{B1B8B01B-E48A-438D-A6E2-2BA085C72641}"/>
    <dgm:cxn modelId="{43C108A0-9D7C-42CB-A0E8-260D46C6CABE}" srcId="{40495374-EE45-4A52-9134-3BEB081596BF}" destId="{151BE449-6BB1-4CB5-A661-69BAAAA664C1}" srcOrd="8" destOrd="0" parTransId="{8BA519BE-71F7-4583-A035-256EBD945F05}" sibTransId="{7E53D892-23F8-4C4B-BCB2-C1C5E38FB7BA}"/>
    <dgm:cxn modelId="{1F37BF77-729B-49AC-8C66-A9C18940F17C}" type="presParOf" srcId="{A3F0305C-5D0D-4F8C-B62B-8B1A09FC2C99}" destId="{42AB2DF1-A386-4573-938D-19E4B0ABE298}" srcOrd="0" destOrd="0" presId="urn:microsoft.com/office/officeart/2005/8/layout/cycle4#1"/>
    <dgm:cxn modelId="{10A61883-A70E-417D-A712-E242A06ADA1B}" type="presParOf" srcId="{42AB2DF1-A386-4573-938D-19E4B0ABE298}" destId="{83AD0172-5797-433A-BA24-036C51E01B0F}" srcOrd="0" destOrd="0" presId="urn:microsoft.com/office/officeart/2005/8/layout/cycle4#1"/>
    <dgm:cxn modelId="{F9444762-A8FC-4E97-AFD7-986B24B603D4}" type="presParOf" srcId="{83AD0172-5797-433A-BA24-036C51E01B0F}" destId="{2056ED7E-CFB3-4B5B-8EED-EE73849E286A}" srcOrd="0" destOrd="0" presId="urn:microsoft.com/office/officeart/2005/8/layout/cycle4#1"/>
    <dgm:cxn modelId="{84259053-E384-4DFE-8F13-E4865BA335E7}" type="presParOf" srcId="{83AD0172-5797-433A-BA24-036C51E01B0F}" destId="{E7DB8CA1-9B27-4E37-A33E-49A911F37E86}" srcOrd="1" destOrd="0" presId="urn:microsoft.com/office/officeart/2005/8/layout/cycle4#1"/>
    <dgm:cxn modelId="{048C5703-CCCF-40C5-9D5D-79556B270851}" type="presParOf" srcId="{42AB2DF1-A386-4573-938D-19E4B0ABE298}" destId="{02DEF877-8A8C-40FB-A167-4DCE83FEFF5E}" srcOrd="1" destOrd="0" presId="urn:microsoft.com/office/officeart/2005/8/layout/cycle4#1"/>
    <dgm:cxn modelId="{C1D5C381-B9C2-41FE-B2E4-4141A3347128}" type="presParOf" srcId="{02DEF877-8A8C-40FB-A167-4DCE83FEFF5E}" destId="{CA0EB3A5-A8F5-4132-BAC4-B15C10676DBF}" srcOrd="0" destOrd="0" presId="urn:microsoft.com/office/officeart/2005/8/layout/cycle4#1"/>
    <dgm:cxn modelId="{A930CC5D-1156-4909-9430-17F150BA98D8}" type="presParOf" srcId="{02DEF877-8A8C-40FB-A167-4DCE83FEFF5E}" destId="{D90786CF-80F4-418F-8A07-AE809A4D8258}" srcOrd="1" destOrd="0" presId="urn:microsoft.com/office/officeart/2005/8/layout/cycle4#1"/>
    <dgm:cxn modelId="{227D1D53-5CE7-4FC8-A1BC-5B11C32F6BCD}" type="presParOf" srcId="{42AB2DF1-A386-4573-938D-19E4B0ABE298}" destId="{C104B8E0-760F-43C2-A0E4-7F1F275293B0}" srcOrd="2" destOrd="0" presId="urn:microsoft.com/office/officeart/2005/8/layout/cycle4#1"/>
    <dgm:cxn modelId="{E5084003-B238-4D4F-AE00-8B712D246348}" type="presParOf" srcId="{C104B8E0-760F-43C2-A0E4-7F1F275293B0}" destId="{670F6C69-6868-4D8B-892D-D1F0DADFE0BF}" srcOrd="0" destOrd="0" presId="urn:microsoft.com/office/officeart/2005/8/layout/cycle4#1"/>
    <dgm:cxn modelId="{E547C72D-854E-4BA8-86B9-7BDB3B844F9C}" type="presParOf" srcId="{C104B8E0-760F-43C2-A0E4-7F1F275293B0}" destId="{8EDE3030-CCED-45C7-A0B6-03CA3E3563DF}" srcOrd="1" destOrd="0" presId="urn:microsoft.com/office/officeart/2005/8/layout/cycle4#1"/>
    <dgm:cxn modelId="{998A8427-FFFF-4269-BEEF-667F5B11A42A}" type="presParOf" srcId="{42AB2DF1-A386-4573-938D-19E4B0ABE298}" destId="{C1F77F47-8485-4160-8A25-CBFEB70A5266}" srcOrd="3" destOrd="0" presId="urn:microsoft.com/office/officeart/2005/8/layout/cycle4#1"/>
    <dgm:cxn modelId="{2EBF9953-063C-4A70-8F61-63E4AA15AE3A}" type="presParOf" srcId="{C1F77F47-8485-4160-8A25-CBFEB70A5266}" destId="{30345574-6392-452F-A436-32A5101A3438}" srcOrd="0" destOrd="0" presId="urn:microsoft.com/office/officeart/2005/8/layout/cycle4#1"/>
    <dgm:cxn modelId="{AB0BA550-BAB9-45A2-951E-925E97BE2B2D}" type="presParOf" srcId="{C1F77F47-8485-4160-8A25-CBFEB70A5266}" destId="{39683566-4E38-4C5D-BDBC-023E8ECBF241}" srcOrd="1" destOrd="0" presId="urn:microsoft.com/office/officeart/2005/8/layout/cycle4#1"/>
    <dgm:cxn modelId="{7441E6E1-0E53-46F8-9DA9-F3A88AC1875E}" type="presParOf" srcId="{42AB2DF1-A386-4573-938D-19E4B0ABE298}" destId="{357331D8-BB08-4FA0-8055-B70E0263C8FD}" srcOrd="4" destOrd="0" presId="urn:microsoft.com/office/officeart/2005/8/layout/cycle4#1"/>
    <dgm:cxn modelId="{CE152DD2-3D75-4CE9-A866-584AE52819AF}" type="presParOf" srcId="{A3F0305C-5D0D-4F8C-B62B-8B1A09FC2C99}" destId="{451BDC83-7A3D-4EC0-A52E-1AACB0203E4F}" srcOrd="1" destOrd="0" presId="urn:microsoft.com/office/officeart/2005/8/layout/cycle4#1"/>
    <dgm:cxn modelId="{B409EB7E-A45C-4D2B-827E-9FA16B91011A}" type="presParOf" srcId="{451BDC83-7A3D-4EC0-A52E-1AACB0203E4F}" destId="{053B7B86-BA00-45F5-A9B7-A895BF0CE4EB}" srcOrd="0" destOrd="0" presId="urn:microsoft.com/office/officeart/2005/8/layout/cycle4#1"/>
    <dgm:cxn modelId="{3608969A-06D3-4AF1-8693-9B30477E42F9}" type="presParOf" srcId="{451BDC83-7A3D-4EC0-A52E-1AACB0203E4F}" destId="{EB8D413E-50B8-4E44-9BBC-38D5F958EF70}" srcOrd="1" destOrd="0" presId="urn:microsoft.com/office/officeart/2005/8/layout/cycle4#1"/>
    <dgm:cxn modelId="{4F21C656-F4D3-4AA9-974D-4EBA0D88CDD9}" type="presParOf" srcId="{451BDC83-7A3D-4EC0-A52E-1AACB0203E4F}" destId="{B593352A-6F30-464D-8780-936C1D715056}" srcOrd="2" destOrd="0" presId="urn:microsoft.com/office/officeart/2005/8/layout/cycle4#1"/>
    <dgm:cxn modelId="{CA33BCB5-62F4-455E-A740-4A24C1143495}" type="presParOf" srcId="{451BDC83-7A3D-4EC0-A52E-1AACB0203E4F}" destId="{E15E6257-950B-4249-B834-3983A2BDBD0C}" srcOrd="3" destOrd="0" presId="urn:microsoft.com/office/officeart/2005/8/layout/cycle4#1"/>
    <dgm:cxn modelId="{85A5EBB1-DCFB-45B3-8DF4-33735AAF9409}" type="presParOf" srcId="{451BDC83-7A3D-4EC0-A52E-1AACB0203E4F}" destId="{3AA5F76E-D054-4966-A9D3-1F1996A6032F}" srcOrd="4" destOrd="0" presId="urn:microsoft.com/office/officeart/2005/8/layout/cycle4#1"/>
    <dgm:cxn modelId="{B7219853-2F68-4C6D-B441-0FFCA14C3347}" type="presParOf" srcId="{A3F0305C-5D0D-4F8C-B62B-8B1A09FC2C99}" destId="{DFF69A71-A0AB-43D6-A14C-06147C809327}" srcOrd="2" destOrd="0" presId="urn:microsoft.com/office/officeart/2005/8/layout/cycle4#1"/>
    <dgm:cxn modelId="{02FE8AE4-0C47-4CCE-9E66-B617292C12E9}" type="presParOf" srcId="{A3F0305C-5D0D-4F8C-B62B-8B1A09FC2C99}" destId="{7769F0FC-EF35-4341-AD61-4EC4EBCC02A4}" srcOrd="3" destOrd="0" presId="urn:microsoft.com/office/officeart/2005/8/layout/cycle4#1"/>
  </dgm:cxnLst>
  <dgm:bg>
    <a:solidFill>
      <a:schemeClr val="accent5">
        <a:lumMod val="60000"/>
        <a:lumOff val="4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C00A3DD-6387-410C-9277-CF15312867DF}" type="doc">
      <dgm:prSet loTypeId="urn:microsoft.com/office/officeart/2005/8/layout/default" loCatId="list" qsTypeId="urn:microsoft.com/office/officeart/2005/8/quickstyle/3d9" qsCatId="3D" csTypeId="urn:microsoft.com/office/officeart/2005/8/colors/colorful1" csCatId="colorful" phldr="1"/>
      <dgm:spPr/>
      <dgm:t>
        <a:bodyPr/>
        <a:lstStyle/>
        <a:p>
          <a:pPr rtl="1"/>
          <a:endParaRPr lang="fa-IR"/>
        </a:p>
      </dgm:t>
    </dgm:pt>
    <dgm:pt modelId="{1C09662A-F8D9-4BB8-AD44-74B2D5F80870}">
      <dgm:prSet phldrT="[Text]" custT="1"/>
      <dgm:spPr/>
      <dgm:t>
        <a:bodyPr/>
        <a:lstStyle/>
        <a:p>
          <a:pPr rtl="1"/>
          <a:r>
            <a:rPr lang="fa-IR" sz="4800" b="1" dirty="0" smtClean="0">
              <a:cs typeface="B Titr" panose="00000700000000000000" pitchFamily="2" charset="-78"/>
            </a:rPr>
            <a:t>یافته ها </a:t>
          </a:r>
        </a:p>
        <a:p>
          <a:pPr rtl="1"/>
          <a:r>
            <a:rPr lang="fa-IR" sz="4800" b="1" dirty="0" smtClean="0">
              <a:cs typeface="B Titr" panose="00000700000000000000" pitchFamily="2" charset="-78"/>
            </a:rPr>
            <a:t>بحث </a:t>
          </a:r>
        </a:p>
        <a:p>
          <a:pPr rtl="1"/>
          <a:r>
            <a:rPr lang="fa-IR" sz="4800" b="1" dirty="0" smtClean="0">
              <a:cs typeface="B Titr" panose="00000700000000000000" pitchFamily="2" charset="-78"/>
            </a:rPr>
            <a:t>پیشنهادها</a:t>
          </a:r>
          <a:endParaRPr lang="fa-IR" sz="4800" b="1" dirty="0">
            <a:cs typeface="B Titr" panose="00000700000000000000" pitchFamily="2" charset="-78"/>
          </a:endParaRPr>
        </a:p>
      </dgm:t>
    </dgm:pt>
    <dgm:pt modelId="{8CBD610B-66B9-452E-951B-20036745BB8B}" type="parTrans" cxnId="{73B55FD2-C2A4-4CA5-B640-B835910C063C}">
      <dgm:prSet/>
      <dgm:spPr/>
      <dgm:t>
        <a:bodyPr/>
        <a:lstStyle/>
        <a:p>
          <a:pPr rtl="1"/>
          <a:endParaRPr lang="fa-IR" b="0">
            <a:cs typeface="B Titr" panose="00000700000000000000" pitchFamily="2" charset="-78"/>
          </a:endParaRPr>
        </a:p>
      </dgm:t>
    </dgm:pt>
    <dgm:pt modelId="{8923A039-1A7E-4CCE-9313-7578C0ED9E47}" type="sibTrans" cxnId="{73B55FD2-C2A4-4CA5-B640-B835910C063C}">
      <dgm:prSet/>
      <dgm:spPr/>
      <dgm:t>
        <a:bodyPr/>
        <a:lstStyle/>
        <a:p>
          <a:pPr rtl="1"/>
          <a:endParaRPr lang="fa-IR" b="0">
            <a:cs typeface="B Titr" panose="00000700000000000000" pitchFamily="2" charset="-78"/>
          </a:endParaRPr>
        </a:p>
      </dgm:t>
    </dgm:pt>
    <dgm:pt modelId="{72E49426-BF8E-4F47-B7F6-408DD933A43A}" type="pres">
      <dgm:prSet presAssocID="{6C00A3DD-6387-410C-9277-CF15312867DF}" presName="diagram" presStyleCnt="0">
        <dgm:presLayoutVars>
          <dgm:dir/>
          <dgm:resizeHandles val="exact"/>
        </dgm:presLayoutVars>
      </dgm:prSet>
      <dgm:spPr/>
      <dgm:t>
        <a:bodyPr/>
        <a:lstStyle/>
        <a:p>
          <a:pPr rtl="1"/>
          <a:endParaRPr lang="fa-IR"/>
        </a:p>
      </dgm:t>
    </dgm:pt>
    <dgm:pt modelId="{CF1F415F-01AD-4985-8CA5-D663AA01563B}" type="pres">
      <dgm:prSet presAssocID="{1C09662A-F8D9-4BB8-AD44-74B2D5F80870}" presName="node" presStyleLbl="node1" presStyleIdx="0" presStyleCnt="1">
        <dgm:presLayoutVars>
          <dgm:bulletEnabled val="1"/>
        </dgm:presLayoutVars>
      </dgm:prSet>
      <dgm:spPr/>
      <dgm:t>
        <a:bodyPr/>
        <a:lstStyle/>
        <a:p>
          <a:pPr rtl="1"/>
          <a:endParaRPr lang="fa-IR"/>
        </a:p>
      </dgm:t>
    </dgm:pt>
  </dgm:ptLst>
  <dgm:cxnLst>
    <dgm:cxn modelId="{41AEFF6C-B623-4737-BA9B-3AE930BA8591}" type="presOf" srcId="{6C00A3DD-6387-410C-9277-CF15312867DF}" destId="{72E49426-BF8E-4F47-B7F6-408DD933A43A}" srcOrd="0" destOrd="0" presId="urn:microsoft.com/office/officeart/2005/8/layout/default"/>
    <dgm:cxn modelId="{73B55FD2-C2A4-4CA5-B640-B835910C063C}" srcId="{6C00A3DD-6387-410C-9277-CF15312867DF}" destId="{1C09662A-F8D9-4BB8-AD44-74B2D5F80870}" srcOrd="0" destOrd="0" parTransId="{8CBD610B-66B9-452E-951B-20036745BB8B}" sibTransId="{8923A039-1A7E-4CCE-9313-7578C0ED9E47}"/>
    <dgm:cxn modelId="{95287BDF-D10C-48DA-B0A0-F1DBDB6FA0C5}" type="presOf" srcId="{1C09662A-F8D9-4BB8-AD44-74B2D5F80870}" destId="{CF1F415F-01AD-4985-8CA5-D663AA01563B}" srcOrd="0" destOrd="0" presId="urn:microsoft.com/office/officeart/2005/8/layout/default"/>
    <dgm:cxn modelId="{66B76836-6E29-44D8-A3D2-D4F2B3C4A0EE}" type="presParOf" srcId="{72E49426-BF8E-4F47-B7F6-408DD933A43A}" destId="{CF1F415F-01AD-4985-8CA5-D663AA01563B}"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4#1">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fontAlgn="auto">
              <a:spcBef>
                <a:spcPts val="0"/>
              </a:spcBef>
              <a:spcAft>
                <a:spcPts val="0"/>
              </a:spcAft>
              <a:defRPr sz="1200">
                <a:latin typeface="+mn-lt"/>
                <a:cs typeface="+mn-cs"/>
              </a:defRPr>
            </a:lvl1pPr>
          </a:lstStyle>
          <a:p>
            <a:pPr>
              <a:defRPr/>
            </a:pPr>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fontAlgn="auto">
              <a:spcBef>
                <a:spcPts val="0"/>
              </a:spcBef>
              <a:spcAft>
                <a:spcPts val="0"/>
              </a:spcAft>
              <a:defRPr sz="1200">
                <a:latin typeface="+mn-lt"/>
                <a:cs typeface="+mn-cs"/>
              </a:defRPr>
            </a:lvl1pPr>
          </a:lstStyle>
          <a:p>
            <a:pPr>
              <a:defRPr/>
            </a:pPr>
            <a:fld id="{652DAE9D-B606-43B3-8C25-F55E2F91C4BC}" type="datetimeFigureOut">
              <a:rPr lang="fa-IR"/>
              <a:pPr>
                <a:defRPr/>
              </a:pPr>
              <a:t>11/02/1445</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pPr lvl="0"/>
            <a:endParaRPr lang="fa-IR"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fontAlgn="auto">
              <a:spcBef>
                <a:spcPts val="0"/>
              </a:spcBef>
              <a:spcAft>
                <a:spcPts val="0"/>
              </a:spcAft>
              <a:defRPr sz="1200">
                <a:latin typeface="+mn-lt"/>
                <a:cs typeface="+mn-cs"/>
              </a:defRPr>
            </a:lvl1pPr>
          </a:lstStyle>
          <a:p>
            <a:pPr>
              <a:defRPr/>
            </a:pPr>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fontAlgn="auto">
              <a:spcBef>
                <a:spcPts val="0"/>
              </a:spcBef>
              <a:spcAft>
                <a:spcPts val="0"/>
              </a:spcAft>
              <a:defRPr sz="1200">
                <a:latin typeface="+mn-lt"/>
                <a:cs typeface="+mn-cs"/>
              </a:defRPr>
            </a:lvl1pPr>
          </a:lstStyle>
          <a:p>
            <a:pPr>
              <a:defRPr/>
            </a:pPr>
            <a:fld id="{6255E3A6-0F02-480F-BB24-F692A8EF6D2F}" type="slidenum">
              <a:rPr lang="fa-IR"/>
              <a:pPr>
                <a:defRPr/>
              </a:pPr>
              <a:t>‹#›</a:t>
            </a:fld>
            <a:endParaRPr lang="fa-IR"/>
          </a:p>
        </p:txBody>
      </p:sp>
    </p:spTree>
    <p:extLst>
      <p:ext uri="{BB962C8B-B14F-4D97-AF65-F5344CB8AC3E}">
        <p14:creationId xmlns:p14="http://schemas.microsoft.com/office/powerpoint/2010/main" val="937306249"/>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mn-lt"/>
        <a:ea typeface="+mn-ea"/>
        <a:cs typeface="+mn-cs"/>
      </a:defRPr>
    </a:lvl1pPr>
    <a:lvl2pPr marL="457200" algn="r" rtl="1" eaLnBrk="0" fontAlgn="base" hangingPunct="0">
      <a:spcBef>
        <a:spcPct val="30000"/>
      </a:spcBef>
      <a:spcAft>
        <a:spcPct val="0"/>
      </a:spcAft>
      <a:defRPr sz="1200" kern="1200">
        <a:solidFill>
          <a:schemeClr val="tx1"/>
        </a:solidFill>
        <a:latin typeface="+mn-lt"/>
        <a:ea typeface="+mn-ea"/>
        <a:cs typeface="+mn-cs"/>
      </a:defRPr>
    </a:lvl2pPr>
    <a:lvl3pPr marL="914400" algn="r" rtl="1" eaLnBrk="0" fontAlgn="base" hangingPunct="0">
      <a:spcBef>
        <a:spcPct val="30000"/>
      </a:spcBef>
      <a:spcAft>
        <a:spcPct val="0"/>
      </a:spcAft>
      <a:defRPr sz="1200" kern="1200">
        <a:solidFill>
          <a:schemeClr val="tx1"/>
        </a:solidFill>
        <a:latin typeface="+mn-lt"/>
        <a:ea typeface="+mn-ea"/>
        <a:cs typeface="+mn-cs"/>
      </a:defRPr>
    </a:lvl3pPr>
    <a:lvl4pPr marL="1371600" algn="r" rtl="1" eaLnBrk="0" fontAlgn="base" hangingPunct="0">
      <a:spcBef>
        <a:spcPct val="30000"/>
      </a:spcBef>
      <a:spcAft>
        <a:spcPct val="0"/>
      </a:spcAft>
      <a:defRPr sz="1200" kern="1200">
        <a:solidFill>
          <a:schemeClr val="tx1"/>
        </a:solidFill>
        <a:latin typeface="+mn-lt"/>
        <a:ea typeface="+mn-ea"/>
        <a:cs typeface="+mn-cs"/>
      </a:defRPr>
    </a:lvl4pPr>
    <a:lvl5pPr marL="1828800" algn="r" rtl="1" eaLnBrk="0" fontAlgn="base" hangingPunct="0">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358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4CB9C32-A860-455D-BDC4-C86D7CBE49B9}" type="slidenum">
              <a:rPr lang="fa-IR" smtClean="0"/>
              <a:pPr fontAlgn="base">
                <a:spcBef>
                  <a:spcPct val="0"/>
                </a:spcBef>
                <a:spcAft>
                  <a:spcPct val="0"/>
                </a:spcAft>
                <a:defRPr/>
              </a:pPr>
              <a:t>1</a:t>
            </a:fld>
            <a:endParaRPr lang="fa-IR" smtClean="0"/>
          </a:p>
        </p:txBody>
      </p:sp>
    </p:spTree>
    <p:extLst>
      <p:ext uri="{BB962C8B-B14F-4D97-AF65-F5344CB8AC3E}">
        <p14:creationId xmlns:p14="http://schemas.microsoft.com/office/powerpoint/2010/main" val="42737510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F6141DE-1AB7-4567-A0F0-8E8374CF555D}" type="slidenum">
              <a:rPr lang="en-US" smtClean="0"/>
              <a:pPr/>
              <a:t>4</a:t>
            </a:fld>
            <a:endParaRPr lang="en-US"/>
          </a:p>
        </p:txBody>
      </p:sp>
    </p:spTree>
    <p:extLst>
      <p:ext uri="{BB962C8B-B14F-4D97-AF65-F5344CB8AC3E}">
        <p14:creationId xmlns:p14="http://schemas.microsoft.com/office/powerpoint/2010/main" val="4141625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4"/>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5"/>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Oval 6"/>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714348" y="3071810"/>
            <a:ext cx="7175351" cy="1793167"/>
          </a:xfrm>
          <a:effectLst/>
        </p:spPr>
        <p:txBody>
          <a:bodyPr/>
          <a:lstStyle>
            <a:lvl1pPr marL="640080" indent="-457200" algn="l">
              <a:defRPr sz="5400"/>
            </a:lvl1pPr>
          </a:lstStyle>
          <a:p>
            <a:r>
              <a:rPr lang="en-US" smtClean="0"/>
              <a:t>Click to edit Master title style</a:t>
            </a:r>
            <a:endParaRPr lang="en-US" dirty="0"/>
          </a:p>
        </p:txBody>
      </p:sp>
      <p:sp>
        <p:nvSpPr>
          <p:cNvPr id="8" name="Date Placeholder 3"/>
          <p:cNvSpPr>
            <a:spLocks noGrp="1"/>
          </p:cNvSpPr>
          <p:nvPr>
            <p:ph type="dt" sz="half" idx="10"/>
          </p:nvPr>
        </p:nvSpPr>
        <p:spPr/>
        <p:txBody>
          <a:bodyPr/>
          <a:lstStyle>
            <a:lvl1pPr>
              <a:defRPr/>
            </a:lvl1pPr>
          </a:lstStyle>
          <a:p>
            <a:pPr>
              <a:defRPr/>
            </a:pPr>
            <a:fld id="{417A6F18-1309-45AF-9906-34F8B5774E87}" type="datetime8">
              <a:rPr lang="fa-IR" smtClean="0"/>
              <a:pPr>
                <a:defRPr/>
              </a:pPr>
              <a:t>27 اوت 23</a:t>
            </a:fld>
            <a:endParaRPr lang="fa-IR"/>
          </a:p>
        </p:txBody>
      </p:sp>
      <p:sp>
        <p:nvSpPr>
          <p:cNvPr id="9" name="Footer Placeholder 4"/>
          <p:cNvSpPr>
            <a:spLocks noGrp="1"/>
          </p:cNvSpPr>
          <p:nvPr>
            <p:ph type="ftr" sz="quarter" idx="11"/>
          </p:nvPr>
        </p:nvSpPr>
        <p:spPr/>
        <p:txBody>
          <a:bodyPr/>
          <a:lstStyle>
            <a:lvl1pPr>
              <a:defRPr/>
            </a:lvl1pPr>
          </a:lstStyle>
          <a:p>
            <a:pPr>
              <a:defRPr/>
            </a:pPr>
            <a:endParaRPr lang="fa-IR"/>
          </a:p>
        </p:txBody>
      </p:sp>
      <p:sp>
        <p:nvSpPr>
          <p:cNvPr id="10" name="Slide Number Placeholder 5"/>
          <p:cNvSpPr>
            <a:spLocks noGrp="1"/>
          </p:cNvSpPr>
          <p:nvPr>
            <p:ph type="sldNum" sz="quarter" idx="12"/>
          </p:nvPr>
        </p:nvSpPr>
        <p:spPr>
          <a:xfrm>
            <a:off x="0" y="0"/>
            <a:ext cx="1828800" cy="365125"/>
          </a:xfrm>
          <a:solidFill>
            <a:srgbClr val="FFFF00"/>
          </a:solidFill>
        </p:spPr>
        <p:txBody>
          <a:bodyPr/>
          <a:lstStyle>
            <a:lvl1pPr>
              <a:defRPr sz="1400">
                <a:solidFill>
                  <a:srgbClr val="FF0000"/>
                </a:solidFill>
                <a:cs typeface="B Titr" pitchFamily="2" charset="-78"/>
              </a:defRPr>
            </a:lvl1pPr>
          </a:lstStyle>
          <a:p>
            <a:pPr>
              <a:defRPr/>
            </a:pPr>
            <a:fld id="{5741E0CB-FF3D-4A88-A811-81351BE9BE6D}" type="slidenum">
              <a:rPr lang="fa-IR"/>
              <a:pPr>
                <a:defRPr/>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4"/>
          </p:nvPr>
        </p:nvSpPr>
        <p:spPr/>
        <p:txBody>
          <a:bodyPr/>
          <a:lstStyle>
            <a:lvl1pPr>
              <a:defRPr/>
            </a:lvl1pPr>
          </a:lstStyle>
          <a:p>
            <a:pPr>
              <a:defRPr/>
            </a:pPr>
            <a:fld id="{368A6E97-A9C2-402F-96F8-75F759163410}" type="datetime8">
              <a:rPr lang="fa-IR" smtClean="0"/>
              <a:pPr>
                <a:defRPr/>
              </a:pPr>
              <a:t>27 اوت 23</a:t>
            </a:fld>
            <a:endParaRPr lang="fa-IR"/>
          </a:p>
        </p:txBody>
      </p:sp>
      <p:sp>
        <p:nvSpPr>
          <p:cNvPr id="5" name="Footer Placeholder 4"/>
          <p:cNvSpPr>
            <a:spLocks noGrp="1"/>
          </p:cNvSpPr>
          <p:nvPr>
            <p:ph type="ftr" sz="quarter" idx="15"/>
          </p:nvPr>
        </p:nvSpPr>
        <p:spPr/>
        <p:txBody>
          <a:bodyPr/>
          <a:lstStyle>
            <a:lvl1pPr>
              <a:defRPr/>
            </a:lvl1pPr>
          </a:lstStyle>
          <a:p>
            <a:pPr>
              <a:defRPr/>
            </a:pPr>
            <a:endParaRPr lang="fa-IR"/>
          </a:p>
        </p:txBody>
      </p:sp>
      <p:sp>
        <p:nvSpPr>
          <p:cNvPr id="6" name="Slide Number Placeholder 5"/>
          <p:cNvSpPr>
            <a:spLocks noGrp="1"/>
          </p:cNvSpPr>
          <p:nvPr>
            <p:ph type="sldNum" sz="quarter" idx="16"/>
          </p:nvPr>
        </p:nvSpPr>
        <p:spPr>
          <a:xfrm>
            <a:off x="0" y="0"/>
            <a:ext cx="1828800" cy="365125"/>
          </a:xfrm>
          <a:solidFill>
            <a:srgbClr val="FFFF00"/>
          </a:solidFill>
        </p:spPr>
        <p:txBody>
          <a:bodyPr/>
          <a:lstStyle>
            <a:lvl1pPr>
              <a:defRPr sz="1400">
                <a:solidFill>
                  <a:srgbClr val="FF0000"/>
                </a:solidFill>
                <a:cs typeface="B Titr" pitchFamily="2" charset="-78"/>
              </a:defRPr>
            </a:lvl1pPr>
          </a:lstStyle>
          <a:p>
            <a:pPr>
              <a:defRPr/>
            </a:pPr>
            <a:fld id="{46ED66D3-887D-4AF8-B0F3-B03445DDAD8A}" type="slidenum">
              <a:rPr lang="fa-IR"/>
              <a:pPr>
                <a:defRPr/>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4"/>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5"/>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Oval 6"/>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DD6024C6-A9D4-4885-B7C0-CA4B199F14D0}" type="datetime8">
              <a:rPr lang="fa-IR" smtClean="0"/>
              <a:pPr>
                <a:defRPr/>
              </a:pPr>
              <a:t>27 اوت 23</a:t>
            </a:fld>
            <a:endParaRPr lang="fa-IR"/>
          </a:p>
        </p:txBody>
      </p:sp>
      <p:sp>
        <p:nvSpPr>
          <p:cNvPr id="9" name="Footer Placeholder 4"/>
          <p:cNvSpPr>
            <a:spLocks noGrp="1"/>
          </p:cNvSpPr>
          <p:nvPr>
            <p:ph type="ftr" sz="quarter" idx="11"/>
          </p:nvPr>
        </p:nvSpPr>
        <p:spPr/>
        <p:txBody>
          <a:bodyPr/>
          <a:lstStyle>
            <a:lvl1pPr>
              <a:defRPr/>
            </a:lvl1pPr>
          </a:lstStyle>
          <a:p>
            <a:pPr>
              <a:defRPr/>
            </a:pPr>
            <a:endParaRPr lang="fa-IR"/>
          </a:p>
        </p:txBody>
      </p:sp>
      <p:sp>
        <p:nvSpPr>
          <p:cNvPr id="10" name="Slide Number Placeholder 5"/>
          <p:cNvSpPr>
            <a:spLocks noGrp="1"/>
          </p:cNvSpPr>
          <p:nvPr>
            <p:ph type="sldNum" sz="quarter" idx="12"/>
          </p:nvPr>
        </p:nvSpPr>
        <p:spPr/>
        <p:txBody>
          <a:bodyPr/>
          <a:lstStyle>
            <a:lvl1pPr>
              <a:defRPr/>
            </a:lvl1pPr>
          </a:lstStyle>
          <a:p>
            <a:pPr>
              <a:defRPr/>
            </a:pPr>
            <a:fld id="{E2F97D6D-95A7-40CD-9E98-0746E4C38A94}" type="slidenum">
              <a:rPr lang="fa-IR"/>
              <a:pPr>
                <a:defRPr/>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5"/>
          </p:nvPr>
        </p:nvSpPr>
        <p:spPr/>
        <p:txBody>
          <a:bodyPr/>
          <a:lstStyle>
            <a:lvl1pPr>
              <a:defRPr/>
            </a:lvl1pPr>
          </a:lstStyle>
          <a:p>
            <a:pPr>
              <a:defRPr/>
            </a:pPr>
            <a:fld id="{B9E630DE-6C2A-410E-B14A-017D988CA6C9}" type="datetime8">
              <a:rPr lang="fa-IR" smtClean="0"/>
              <a:pPr>
                <a:defRPr/>
              </a:pPr>
              <a:t>27 اوت 23</a:t>
            </a:fld>
            <a:endParaRPr lang="fa-IR"/>
          </a:p>
        </p:txBody>
      </p:sp>
      <p:sp>
        <p:nvSpPr>
          <p:cNvPr id="6" name="Footer Placeholder 4"/>
          <p:cNvSpPr>
            <a:spLocks noGrp="1"/>
          </p:cNvSpPr>
          <p:nvPr>
            <p:ph type="ftr" sz="quarter" idx="16"/>
          </p:nvPr>
        </p:nvSpPr>
        <p:spPr/>
        <p:txBody>
          <a:bodyPr/>
          <a:lstStyle>
            <a:lvl1pPr>
              <a:defRPr/>
            </a:lvl1pPr>
          </a:lstStyle>
          <a:p>
            <a:pPr>
              <a:defRPr/>
            </a:pPr>
            <a:endParaRPr lang="fa-IR"/>
          </a:p>
        </p:txBody>
      </p:sp>
      <p:sp>
        <p:nvSpPr>
          <p:cNvPr id="7" name="Slide Number Placeholder 5"/>
          <p:cNvSpPr>
            <a:spLocks noGrp="1"/>
          </p:cNvSpPr>
          <p:nvPr>
            <p:ph type="sldNum" sz="quarter" idx="17"/>
          </p:nvPr>
        </p:nvSpPr>
        <p:spPr/>
        <p:txBody>
          <a:bodyPr/>
          <a:lstStyle>
            <a:lvl1pPr>
              <a:defRPr/>
            </a:lvl1pPr>
          </a:lstStyle>
          <a:p>
            <a:pPr>
              <a:defRPr/>
            </a:pPr>
            <a:fld id="{3DBCEF5D-5D22-4668-AF3E-A81B7092EB6D}" type="slidenum">
              <a:rPr lang="fa-IR"/>
              <a:pPr>
                <a:defRPr/>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itle 9"/>
          <p:cNvSpPr>
            <a:spLocks noGrp="1"/>
          </p:cNvSpPr>
          <p:nvPr>
            <p:ph type="title"/>
          </p:nvPr>
        </p:nvSpPr>
        <p:spPr/>
        <p:txBody>
          <a:bodyPr/>
          <a:lstStyle/>
          <a:p>
            <a:r>
              <a:rPr lang="en-US" smtClean="0"/>
              <a:t>Click to edit Master title style</a:t>
            </a:r>
            <a:endParaRPr lang="en-US" dirty="0"/>
          </a:p>
        </p:txBody>
      </p:sp>
      <p:sp>
        <p:nvSpPr>
          <p:cNvPr id="7" name="Date Placeholder 3"/>
          <p:cNvSpPr>
            <a:spLocks noGrp="1"/>
          </p:cNvSpPr>
          <p:nvPr>
            <p:ph type="dt" sz="half" idx="10"/>
          </p:nvPr>
        </p:nvSpPr>
        <p:spPr/>
        <p:txBody>
          <a:bodyPr/>
          <a:lstStyle>
            <a:lvl1pPr>
              <a:defRPr/>
            </a:lvl1pPr>
          </a:lstStyle>
          <a:p>
            <a:pPr>
              <a:defRPr/>
            </a:pPr>
            <a:fld id="{19CBBF99-F763-46B4-9569-82267F8984F3}" type="datetime8">
              <a:rPr lang="fa-IR" smtClean="0"/>
              <a:pPr>
                <a:defRPr/>
              </a:pPr>
              <a:t>27 اوت 23</a:t>
            </a:fld>
            <a:endParaRPr lang="fa-IR"/>
          </a:p>
        </p:txBody>
      </p:sp>
      <p:sp>
        <p:nvSpPr>
          <p:cNvPr id="8" name="Footer Placeholder 4"/>
          <p:cNvSpPr>
            <a:spLocks noGrp="1"/>
          </p:cNvSpPr>
          <p:nvPr>
            <p:ph type="ftr" sz="quarter" idx="11"/>
          </p:nvPr>
        </p:nvSpPr>
        <p:spPr/>
        <p:txBody>
          <a:bodyPr/>
          <a:lstStyle>
            <a:lvl1pPr>
              <a:defRPr/>
            </a:lvl1pPr>
          </a:lstStyle>
          <a:p>
            <a:pPr>
              <a:defRPr/>
            </a:pPr>
            <a:endParaRPr lang="fa-IR"/>
          </a:p>
        </p:txBody>
      </p:sp>
      <p:sp>
        <p:nvSpPr>
          <p:cNvPr id="9" name="Slide Number Placeholder 5"/>
          <p:cNvSpPr>
            <a:spLocks noGrp="1"/>
          </p:cNvSpPr>
          <p:nvPr>
            <p:ph type="sldNum" sz="quarter" idx="12"/>
          </p:nvPr>
        </p:nvSpPr>
        <p:spPr/>
        <p:txBody>
          <a:bodyPr/>
          <a:lstStyle>
            <a:lvl1pPr>
              <a:defRPr/>
            </a:lvl1pPr>
          </a:lstStyle>
          <a:p>
            <a:pPr>
              <a:defRPr/>
            </a:pPr>
            <a:fld id="{8D193D92-FB47-458C-A8B0-A4512429CDBF}" type="slidenum">
              <a:rPr lang="fa-IR"/>
              <a:pPr>
                <a:defRPr/>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4019C394-26D2-4F43-A432-710979EE32E2}" type="datetime8">
              <a:rPr lang="fa-IR" smtClean="0"/>
              <a:pPr>
                <a:defRPr/>
              </a:pPr>
              <a:t>27 اوت 23</a:t>
            </a:fld>
            <a:endParaRPr lang="fa-IR"/>
          </a:p>
        </p:txBody>
      </p:sp>
      <p:sp>
        <p:nvSpPr>
          <p:cNvPr id="4" name="Footer Placeholder 4"/>
          <p:cNvSpPr>
            <a:spLocks noGrp="1"/>
          </p:cNvSpPr>
          <p:nvPr>
            <p:ph type="ftr" sz="quarter" idx="11"/>
          </p:nvPr>
        </p:nvSpPr>
        <p:spPr/>
        <p:txBody>
          <a:bodyPr/>
          <a:lstStyle>
            <a:lvl1pPr>
              <a:defRPr/>
            </a:lvl1pPr>
          </a:lstStyle>
          <a:p>
            <a:pPr>
              <a:defRPr/>
            </a:pPr>
            <a:endParaRPr lang="fa-IR"/>
          </a:p>
        </p:txBody>
      </p:sp>
      <p:sp>
        <p:nvSpPr>
          <p:cNvPr id="5" name="Slide Number Placeholder 5"/>
          <p:cNvSpPr>
            <a:spLocks noGrp="1"/>
          </p:cNvSpPr>
          <p:nvPr>
            <p:ph type="sldNum" sz="quarter" idx="12"/>
          </p:nvPr>
        </p:nvSpPr>
        <p:spPr/>
        <p:txBody>
          <a:bodyPr/>
          <a:lstStyle>
            <a:lvl1pPr>
              <a:defRPr/>
            </a:lvl1pPr>
          </a:lstStyle>
          <a:p>
            <a:pPr>
              <a:defRPr/>
            </a:pPr>
            <a:fld id="{98DD6677-1530-45F8-9380-853B76D6A406}" type="slidenum">
              <a:rPr lang="fa-IR"/>
              <a:pPr>
                <a:defRPr/>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2CBC7116-BCCB-4961-A771-1DD2F903F866}" type="datetime8">
              <a:rPr lang="fa-IR" smtClean="0"/>
              <a:pPr>
                <a:defRPr/>
              </a:pPr>
              <a:t>27 اوت 23</a:t>
            </a:fld>
            <a:endParaRPr lang="fa-IR"/>
          </a:p>
        </p:txBody>
      </p:sp>
      <p:sp>
        <p:nvSpPr>
          <p:cNvPr id="3" name="Footer Placeholder 2"/>
          <p:cNvSpPr>
            <a:spLocks noGrp="1"/>
          </p:cNvSpPr>
          <p:nvPr>
            <p:ph type="ftr" sz="quarter" idx="11"/>
          </p:nvPr>
        </p:nvSpPr>
        <p:spPr/>
        <p:txBody>
          <a:bodyPr/>
          <a:lstStyle>
            <a:lvl1pPr>
              <a:defRPr/>
            </a:lvl1pPr>
          </a:lstStyle>
          <a:p>
            <a:pPr>
              <a:defRPr/>
            </a:pPr>
            <a:endParaRPr lang="fa-IR"/>
          </a:p>
        </p:txBody>
      </p:sp>
      <p:sp>
        <p:nvSpPr>
          <p:cNvPr id="4" name="Slide Number Placeholder 3"/>
          <p:cNvSpPr>
            <a:spLocks noGrp="1"/>
          </p:cNvSpPr>
          <p:nvPr>
            <p:ph type="sldNum" sz="quarter" idx="12"/>
          </p:nvPr>
        </p:nvSpPr>
        <p:spPr>
          <a:xfrm>
            <a:off x="0" y="0"/>
            <a:ext cx="1828800" cy="365125"/>
          </a:xfrm>
          <a:solidFill>
            <a:srgbClr val="FFFF00"/>
          </a:solidFill>
        </p:spPr>
        <p:txBody>
          <a:bodyPr/>
          <a:lstStyle>
            <a:lvl1pPr>
              <a:defRPr sz="1400">
                <a:solidFill>
                  <a:srgbClr val="FF0000"/>
                </a:solidFill>
                <a:cs typeface="B Titr" pitchFamily="2" charset="-78"/>
              </a:defRPr>
            </a:lvl1pPr>
          </a:lstStyle>
          <a:p>
            <a:pPr>
              <a:defRPr/>
            </a:pPr>
            <a:fld id="{C1FCBCB3-92EA-4D96-BE0F-CAEDDA26E9D8}" type="slidenum">
              <a:rPr lang="fa-IR"/>
              <a:pPr>
                <a:defRPr/>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DF793E6-A5BC-4463-8717-33841FD11585}" type="datetime8">
              <a:rPr lang="fa-IR" smtClean="0"/>
              <a:pPr>
                <a:defRPr/>
              </a:pPr>
              <a:t>27 اوت 23</a:t>
            </a:fld>
            <a:endParaRPr lang="fa-IR"/>
          </a:p>
        </p:txBody>
      </p:sp>
      <p:sp>
        <p:nvSpPr>
          <p:cNvPr id="6" name="Footer Placeholder 4"/>
          <p:cNvSpPr>
            <a:spLocks noGrp="1"/>
          </p:cNvSpPr>
          <p:nvPr>
            <p:ph type="ftr" sz="quarter" idx="11"/>
          </p:nvPr>
        </p:nvSpPr>
        <p:spPr/>
        <p:txBody>
          <a:bodyPr/>
          <a:lstStyle>
            <a:lvl1pPr>
              <a:defRPr/>
            </a:lvl1pPr>
          </a:lstStyle>
          <a:p>
            <a:pPr>
              <a:defRPr/>
            </a:pPr>
            <a:endParaRPr lang="fa-IR"/>
          </a:p>
        </p:txBody>
      </p:sp>
      <p:sp>
        <p:nvSpPr>
          <p:cNvPr id="7" name="Slide Number Placeholder 5"/>
          <p:cNvSpPr>
            <a:spLocks noGrp="1"/>
          </p:cNvSpPr>
          <p:nvPr>
            <p:ph type="sldNum" sz="quarter" idx="12"/>
          </p:nvPr>
        </p:nvSpPr>
        <p:spPr/>
        <p:txBody>
          <a:bodyPr/>
          <a:lstStyle>
            <a:lvl1pPr>
              <a:defRPr/>
            </a:lvl1pPr>
          </a:lstStyle>
          <a:p>
            <a:pPr>
              <a:defRPr/>
            </a:pPr>
            <a:fld id="{0048675C-3006-498F-80C9-2DDB953C575B}" type="slidenum">
              <a:rPr lang="fa-IR"/>
              <a:pPr>
                <a:defRPr/>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Rectangle 6"/>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Oval 7"/>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smtClean="0"/>
              <a:t>Click to edit Master title style</a:t>
            </a:r>
            <a:endParaRPr lang="en-US" dirty="0"/>
          </a:p>
        </p:txBody>
      </p:sp>
      <p:sp>
        <p:nvSpPr>
          <p:cNvPr id="9" name="Date Placeholder 4"/>
          <p:cNvSpPr>
            <a:spLocks noGrp="1"/>
          </p:cNvSpPr>
          <p:nvPr>
            <p:ph type="dt" sz="half" idx="10"/>
          </p:nvPr>
        </p:nvSpPr>
        <p:spPr/>
        <p:txBody>
          <a:bodyPr/>
          <a:lstStyle>
            <a:lvl1pPr>
              <a:defRPr/>
            </a:lvl1pPr>
          </a:lstStyle>
          <a:p>
            <a:pPr>
              <a:defRPr/>
            </a:pPr>
            <a:fld id="{974911F9-2CBC-4D84-A14B-320CC20A1AB6}" type="datetime8">
              <a:rPr lang="fa-IR" smtClean="0"/>
              <a:pPr>
                <a:defRPr/>
              </a:pPr>
              <a:t>27 اوت 23</a:t>
            </a:fld>
            <a:endParaRPr lang="fa-IR"/>
          </a:p>
        </p:txBody>
      </p:sp>
      <p:sp>
        <p:nvSpPr>
          <p:cNvPr id="10" name="Footer Placeholder 5"/>
          <p:cNvSpPr>
            <a:spLocks noGrp="1"/>
          </p:cNvSpPr>
          <p:nvPr>
            <p:ph type="ftr" sz="quarter" idx="11"/>
          </p:nvPr>
        </p:nvSpPr>
        <p:spPr/>
        <p:txBody>
          <a:bodyPr/>
          <a:lstStyle>
            <a:lvl1pPr>
              <a:defRPr/>
            </a:lvl1pPr>
          </a:lstStyle>
          <a:p>
            <a:pPr>
              <a:defRPr/>
            </a:pPr>
            <a:endParaRPr lang="fa-IR"/>
          </a:p>
        </p:txBody>
      </p:sp>
      <p:sp>
        <p:nvSpPr>
          <p:cNvPr id="11" name="Slide Number Placeholder 6"/>
          <p:cNvSpPr>
            <a:spLocks noGrp="1"/>
          </p:cNvSpPr>
          <p:nvPr>
            <p:ph type="sldNum" sz="quarter" idx="12"/>
          </p:nvPr>
        </p:nvSpPr>
        <p:spPr/>
        <p:txBody>
          <a:bodyPr/>
          <a:lstStyle>
            <a:lvl1pPr>
              <a:defRPr/>
            </a:lvl1pPr>
          </a:lstStyle>
          <a:p>
            <a:pPr>
              <a:defRPr/>
            </a:pPr>
            <a:fld id="{D3656028-5C1B-446B-8999-600B139E47AE}" type="slidenum">
              <a:rPr lang="fa-IR"/>
              <a:pPr>
                <a:defRPr/>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EC5679F-27F4-4792-95A0-13A1410A4141}" type="datetime8">
              <a:rPr lang="fa-IR" smtClean="0"/>
              <a:pPr>
                <a:defRPr/>
              </a:pPr>
              <a:t>27 اوت 23</a:t>
            </a:fld>
            <a:endParaRPr lang="fa-IR"/>
          </a:p>
        </p:txBody>
      </p:sp>
      <p:sp>
        <p:nvSpPr>
          <p:cNvPr id="5" name="Footer Placeholder 4"/>
          <p:cNvSpPr>
            <a:spLocks noGrp="1"/>
          </p:cNvSpPr>
          <p:nvPr>
            <p:ph type="ftr" sz="quarter" idx="11"/>
          </p:nvPr>
        </p:nvSpPr>
        <p:spPr/>
        <p:txBody>
          <a:bodyPr/>
          <a:lstStyle>
            <a:lvl1pPr>
              <a:defRPr/>
            </a:lvl1pPr>
          </a:lstStyle>
          <a:p>
            <a:pPr>
              <a:defRPr/>
            </a:pPr>
            <a:endParaRPr lang="fa-IR"/>
          </a:p>
        </p:txBody>
      </p:sp>
      <p:sp>
        <p:nvSpPr>
          <p:cNvPr id="6" name="Slide Number Placeholder 5"/>
          <p:cNvSpPr>
            <a:spLocks noGrp="1"/>
          </p:cNvSpPr>
          <p:nvPr>
            <p:ph type="sldNum" sz="quarter" idx="12"/>
          </p:nvPr>
        </p:nvSpPr>
        <p:spPr/>
        <p:txBody>
          <a:bodyPr/>
          <a:lstStyle>
            <a:lvl1pPr>
              <a:defRPr/>
            </a:lvl1pPr>
          </a:lstStyle>
          <a:p>
            <a:pPr>
              <a:defRPr/>
            </a:pPr>
            <a:fld id="{DD39C235-E485-43E8-AE1E-875FDB2DEC0C}" type="slidenum">
              <a:rPr lang="fa-IR"/>
              <a:pPr>
                <a:defRPr/>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554FBA1-860E-405E-887C-EC3556700D74}" type="datetime8">
              <a:rPr lang="fa-IR" smtClean="0"/>
              <a:pPr>
                <a:defRPr/>
              </a:pPr>
              <a:t>27 اوت 23</a:t>
            </a:fld>
            <a:endParaRPr lang="fa-IR"/>
          </a:p>
        </p:txBody>
      </p:sp>
      <p:sp>
        <p:nvSpPr>
          <p:cNvPr id="5" name="Footer Placeholder 4"/>
          <p:cNvSpPr>
            <a:spLocks noGrp="1"/>
          </p:cNvSpPr>
          <p:nvPr>
            <p:ph type="ftr" sz="quarter" idx="11"/>
          </p:nvPr>
        </p:nvSpPr>
        <p:spPr/>
        <p:txBody>
          <a:bodyPr/>
          <a:lstStyle>
            <a:lvl1pPr>
              <a:defRPr/>
            </a:lvl1pPr>
          </a:lstStyle>
          <a:p>
            <a:pPr>
              <a:defRPr/>
            </a:pPr>
            <a:endParaRPr lang="fa-IR"/>
          </a:p>
        </p:txBody>
      </p:sp>
      <p:sp>
        <p:nvSpPr>
          <p:cNvPr id="6" name="Slide Number Placeholder 5"/>
          <p:cNvSpPr>
            <a:spLocks noGrp="1"/>
          </p:cNvSpPr>
          <p:nvPr>
            <p:ph type="sldNum" sz="quarter" idx="12"/>
          </p:nvPr>
        </p:nvSpPr>
        <p:spPr/>
        <p:txBody>
          <a:bodyPr/>
          <a:lstStyle>
            <a:lvl1pPr>
              <a:defRPr/>
            </a:lvl1pPr>
          </a:lstStyle>
          <a:p>
            <a:pPr>
              <a:defRPr/>
            </a:pPr>
            <a:fld id="{1D653C77-68D8-4424-A457-F06D4415F38D}" type="slidenum">
              <a:rPr lang="fa-IR"/>
              <a:pPr>
                <a:defRPr/>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Rectangle 8"/>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1037" name="Text Placeholder 2"/>
          <p:cNvSpPr>
            <a:spLocks noGrp="1"/>
          </p:cNvSpPr>
          <p:nvPr>
            <p:ph type="body" idx="1"/>
          </p:nvPr>
        </p:nvSpPr>
        <p:spPr bwMode="auto">
          <a:xfrm>
            <a:off x="1143000" y="731838"/>
            <a:ext cx="6400800" cy="34750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fontAlgn="auto">
              <a:spcBef>
                <a:spcPts val="0"/>
              </a:spcBef>
              <a:spcAft>
                <a:spcPts val="0"/>
              </a:spcAft>
              <a:defRPr sz="1100" b="1">
                <a:solidFill>
                  <a:schemeClr val="tx1">
                    <a:lumMod val="50000"/>
                    <a:lumOff val="50000"/>
                  </a:schemeClr>
                </a:solidFill>
                <a:latin typeface="+mn-lt"/>
                <a:cs typeface="+mn-cs"/>
              </a:defRPr>
            </a:lvl1pPr>
          </a:lstStyle>
          <a:p>
            <a:pPr>
              <a:defRPr/>
            </a:pPr>
            <a:fld id="{F6F94976-1D51-49A4-A134-23D96B162676}" type="datetime8">
              <a:rPr lang="fa-IR" smtClean="0"/>
              <a:pPr>
                <a:defRPr/>
              </a:pPr>
              <a:t>27 اوت 23</a:t>
            </a:fld>
            <a:endParaRPr lang="fa-IR"/>
          </a:p>
        </p:txBody>
      </p:sp>
      <p:sp>
        <p:nvSpPr>
          <p:cNvPr id="5" name="Footer Placeholder 4"/>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fontAlgn="auto">
              <a:spcBef>
                <a:spcPts val="0"/>
              </a:spcBef>
              <a:spcAft>
                <a:spcPts val="0"/>
              </a:spcAft>
              <a:defRPr sz="1100" b="1">
                <a:solidFill>
                  <a:schemeClr val="tx1">
                    <a:lumMod val="50000"/>
                    <a:lumOff val="50000"/>
                  </a:schemeClr>
                </a:solidFill>
                <a:latin typeface="+mn-lt"/>
                <a:cs typeface="+mn-cs"/>
              </a:defRPr>
            </a:lvl1pPr>
          </a:lstStyle>
          <a:p>
            <a:pPr>
              <a:defRPr/>
            </a:pPr>
            <a:endParaRPr lang="fa-IR"/>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fontAlgn="auto">
              <a:spcBef>
                <a:spcPts val="0"/>
              </a:spcBef>
              <a:spcAft>
                <a:spcPts val="0"/>
              </a:spcAft>
              <a:defRPr sz="1200" b="1">
                <a:solidFill>
                  <a:schemeClr val="tx1">
                    <a:lumMod val="50000"/>
                    <a:lumOff val="50000"/>
                  </a:schemeClr>
                </a:solidFill>
                <a:latin typeface="+mn-lt"/>
                <a:cs typeface="+mn-cs"/>
              </a:defRPr>
            </a:lvl1pPr>
          </a:lstStyle>
          <a:p>
            <a:pPr>
              <a:defRPr/>
            </a:pPr>
            <a:fld id="{23C63175-E306-4409-8352-E6DD9CB30C90}" type="slidenum">
              <a:rPr lang="fa-IR"/>
              <a:pPr>
                <a:defRPr/>
              </a:pPr>
              <a:t>‹#›</a:t>
            </a:fld>
            <a:endParaRPr lang="fa-IR"/>
          </a:p>
        </p:txBody>
      </p:sp>
    </p:spTree>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09" r:id="rId4"/>
    <p:sldLayoutId id="2147483810" r:id="rId5"/>
    <p:sldLayoutId id="2147483811" r:id="rId6"/>
    <p:sldLayoutId id="2147483818" r:id="rId7"/>
    <p:sldLayoutId id="2147483812" r:id="rId8"/>
    <p:sldLayoutId id="2147483819" r:id="rId9"/>
    <p:sldLayoutId id="2147483813" r:id="rId10"/>
    <p:sldLayoutId id="2147483814" r:id="rId11"/>
  </p:sldLayoutIdLst>
  <p:timing>
    <p:tnLst>
      <p:par>
        <p:cTn id="1" dur="indefinite" restart="never" nodeType="tmRoot"/>
      </p:par>
    </p:tnLst>
  </p:timing>
  <p:hf hdr="0" ftr="0" dt="0"/>
  <p:txStyles>
    <p:titleStyle>
      <a:lvl1pPr marL="319088" indent="-319088" algn="r" rtl="1" eaLnBrk="0" fontAlgn="base" hangingPunct="0">
        <a:spcBef>
          <a:spcPct val="0"/>
        </a:spcBef>
        <a:spcAft>
          <a:spcPct val="0"/>
        </a:spcAft>
        <a:buClr>
          <a:srgbClr val="C3260C"/>
        </a:buClr>
        <a:buSzPct val="128000"/>
        <a:buFont typeface="Georgia"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1"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cs typeface="Tahoma" pitchFamily="34" charset="0"/>
        </a:defRPr>
      </a:lvl2pPr>
      <a:lvl3pPr marL="319088" indent="-319088" algn="r" rtl="1"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cs typeface="Tahoma" pitchFamily="34" charset="0"/>
        </a:defRPr>
      </a:lvl3pPr>
      <a:lvl4pPr marL="319088" indent="-319088" algn="r" rtl="1"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cs typeface="Tahoma" pitchFamily="34" charset="0"/>
        </a:defRPr>
      </a:lvl4pPr>
      <a:lvl5pPr marL="319088" indent="-319088" algn="r" rtl="1"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cs typeface="Tahoma" pitchFamily="34" charset="0"/>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563" algn="r" rtl="1" eaLnBrk="0" fontAlgn="base" hangingPunct="0">
        <a:spcBef>
          <a:spcPct val="20000"/>
        </a:spcBef>
        <a:spcAft>
          <a:spcPts val="300"/>
        </a:spcAft>
        <a:buClr>
          <a:srgbClr val="C3260C"/>
        </a:buClr>
        <a:buSzPct val="130000"/>
        <a:buFont typeface="Georgia" pitchFamily="18" charset="0"/>
        <a:buChar char="*"/>
        <a:defRPr sz="2200" kern="1200">
          <a:solidFill>
            <a:srgbClr val="404040"/>
          </a:solidFill>
          <a:latin typeface="+mn-lt"/>
          <a:ea typeface="+mn-ea"/>
          <a:cs typeface="+mn-cs"/>
        </a:defRPr>
      </a:lvl1pPr>
      <a:lvl2pPr marL="547688" indent="-182563" algn="r" rtl="1" eaLnBrk="0" fontAlgn="base" hangingPunct="0">
        <a:spcBef>
          <a:spcPct val="20000"/>
        </a:spcBef>
        <a:spcAft>
          <a:spcPts val="300"/>
        </a:spcAft>
        <a:buClr>
          <a:srgbClr val="C3260C"/>
        </a:buClr>
        <a:buSzPct val="130000"/>
        <a:buFont typeface="Georgia" pitchFamily="18" charset="0"/>
        <a:buChar char="*"/>
        <a:defRPr sz="2000" kern="1200">
          <a:solidFill>
            <a:srgbClr val="404040"/>
          </a:solidFill>
          <a:latin typeface="+mn-lt"/>
          <a:ea typeface="+mn-ea"/>
          <a:cs typeface="+mn-cs"/>
        </a:defRPr>
      </a:lvl2pPr>
      <a:lvl3pPr marL="822325" indent="-182563" algn="r" rtl="1" eaLnBrk="0" fontAlgn="base" hangingPunct="0">
        <a:spcBef>
          <a:spcPct val="20000"/>
        </a:spcBef>
        <a:spcAft>
          <a:spcPts val="300"/>
        </a:spcAft>
        <a:buClr>
          <a:srgbClr val="C3260C"/>
        </a:buClr>
        <a:buSzPct val="130000"/>
        <a:buFont typeface="Georgia" pitchFamily="18" charset="0"/>
        <a:buChar char="*"/>
        <a:defRPr sz="2400" kern="1200">
          <a:solidFill>
            <a:srgbClr val="404040"/>
          </a:solidFill>
          <a:latin typeface="+mn-lt"/>
          <a:ea typeface="+mn-ea"/>
          <a:cs typeface="+mn-cs"/>
        </a:defRPr>
      </a:lvl3pPr>
      <a:lvl4pPr marL="1096963" indent="-182563" algn="r" rtl="1" eaLnBrk="0" fontAlgn="base" hangingPunct="0">
        <a:spcBef>
          <a:spcPct val="20000"/>
        </a:spcBef>
        <a:spcAft>
          <a:spcPts val="300"/>
        </a:spcAft>
        <a:buClr>
          <a:srgbClr val="C3260C"/>
        </a:buClr>
        <a:buSzPct val="130000"/>
        <a:buFont typeface="Georgia" pitchFamily="18" charset="0"/>
        <a:buChar char="*"/>
        <a:defRPr sz="1600" kern="1200">
          <a:solidFill>
            <a:srgbClr val="404040"/>
          </a:solidFill>
          <a:latin typeface="+mn-lt"/>
          <a:ea typeface="+mn-ea"/>
          <a:cs typeface="+mn-cs"/>
        </a:defRPr>
      </a:lvl4pPr>
      <a:lvl5pPr marL="1389063" indent="-182563" algn="r" rtl="1" eaLnBrk="0" fontAlgn="base" hangingPunct="0">
        <a:spcBef>
          <a:spcPct val="20000"/>
        </a:spcBef>
        <a:spcAft>
          <a:spcPts val="300"/>
        </a:spcAft>
        <a:buClr>
          <a:srgbClr val="C3260C"/>
        </a:buClr>
        <a:buSzPct val="130000"/>
        <a:buFont typeface="Georgia" pitchFamily="18" charset="0"/>
        <a:buChar char="*"/>
        <a:defRPr sz="1400" kern="1200">
          <a:solidFill>
            <a:srgbClr val="404040"/>
          </a:solidFill>
          <a:latin typeface="+mn-lt"/>
          <a:ea typeface="+mn-ea"/>
          <a:cs typeface="+mn-cs"/>
        </a:defRPr>
      </a:lvl5pPr>
      <a:lvl6pPr marL="166420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107504" y="1426706"/>
            <a:ext cx="8856984" cy="4647426"/>
          </a:xfrm>
          <a:prstGeom prst="rect">
            <a:avLst/>
          </a:prstGeom>
          <a:noFill/>
          <a:ln w="9525">
            <a:noFill/>
            <a:miter lim="800000"/>
            <a:headEnd/>
            <a:tailEnd/>
          </a:ln>
        </p:spPr>
        <p:txBody>
          <a:bodyPr wrap="square">
            <a:spAutoFit/>
          </a:bodyPr>
          <a:lstStyle/>
          <a:p>
            <a:pPr algn="ctr">
              <a:spcAft>
                <a:spcPts val="0"/>
              </a:spcAft>
            </a:pPr>
            <a:r>
              <a:rPr lang="fa-IR" b="1" dirty="0" smtClean="0">
                <a:latin typeface="BLotusBold"/>
                <a:ea typeface="Times New Roman"/>
                <a:cs typeface="B Nazanin" panose="00000400000000000000" pitchFamily="2" charset="-78"/>
              </a:rPr>
              <a:t>جلسه </a:t>
            </a:r>
            <a:r>
              <a:rPr lang="fa-IR" b="1" dirty="0">
                <a:latin typeface="BLotusBold"/>
                <a:ea typeface="Times New Roman"/>
                <a:cs typeface="B Nazanin" panose="00000400000000000000" pitchFamily="2" charset="-78"/>
              </a:rPr>
              <a:t>دفاع پایان نامه </a:t>
            </a:r>
            <a:r>
              <a:rPr lang="ar-SA" b="1" dirty="0">
                <a:latin typeface="BLotusBold"/>
                <a:ea typeface="Times New Roman"/>
                <a:cs typeface="B Nazanin" panose="00000400000000000000" pitchFamily="2" charset="-78"/>
              </a:rPr>
              <a:t> براي دريافت مدرك </a:t>
            </a:r>
            <a:r>
              <a:rPr lang="fa-IR" b="1" dirty="0" smtClean="0">
                <a:latin typeface="BLotusBold"/>
                <a:ea typeface="Times New Roman"/>
                <a:cs typeface="B Nazanin" panose="00000400000000000000" pitchFamily="2" charset="-78"/>
              </a:rPr>
              <a:t>کارشناسی ارشد</a:t>
            </a:r>
            <a:endParaRPr lang="fa-IR" b="1" dirty="0">
              <a:latin typeface="BLotusBold"/>
              <a:ea typeface="Times New Roman"/>
              <a:cs typeface="B Nazanin" panose="00000400000000000000" pitchFamily="2" charset="-78"/>
            </a:endParaRPr>
          </a:p>
          <a:p>
            <a:pPr algn="ctr">
              <a:spcAft>
                <a:spcPts val="0"/>
              </a:spcAft>
            </a:pPr>
            <a:r>
              <a:rPr lang="ar-SA" b="1" dirty="0">
                <a:latin typeface="BLotusBold"/>
                <a:ea typeface="Times New Roman"/>
                <a:cs typeface="B Nazanin" panose="00000400000000000000" pitchFamily="2" charset="-78"/>
              </a:rPr>
              <a:t>رشته روان شناسي </a:t>
            </a:r>
            <a:r>
              <a:rPr lang="fa-IR" b="1" dirty="0" smtClean="0">
                <a:latin typeface="BLotusBold"/>
                <a:ea typeface="Times New Roman"/>
                <a:cs typeface="B Nazanin" panose="00000400000000000000" pitchFamily="2" charset="-78"/>
              </a:rPr>
              <a:t>.....</a:t>
            </a:r>
            <a:endParaRPr lang="fa-IR" b="1" dirty="0">
              <a:latin typeface="Trebuchet MS" pitchFamily="34" charset="0"/>
              <a:cs typeface="B Nazanin" panose="00000400000000000000" pitchFamily="2" charset="-78"/>
            </a:endParaRPr>
          </a:p>
          <a:p>
            <a:pPr algn="ctr">
              <a:spcBef>
                <a:spcPts val="600"/>
              </a:spcBef>
              <a:spcAft>
                <a:spcPts val="600"/>
              </a:spcAft>
            </a:pPr>
            <a:endParaRPr lang="fa-IR" b="1" dirty="0" smtClean="0">
              <a:latin typeface="Trebuchet MS" pitchFamily="34" charset="0"/>
              <a:cs typeface="B Nazanin" panose="00000400000000000000" pitchFamily="2" charset="-78"/>
            </a:endParaRPr>
          </a:p>
          <a:p>
            <a:pPr algn="ctr">
              <a:spcBef>
                <a:spcPts val="600"/>
              </a:spcBef>
              <a:spcAft>
                <a:spcPts val="600"/>
              </a:spcAft>
            </a:pPr>
            <a:r>
              <a:rPr lang="fa-IR" b="1" dirty="0" smtClean="0">
                <a:latin typeface="Trebuchet MS" pitchFamily="34" charset="0"/>
                <a:cs typeface="B Nazanin" panose="00000400000000000000" pitchFamily="2" charset="-78"/>
              </a:rPr>
              <a:t>عنوان </a:t>
            </a:r>
            <a:r>
              <a:rPr lang="fa-IR" b="1" dirty="0">
                <a:latin typeface="Trebuchet MS" pitchFamily="34" charset="0"/>
                <a:cs typeface="B Nazanin" panose="00000400000000000000" pitchFamily="2" charset="-78"/>
              </a:rPr>
              <a:t>:</a:t>
            </a:r>
          </a:p>
          <a:p>
            <a:pPr algn="ctr">
              <a:spcAft>
                <a:spcPts val="0"/>
              </a:spcAft>
            </a:pPr>
            <a:r>
              <a:rPr lang="fa-IR" sz="2400" b="1" dirty="0">
                <a:cs typeface="B Nazanin" panose="00000400000000000000" pitchFamily="2" charset="-78"/>
              </a:rPr>
              <a:t>مقایسه </a:t>
            </a:r>
            <a:r>
              <a:rPr lang="fa-IR" sz="2400" b="1" dirty="0" smtClean="0">
                <a:cs typeface="B Nazanin" panose="00000400000000000000" pitchFamily="2" charset="-78"/>
              </a:rPr>
              <a:t>توانمندی ذهن </a:t>
            </a:r>
            <a:r>
              <a:rPr lang="fa-IR" sz="2400" b="1" dirty="0">
                <a:cs typeface="B Nazanin" panose="00000400000000000000" pitchFamily="2" charset="-78"/>
              </a:rPr>
              <a:t>و همدلی در کودکان مبتلا به اختلال نافرمانی مقابله ای و کودکان عادی 7 تا 11سال شهرستان </a:t>
            </a:r>
            <a:r>
              <a:rPr lang="fa-IR" sz="2400" b="1" dirty="0" smtClean="0">
                <a:cs typeface="B Nazanin" panose="00000400000000000000" pitchFamily="2" charset="-78"/>
              </a:rPr>
              <a:t>گرگان</a:t>
            </a:r>
            <a:endParaRPr lang="en-US" sz="2400" b="1" dirty="0" smtClean="0">
              <a:latin typeface="Times New Roman"/>
              <a:ea typeface="Times New Roman"/>
              <a:cs typeface="B Nazanin" panose="00000400000000000000" pitchFamily="2" charset="-78"/>
            </a:endParaRPr>
          </a:p>
          <a:p>
            <a:pPr algn="ctr">
              <a:spcBef>
                <a:spcPts val="600"/>
              </a:spcBef>
              <a:spcAft>
                <a:spcPts val="600"/>
              </a:spcAft>
            </a:pPr>
            <a:endParaRPr lang="fa-IR" b="1" dirty="0" smtClean="0">
              <a:latin typeface="Trebuchet MS" pitchFamily="34" charset="0"/>
              <a:cs typeface="B Nazanin" panose="00000400000000000000" pitchFamily="2" charset="-78"/>
            </a:endParaRPr>
          </a:p>
          <a:p>
            <a:pPr algn="ctr">
              <a:spcBef>
                <a:spcPts val="600"/>
              </a:spcBef>
              <a:spcAft>
                <a:spcPts val="600"/>
              </a:spcAft>
            </a:pPr>
            <a:r>
              <a:rPr lang="fa-IR" b="1" dirty="0" smtClean="0">
                <a:latin typeface="Trebuchet MS" pitchFamily="34" charset="0"/>
                <a:cs typeface="B Nazanin" panose="00000400000000000000" pitchFamily="2" charset="-78"/>
              </a:rPr>
              <a:t>دانشجو:</a:t>
            </a:r>
            <a:endParaRPr lang="en-US" b="1" dirty="0">
              <a:latin typeface="Trebuchet MS" pitchFamily="34" charset="0"/>
              <a:cs typeface="B Nazanin" panose="00000400000000000000" pitchFamily="2" charset="-78"/>
            </a:endParaRPr>
          </a:p>
          <a:p>
            <a:pPr algn="ctr">
              <a:spcAft>
                <a:spcPts val="0"/>
              </a:spcAft>
            </a:pPr>
            <a:r>
              <a:rPr lang="fa-IR" b="1" dirty="0" smtClean="0">
                <a:latin typeface="Trebuchet MS" pitchFamily="34" charset="0"/>
                <a:cs typeface="B Nazanin" panose="00000400000000000000" pitchFamily="2" charset="-78"/>
              </a:rPr>
              <a:t>استاد راهنما</a:t>
            </a:r>
            <a:r>
              <a:rPr lang="fa-IR" b="1" dirty="0">
                <a:latin typeface="Trebuchet MS" pitchFamily="34" charset="0"/>
                <a:cs typeface="B Nazanin" panose="00000400000000000000" pitchFamily="2" charset="-78"/>
              </a:rPr>
              <a:t>: </a:t>
            </a:r>
            <a:endParaRPr lang="fa-IR" b="1" dirty="0" smtClean="0">
              <a:latin typeface="Trebuchet MS" pitchFamily="34" charset="0"/>
              <a:cs typeface="B Nazanin" panose="00000400000000000000" pitchFamily="2" charset="-78"/>
            </a:endParaRPr>
          </a:p>
          <a:p>
            <a:pPr algn="ctr">
              <a:spcAft>
                <a:spcPts val="0"/>
              </a:spcAft>
            </a:pPr>
            <a:endParaRPr lang="fa-IR" b="1" dirty="0" smtClean="0">
              <a:latin typeface="Trebuchet MS" pitchFamily="34" charset="0"/>
              <a:cs typeface="B Nazanin" panose="00000400000000000000" pitchFamily="2" charset="-78"/>
            </a:endParaRPr>
          </a:p>
          <a:p>
            <a:pPr algn="ctr">
              <a:spcAft>
                <a:spcPts val="0"/>
              </a:spcAft>
            </a:pPr>
            <a:r>
              <a:rPr lang="fa-IR" b="1" dirty="0" smtClean="0">
                <a:latin typeface="BLotusBold"/>
                <a:ea typeface="Times New Roman"/>
                <a:cs typeface="B Nazanin" panose="00000400000000000000" pitchFamily="2" charset="-78"/>
              </a:rPr>
              <a:t>استاد مشاور:</a:t>
            </a:r>
            <a:endParaRPr lang="en-US" b="1" dirty="0" smtClean="0">
              <a:latin typeface="Times New Roman"/>
              <a:ea typeface="Times New Roman"/>
              <a:cs typeface="B Nazanin" panose="00000400000000000000" pitchFamily="2" charset="-78"/>
            </a:endParaRPr>
          </a:p>
          <a:p>
            <a:pPr algn="ctr">
              <a:spcAft>
                <a:spcPts val="0"/>
              </a:spcAft>
            </a:pPr>
            <a:endParaRPr lang="fa-IR" b="1" dirty="0" smtClean="0">
              <a:latin typeface="Trebuchet MS" pitchFamily="34" charset="0"/>
              <a:cs typeface="B Nazanin" panose="00000400000000000000" pitchFamily="2" charset="-78"/>
            </a:endParaRPr>
          </a:p>
          <a:p>
            <a:pPr algn="ctr">
              <a:spcBef>
                <a:spcPts val="1200"/>
              </a:spcBef>
              <a:spcAft>
                <a:spcPts val="1200"/>
              </a:spcAft>
            </a:pPr>
            <a:r>
              <a:rPr lang="fa-IR" b="1" dirty="0" smtClean="0">
                <a:latin typeface="Trebuchet MS" pitchFamily="34" charset="0"/>
                <a:cs typeface="B Nazanin" panose="00000400000000000000" pitchFamily="2" charset="-78"/>
              </a:rPr>
              <a:t>1397</a:t>
            </a:r>
            <a:endParaRPr lang="fa-IR" b="1" dirty="0">
              <a:latin typeface="Trebuchet MS" pitchFamily="34" charset="0"/>
              <a:cs typeface="B Nazanin" panose="00000400000000000000" pitchFamily="2" charset="-78"/>
            </a:endParaRPr>
          </a:p>
        </p:txBody>
      </p:sp>
      <p:sp>
        <p:nvSpPr>
          <p:cNvPr id="4" name="Pentagon 3"/>
          <p:cNvSpPr/>
          <p:nvPr/>
        </p:nvSpPr>
        <p:spPr>
          <a:xfrm flipH="1">
            <a:off x="251520" y="5988405"/>
            <a:ext cx="3771528" cy="830282"/>
          </a:xfrm>
          <a:prstGeom prst="homePlate">
            <a:avLst/>
          </a:prstGeom>
        </p:spPr>
        <p:style>
          <a:lnRef idx="1">
            <a:schemeClr val="accent4"/>
          </a:lnRef>
          <a:fillRef idx="2">
            <a:schemeClr val="accent4"/>
          </a:fillRef>
          <a:effectRef idx="1">
            <a:schemeClr val="accent4"/>
          </a:effectRef>
          <a:fontRef idx="minor">
            <a:schemeClr val="dk1"/>
          </a:fontRef>
        </p:style>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r" fontAlgn="auto">
              <a:spcBef>
                <a:spcPts val="0"/>
              </a:spcBef>
              <a:spcAft>
                <a:spcPts val="0"/>
              </a:spcAft>
              <a:defRPr/>
            </a:pPr>
            <a:r>
              <a:rPr lang="fa-IR" sz="2000" b="1" dirty="0" smtClean="0">
                <a:ln w="11430"/>
                <a:solidFill>
                  <a:srgbClr val="1203D5"/>
                </a:solidFill>
                <a:effectLst>
                  <a:outerShdw blurRad="50800" dist="39000" dir="5460000" algn="tl">
                    <a:srgbClr val="000000">
                      <a:alpha val="38000"/>
                    </a:srgbClr>
                  </a:outerShdw>
                </a:effectLst>
                <a:cs typeface="B Titr" pitchFamily="2" charset="-78"/>
              </a:rPr>
              <a:t>حداکثر زمان:یک دقیقه</a:t>
            </a:r>
            <a:endParaRPr lang="en-US" sz="1400" b="1" dirty="0">
              <a:ln w="11430"/>
              <a:solidFill>
                <a:srgbClr val="1203D5"/>
              </a:solidFill>
              <a:effectLst>
                <a:outerShdw blurRad="50800" dist="39000" dir="5460000" algn="tl">
                  <a:srgbClr val="000000">
                    <a:alpha val="38000"/>
                  </a:srgbClr>
                </a:outerShdw>
              </a:effectLst>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22" presetClass="entr" presetSubtype="2"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3"/>
          <p:cNvSpPr>
            <a:spLocks noEditPoints="1"/>
          </p:cNvSpPr>
          <p:nvPr/>
        </p:nvSpPr>
        <p:spPr bwMode="gray">
          <a:xfrm flipH="1">
            <a:off x="1504571" y="1124744"/>
            <a:ext cx="7056784" cy="4699627"/>
          </a:xfrm>
          <a:custGeom>
            <a:avLst/>
            <a:gdLst>
              <a:gd name="T0" fmla="*/ 1092 w 2820"/>
              <a:gd name="T1" fmla="*/ 50 h 2912"/>
              <a:gd name="T2" fmla="*/ 822 w 2820"/>
              <a:gd name="T3" fmla="*/ 168 h 2912"/>
              <a:gd name="T4" fmla="*/ 594 w 2820"/>
              <a:gd name="T5" fmla="*/ 300 h 2912"/>
              <a:gd name="T6" fmla="*/ 406 w 2820"/>
              <a:gd name="T7" fmla="*/ 446 h 2912"/>
              <a:gd name="T8" fmla="*/ 254 w 2820"/>
              <a:gd name="T9" fmla="*/ 604 h 2912"/>
              <a:gd name="T10" fmla="*/ 140 w 2820"/>
              <a:gd name="T11" fmla="*/ 772 h 2912"/>
              <a:gd name="T12" fmla="*/ 60 w 2820"/>
              <a:gd name="T13" fmla="*/ 944 h 2912"/>
              <a:gd name="T14" fmla="*/ 14 w 2820"/>
              <a:gd name="T15" fmla="*/ 1122 h 2912"/>
              <a:gd name="T16" fmla="*/ 0 w 2820"/>
              <a:gd name="T17" fmla="*/ 1300 h 2912"/>
              <a:gd name="T18" fmla="*/ 18 w 2820"/>
              <a:gd name="T19" fmla="*/ 1476 h 2912"/>
              <a:gd name="T20" fmla="*/ 64 w 2820"/>
              <a:gd name="T21" fmla="*/ 1650 h 2912"/>
              <a:gd name="T22" fmla="*/ 138 w 2820"/>
              <a:gd name="T23" fmla="*/ 1818 h 2912"/>
              <a:gd name="T24" fmla="*/ 238 w 2820"/>
              <a:gd name="T25" fmla="*/ 1978 h 2912"/>
              <a:gd name="T26" fmla="*/ 364 w 2820"/>
              <a:gd name="T27" fmla="*/ 2126 h 2912"/>
              <a:gd name="T28" fmla="*/ 512 w 2820"/>
              <a:gd name="T29" fmla="*/ 2262 h 2912"/>
              <a:gd name="T30" fmla="*/ 684 w 2820"/>
              <a:gd name="T31" fmla="*/ 2382 h 2912"/>
              <a:gd name="T32" fmla="*/ 874 w 2820"/>
              <a:gd name="T33" fmla="*/ 2484 h 2912"/>
              <a:gd name="T34" fmla="*/ 1086 w 2820"/>
              <a:gd name="T35" fmla="*/ 2564 h 2912"/>
              <a:gd name="T36" fmla="*/ 1314 w 2820"/>
              <a:gd name="T37" fmla="*/ 2622 h 2912"/>
              <a:gd name="T38" fmla="*/ 1558 w 2820"/>
              <a:gd name="T39" fmla="*/ 2654 h 2912"/>
              <a:gd name="T40" fmla="*/ 1818 w 2820"/>
              <a:gd name="T41" fmla="*/ 2658 h 2912"/>
              <a:gd name="T42" fmla="*/ 2090 w 2820"/>
              <a:gd name="T43" fmla="*/ 2632 h 2912"/>
              <a:gd name="T44" fmla="*/ 2374 w 2820"/>
              <a:gd name="T45" fmla="*/ 2574 h 2912"/>
              <a:gd name="T46" fmla="*/ 2544 w 2820"/>
              <a:gd name="T47" fmla="*/ 2912 h 2912"/>
              <a:gd name="T48" fmla="*/ 1868 w 2820"/>
              <a:gd name="T49" fmla="*/ 1552 h 2912"/>
              <a:gd name="T50" fmla="*/ 1956 w 2820"/>
              <a:gd name="T51" fmla="*/ 1914 h 2912"/>
              <a:gd name="T52" fmla="*/ 1788 w 2820"/>
              <a:gd name="T53" fmla="*/ 1936 h 2912"/>
              <a:gd name="T54" fmla="*/ 1616 w 2820"/>
              <a:gd name="T55" fmla="*/ 1934 h 2912"/>
              <a:gd name="T56" fmla="*/ 1442 w 2820"/>
              <a:gd name="T57" fmla="*/ 1912 h 2912"/>
              <a:gd name="T58" fmla="*/ 1272 w 2820"/>
              <a:gd name="T59" fmla="*/ 1872 h 2912"/>
              <a:gd name="T60" fmla="*/ 1108 w 2820"/>
              <a:gd name="T61" fmla="*/ 1812 h 2912"/>
              <a:gd name="T62" fmla="*/ 952 w 2820"/>
              <a:gd name="T63" fmla="*/ 1736 h 2912"/>
              <a:gd name="T64" fmla="*/ 810 w 2820"/>
              <a:gd name="T65" fmla="*/ 1646 h 2912"/>
              <a:gd name="T66" fmla="*/ 684 w 2820"/>
              <a:gd name="T67" fmla="*/ 1542 h 2912"/>
              <a:gd name="T68" fmla="*/ 578 w 2820"/>
              <a:gd name="T69" fmla="*/ 1428 h 2912"/>
              <a:gd name="T70" fmla="*/ 494 w 2820"/>
              <a:gd name="T71" fmla="*/ 1304 h 2912"/>
              <a:gd name="T72" fmla="*/ 438 w 2820"/>
              <a:gd name="T73" fmla="*/ 1170 h 2912"/>
              <a:gd name="T74" fmla="*/ 410 w 2820"/>
              <a:gd name="T75" fmla="*/ 1032 h 2912"/>
              <a:gd name="T76" fmla="*/ 416 w 2820"/>
              <a:gd name="T77" fmla="*/ 888 h 2912"/>
              <a:gd name="T78" fmla="*/ 460 w 2820"/>
              <a:gd name="T79" fmla="*/ 742 h 2912"/>
              <a:gd name="T80" fmla="*/ 544 w 2820"/>
              <a:gd name="T81" fmla="*/ 592 h 2912"/>
              <a:gd name="T82" fmla="*/ 670 w 2820"/>
              <a:gd name="T83" fmla="*/ 444 h 2912"/>
              <a:gd name="T84" fmla="*/ 844 w 2820"/>
              <a:gd name="T85" fmla="*/ 298 h 2912"/>
              <a:gd name="T86" fmla="*/ 1070 w 2820"/>
              <a:gd name="T87" fmla="*/ 154 h 2912"/>
              <a:gd name="T88" fmla="*/ 1348 w 2820"/>
              <a:gd name="T89" fmla="*/ 16 h 2912"/>
              <a:gd name="T90" fmla="*/ 1244 w 2820"/>
              <a:gd name="T91" fmla="*/ 0 h 2912"/>
              <a:gd name="T92" fmla="*/ 2820 w 2820"/>
              <a:gd name="T93" fmla="*/ 1934 h 2912"/>
              <a:gd name="T94" fmla="*/ 2820 w 2820"/>
              <a:gd name="T95" fmla="*/ 1934 h 2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lnTo>
                  <a:pt x="1244" y="0"/>
                </a:lnTo>
                <a:lnTo>
                  <a:pt x="1244" y="0"/>
                </a:lnTo>
                <a:close/>
                <a:moveTo>
                  <a:pt x="2820" y="1934"/>
                </a:moveTo>
                <a:lnTo>
                  <a:pt x="2820" y="1934"/>
                </a:lnTo>
                <a:lnTo>
                  <a:pt x="2820" y="1934"/>
                </a:lnTo>
                <a:close/>
              </a:path>
            </a:pathLst>
          </a:custGeom>
          <a:ln/>
          <a:extLst/>
        </p:spPr>
        <p:style>
          <a:lnRef idx="1">
            <a:schemeClr val="accent4"/>
          </a:lnRef>
          <a:fillRef idx="2">
            <a:schemeClr val="accent4"/>
          </a:fillRef>
          <a:effectRef idx="1">
            <a:schemeClr val="accent4"/>
          </a:effectRef>
          <a:fontRef idx="minor">
            <a:schemeClr val="dk1"/>
          </a:fontRef>
        </p:style>
        <p:txBody>
          <a:bodyPr/>
          <a:lstStyle/>
          <a:p>
            <a:endParaRPr lang="fa-IR">
              <a:solidFill>
                <a:srgbClr val="FFFFFF"/>
              </a:solidFill>
            </a:endParaRPr>
          </a:p>
        </p:txBody>
      </p:sp>
      <p:sp>
        <p:nvSpPr>
          <p:cNvPr id="2" name="Oval 1"/>
          <p:cNvSpPr/>
          <p:nvPr/>
        </p:nvSpPr>
        <p:spPr>
          <a:xfrm>
            <a:off x="5598922" y="1028318"/>
            <a:ext cx="2357454" cy="2214578"/>
          </a:xfrm>
          <a:prstGeom prst="ellipse">
            <a:avLst/>
          </a:prstGeom>
          <a:effectLst>
            <a:outerShdw blurRad="76200" dir="18900000" sy="23000" kx="-1200000" algn="bl" rotWithShape="0">
              <a:prstClr val="black">
                <a:alpha val="20000"/>
              </a:prstClr>
            </a:outerShdw>
          </a:effectLst>
          <a:scene3d>
            <a:camera prst="orthographicFront"/>
            <a:lightRig rig="threePt" dir="t"/>
          </a:scene3d>
          <a:sp3d>
            <a:bevelT w="165100" prst="coolSlant"/>
          </a:sp3d>
        </p:spPr>
        <p:style>
          <a:lnRef idx="2">
            <a:schemeClr val="accent2"/>
          </a:lnRef>
          <a:fillRef idx="1">
            <a:schemeClr val="lt1"/>
          </a:fillRef>
          <a:effectRef idx="0">
            <a:schemeClr val="accent2"/>
          </a:effectRef>
          <a:fontRef idx="minor">
            <a:schemeClr val="dk1"/>
          </a:fontRef>
        </p:style>
        <p:txBody>
          <a:bodyPr rtlCol="0" anchor="ctr"/>
          <a:lstStyle/>
          <a:p>
            <a:pPr algn="ctr" rtl="1"/>
            <a:r>
              <a:rPr lang="fa-IR" sz="2800" b="1" dirty="0" smtClean="0">
                <a:effectLst>
                  <a:outerShdw blurRad="38100" dist="38100" dir="2700000" algn="tl">
                    <a:srgbClr val="000000">
                      <a:alpha val="43137"/>
                    </a:srgbClr>
                  </a:outerShdw>
                </a:effectLst>
                <a:cs typeface="B Lotus" pitchFamily="2" charset="-78"/>
              </a:rPr>
              <a:t>توانمندی ذهن</a:t>
            </a:r>
            <a:endParaRPr lang="en-US" sz="2800" b="1" dirty="0">
              <a:effectLst>
                <a:outerShdw blurRad="38100" dist="38100" dir="2700000" algn="tl">
                  <a:srgbClr val="000000">
                    <a:alpha val="43137"/>
                  </a:srgbClr>
                </a:outerShdw>
              </a:effectLst>
              <a:cs typeface="B Lotus" pitchFamily="2" charset="-78"/>
            </a:endParaRPr>
          </a:p>
        </p:txBody>
      </p:sp>
      <p:sp>
        <p:nvSpPr>
          <p:cNvPr id="12" name="Oval 11"/>
          <p:cNvSpPr/>
          <p:nvPr/>
        </p:nvSpPr>
        <p:spPr>
          <a:xfrm>
            <a:off x="5654400" y="3389369"/>
            <a:ext cx="2373984" cy="2254209"/>
          </a:xfrm>
          <a:prstGeom prst="ellipse">
            <a:avLst/>
          </a:prstGeom>
          <a:effectLst>
            <a:outerShdw blurRad="76200" dir="18900000" sy="23000" kx="-1200000" algn="bl" rotWithShape="0">
              <a:prstClr val="black">
                <a:alpha val="20000"/>
              </a:prstClr>
            </a:outerShdw>
          </a:effectLst>
          <a:scene3d>
            <a:camera prst="orthographicFront"/>
            <a:lightRig rig="threePt" dir="t"/>
          </a:scene3d>
          <a:sp3d>
            <a:bevelT w="165100" prst="coolSlant"/>
          </a:sp3d>
        </p:spPr>
        <p:style>
          <a:lnRef idx="2">
            <a:schemeClr val="accent2"/>
          </a:lnRef>
          <a:fillRef idx="1">
            <a:schemeClr val="lt1"/>
          </a:fillRef>
          <a:effectRef idx="0">
            <a:schemeClr val="accent2"/>
          </a:effectRef>
          <a:fontRef idx="minor">
            <a:schemeClr val="dk1"/>
          </a:fontRef>
        </p:style>
        <p:txBody>
          <a:bodyPr rtlCol="0" anchor="ctr"/>
          <a:lstStyle/>
          <a:p>
            <a:pPr algn="ctr"/>
            <a:r>
              <a:rPr lang="fa-IR" sz="2800" b="1" dirty="0" smtClean="0">
                <a:cs typeface="B Lotus" pitchFamily="2" charset="-78"/>
              </a:rPr>
              <a:t>همدلی</a:t>
            </a:r>
            <a:endParaRPr lang="en-US" sz="2800" b="1" dirty="0">
              <a:effectLst/>
              <a:cs typeface="B Lotus" pitchFamily="2" charset="-78"/>
            </a:endParaRPr>
          </a:p>
        </p:txBody>
      </p:sp>
      <p:cxnSp>
        <p:nvCxnSpPr>
          <p:cNvPr id="17" name="Straight Arrow Connector 16"/>
          <p:cNvCxnSpPr/>
          <p:nvPr/>
        </p:nvCxnSpPr>
        <p:spPr>
          <a:xfrm rot="16200000" flipV="1">
            <a:off x="4797259" y="3366227"/>
            <a:ext cx="1076308" cy="633414"/>
          </a:xfrm>
          <a:prstGeom prst="straightConnector1">
            <a:avLst/>
          </a:prstGeom>
          <a:ln w="57150">
            <a:solidFill>
              <a:srgbClr val="C00000"/>
            </a:solidFill>
            <a:tailEnd type="arrow"/>
          </a:ln>
        </p:spPr>
        <p:style>
          <a:lnRef idx="3">
            <a:schemeClr val="accent2"/>
          </a:lnRef>
          <a:fillRef idx="0">
            <a:schemeClr val="accent2"/>
          </a:fillRef>
          <a:effectRef idx="2">
            <a:schemeClr val="accent2"/>
          </a:effectRef>
          <a:fontRef idx="minor">
            <a:schemeClr val="tx1"/>
          </a:fontRef>
        </p:style>
      </p:cxnSp>
      <p:sp>
        <p:nvSpPr>
          <p:cNvPr id="3" name="Rectangle 2"/>
          <p:cNvSpPr/>
          <p:nvPr/>
        </p:nvSpPr>
        <p:spPr>
          <a:xfrm>
            <a:off x="251519" y="784570"/>
            <a:ext cx="4742423" cy="433965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lnSpc>
                <a:spcPct val="150000"/>
              </a:lnSpc>
            </a:pPr>
            <a:r>
              <a:rPr lang="fa-IR" sz="2000" dirty="0" smtClean="0">
                <a:solidFill>
                  <a:schemeClr val="accent1"/>
                </a:solidFill>
                <a:latin typeface="Calibri" panose="020F0502020204030204" pitchFamily="34" charset="0"/>
                <a:ea typeface="Calibri" panose="020F0502020204030204" pitchFamily="34" charset="0"/>
                <a:cs typeface="B Lotus" panose="00000400000000000000" pitchFamily="2" charset="-78"/>
              </a:rPr>
              <a:t> </a:t>
            </a:r>
            <a:r>
              <a:rPr lang="fa-IR" sz="2400" b="1" dirty="0" smtClean="0">
                <a:solidFill>
                  <a:schemeClr val="accent1"/>
                </a:solidFill>
                <a:latin typeface="Calibri" panose="020F0502020204030204" pitchFamily="34" charset="0"/>
                <a:ea typeface="Calibri" panose="020F0502020204030204" pitchFamily="34" charset="0"/>
                <a:cs typeface="B Nazanin" panose="00000400000000000000" pitchFamily="2" charset="-78"/>
              </a:rPr>
              <a:t>اختلال نافرمانی مقابله ای:</a:t>
            </a:r>
          </a:p>
          <a:p>
            <a:pPr marL="285750" indent="-285750" algn="just">
              <a:lnSpc>
                <a:spcPct val="150000"/>
              </a:lnSpc>
              <a:buFont typeface="Wingdings" panose="05000000000000000000" pitchFamily="2" charset="2"/>
              <a:buChar char="Ø"/>
            </a:pPr>
            <a:r>
              <a:rPr lang="fa-IR" sz="2000" b="1" dirty="0" smtClean="0">
                <a:latin typeface="Calibri" panose="020F0502020204030204" pitchFamily="34" charset="0"/>
                <a:ea typeface="Calibri" panose="020F0502020204030204" pitchFamily="34" charset="0"/>
                <a:cs typeface="B Nazanin" panose="00000400000000000000" pitchFamily="2" charset="-78"/>
              </a:rPr>
              <a:t>یکی از اختلالات برونی سازی شده. </a:t>
            </a:r>
          </a:p>
          <a:p>
            <a:pPr marL="285750" indent="-285750" algn="just">
              <a:lnSpc>
                <a:spcPct val="150000"/>
              </a:lnSpc>
              <a:buFont typeface="Wingdings" panose="05000000000000000000" pitchFamily="2" charset="2"/>
              <a:buChar char="Ø"/>
            </a:pPr>
            <a:r>
              <a:rPr lang="fa-IR" sz="2000" b="1" dirty="0" smtClean="0">
                <a:latin typeface="Calibri" panose="020F0502020204030204" pitchFamily="34" charset="0"/>
                <a:ea typeface="Calibri" panose="020F0502020204030204" pitchFamily="34" charset="0"/>
                <a:cs typeface="B Nazanin" panose="00000400000000000000" pitchFamily="2" charset="-78"/>
              </a:rPr>
              <a:t> </a:t>
            </a:r>
            <a:r>
              <a:rPr lang="fa-IR" sz="2000" b="1" dirty="0">
                <a:cs typeface="B Nazanin" panose="00000400000000000000" pitchFamily="2" charset="-78"/>
              </a:rPr>
              <a:t>شیوع 2 تا 16 درصد در کودکان </a:t>
            </a:r>
            <a:r>
              <a:rPr lang="fa-IR" sz="2000" b="1" dirty="0" smtClean="0">
                <a:cs typeface="B Nazanin" panose="00000400000000000000" pitchFamily="2" charset="-78"/>
              </a:rPr>
              <a:t>دبستانی.</a:t>
            </a:r>
          </a:p>
          <a:p>
            <a:pPr marL="285750" indent="-285750" algn="just">
              <a:lnSpc>
                <a:spcPct val="150000"/>
              </a:lnSpc>
              <a:buFont typeface="Wingdings" panose="05000000000000000000" pitchFamily="2" charset="2"/>
              <a:buChar char="Ø"/>
            </a:pPr>
            <a:r>
              <a:rPr lang="fa-IR" sz="2000" b="1" dirty="0">
                <a:cs typeface="B Nazanin" panose="00000400000000000000" pitchFamily="2" charset="-78"/>
              </a:rPr>
              <a:t>الگوی رفتاری مکرر منفی گرایانه، خصومت، خلق خشمگین، تحریک پذیری، رفتار جرو بحث جویانه و سرکشانه، کینه توزی، بدجنسی و مردم </a:t>
            </a:r>
            <a:r>
              <a:rPr lang="fa-IR" sz="2000" b="1" dirty="0" smtClean="0">
                <a:cs typeface="B Nazanin" panose="00000400000000000000" pitchFamily="2" charset="-78"/>
              </a:rPr>
              <a:t>آزاری.</a:t>
            </a:r>
          </a:p>
          <a:p>
            <a:pPr marL="285750" indent="-285750" algn="just">
              <a:lnSpc>
                <a:spcPct val="150000"/>
              </a:lnSpc>
              <a:buFont typeface="Wingdings" panose="05000000000000000000" pitchFamily="2" charset="2"/>
              <a:buChar char="Ø"/>
            </a:pPr>
            <a:r>
              <a:rPr lang="fa-IR" sz="2000" b="1" dirty="0">
                <a:cs typeface="B Nazanin" panose="00000400000000000000" pitchFamily="2" charset="-78"/>
              </a:rPr>
              <a:t>دست کم باید شش ماه ادامه </a:t>
            </a:r>
            <a:r>
              <a:rPr lang="fa-IR" sz="2000" b="1" dirty="0" smtClean="0">
                <a:cs typeface="B Nazanin" panose="00000400000000000000" pitchFamily="2" charset="-78"/>
              </a:rPr>
              <a:t>یابد.</a:t>
            </a:r>
          </a:p>
          <a:p>
            <a:pPr marL="285750" indent="-285750" algn="just">
              <a:lnSpc>
                <a:spcPct val="150000"/>
              </a:lnSpc>
              <a:buFont typeface="Wingdings" panose="05000000000000000000" pitchFamily="2" charset="2"/>
              <a:buChar char="Ø"/>
            </a:pPr>
            <a:r>
              <a:rPr lang="fa-IR" sz="2800" b="1" dirty="0" smtClean="0">
                <a:effectLst>
                  <a:outerShdw blurRad="38100" dist="38100" dir="2700000" algn="tl">
                    <a:srgbClr val="000000">
                      <a:alpha val="43137"/>
                    </a:srgbClr>
                  </a:outerShdw>
                </a:effectLst>
                <a:cs typeface="B Nazanin" panose="00000400000000000000" pitchFamily="2" charset="-78"/>
              </a:rPr>
              <a:t>سوال اصلی تحقیق:</a:t>
            </a:r>
          </a:p>
          <a:p>
            <a:pPr algn="just"/>
            <a:endParaRPr lang="fa-IR" b="1" dirty="0">
              <a:cs typeface="B Nazanin" panose="00000400000000000000" pitchFamily="2" charset="-78"/>
            </a:endParaRPr>
          </a:p>
        </p:txBody>
      </p:sp>
      <p:sp>
        <p:nvSpPr>
          <p:cNvPr id="8" name="Rectangle 7"/>
          <p:cNvSpPr/>
          <p:nvPr/>
        </p:nvSpPr>
        <p:spPr>
          <a:xfrm>
            <a:off x="3203848" y="104843"/>
            <a:ext cx="2880320" cy="587853"/>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indent="269875" algn="ctr">
              <a:lnSpc>
                <a:spcPct val="115000"/>
              </a:lnSpc>
              <a:spcAft>
                <a:spcPts val="1000"/>
              </a:spcAft>
            </a:pPr>
            <a:r>
              <a:rPr lang="fa-IR" sz="2800" b="1" dirty="0" smtClean="0">
                <a:solidFill>
                  <a:srgbClr val="FFFF00"/>
                </a:solidFill>
                <a:latin typeface="Calibri" panose="020F0502020204030204" pitchFamily="34" charset="0"/>
                <a:ea typeface="Calibri" panose="020F0502020204030204" pitchFamily="34" charset="0"/>
                <a:cs typeface="B Titr" panose="00000700000000000000" pitchFamily="2" charset="-78"/>
              </a:rPr>
              <a:t>بیان مساله</a:t>
            </a:r>
            <a:endParaRPr lang="en-US" sz="2800" b="1" dirty="0">
              <a:solidFill>
                <a:srgbClr val="FFFF00"/>
              </a:solidFill>
              <a:latin typeface="Calibri" panose="020F0502020204030204" pitchFamily="34" charset="0"/>
              <a:ea typeface="Calibri" panose="020F0502020204030204" pitchFamily="34" charset="0"/>
              <a:cs typeface="B Titr" panose="00000700000000000000" pitchFamily="2" charset="-78"/>
            </a:endParaRPr>
          </a:p>
        </p:txBody>
      </p:sp>
      <p:sp>
        <p:nvSpPr>
          <p:cNvPr id="11" name="Pentagon 10"/>
          <p:cNvSpPr/>
          <p:nvPr/>
        </p:nvSpPr>
        <p:spPr>
          <a:xfrm flipH="1">
            <a:off x="395536" y="5584467"/>
            <a:ext cx="3771528" cy="830282"/>
          </a:xfrm>
          <a:prstGeom prst="homePlate">
            <a:avLst/>
          </a:prstGeom>
        </p:spPr>
        <p:style>
          <a:lnRef idx="1">
            <a:schemeClr val="accent4"/>
          </a:lnRef>
          <a:fillRef idx="2">
            <a:schemeClr val="accent4"/>
          </a:fillRef>
          <a:effectRef idx="1">
            <a:schemeClr val="accent4"/>
          </a:effectRef>
          <a:fontRef idx="minor">
            <a:schemeClr val="dk1"/>
          </a:fontRef>
        </p:style>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r" fontAlgn="auto">
              <a:spcBef>
                <a:spcPts val="0"/>
              </a:spcBef>
              <a:spcAft>
                <a:spcPts val="0"/>
              </a:spcAft>
              <a:defRPr/>
            </a:pPr>
            <a:r>
              <a:rPr lang="fa-IR" sz="2000" b="1" dirty="0" smtClean="0">
                <a:ln w="11430"/>
                <a:solidFill>
                  <a:srgbClr val="1203D5"/>
                </a:solidFill>
                <a:effectLst>
                  <a:outerShdw blurRad="50800" dist="39000" dir="5460000" algn="tl">
                    <a:srgbClr val="000000">
                      <a:alpha val="38000"/>
                    </a:srgbClr>
                  </a:outerShdw>
                </a:effectLst>
                <a:cs typeface="B Titr" pitchFamily="2" charset="-78"/>
              </a:rPr>
              <a:t>حداکثر زمان:4 دقیقه</a:t>
            </a:r>
            <a:endParaRPr lang="en-US" sz="1400" b="1" dirty="0">
              <a:ln w="11430"/>
              <a:solidFill>
                <a:srgbClr val="1203D5"/>
              </a:solidFill>
              <a:effectLst>
                <a:outerShdw blurRad="50800" dist="39000" dir="5460000" algn="tl">
                  <a:srgbClr val="000000">
                    <a:alpha val="38000"/>
                  </a:srgbClr>
                </a:outerShdw>
              </a:effectLst>
              <a:cs typeface="B Titr" pitchFamily="2" charset="-78"/>
            </a:endParaRP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3000"/>
                                        <p:tgtEl>
                                          <p:spTgt spid="2"/>
                                        </p:tgtEl>
                                      </p:cBhvr>
                                    </p:animEffect>
                                    <p:anim calcmode="lin" valueType="num">
                                      <p:cBhvr>
                                        <p:cTn id="12" dur="3000" fill="hold"/>
                                        <p:tgtEl>
                                          <p:spTgt spid="2"/>
                                        </p:tgtEl>
                                        <p:attrNameLst>
                                          <p:attrName>ppt_x</p:attrName>
                                        </p:attrNameLst>
                                      </p:cBhvr>
                                      <p:tavLst>
                                        <p:tav tm="0">
                                          <p:val>
                                            <p:strVal val="#ppt_x"/>
                                          </p:val>
                                        </p:tav>
                                        <p:tav tm="100000">
                                          <p:val>
                                            <p:strVal val="#ppt_x"/>
                                          </p:val>
                                        </p:tav>
                                      </p:tavLst>
                                    </p:anim>
                                    <p:anim calcmode="lin" valueType="num">
                                      <p:cBhvr>
                                        <p:cTn id="13" dur="3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5000"/>
                            </p:stCondLst>
                            <p:childTnLst>
                              <p:par>
                                <p:cTn id="15" presetID="42"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3000"/>
                                        <p:tgtEl>
                                          <p:spTgt spid="12"/>
                                        </p:tgtEl>
                                      </p:cBhvr>
                                    </p:animEffect>
                                    <p:anim calcmode="lin" valueType="num">
                                      <p:cBhvr>
                                        <p:cTn id="18" dur="3000" fill="hold"/>
                                        <p:tgtEl>
                                          <p:spTgt spid="12"/>
                                        </p:tgtEl>
                                        <p:attrNameLst>
                                          <p:attrName>ppt_x</p:attrName>
                                        </p:attrNameLst>
                                      </p:cBhvr>
                                      <p:tavLst>
                                        <p:tav tm="0">
                                          <p:val>
                                            <p:strVal val="#ppt_x"/>
                                          </p:val>
                                        </p:tav>
                                        <p:tav tm="100000">
                                          <p:val>
                                            <p:strVal val="#ppt_x"/>
                                          </p:val>
                                        </p:tav>
                                      </p:tavLst>
                                    </p:anim>
                                    <p:anim calcmode="lin" valueType="num">
                                      <p:cBhvr>
                                        <p:cTn id="19" dur="300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80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9000"/>
                            </p:stCondLst>
                            <p:childTnLst>
                              <p:par>
                                <p:cTn id="27" presetID="42" presetClass="entr" presetSubtype="0"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1000"/>
                                        <p:tgtEl>
                                          <p:spTgt spid="3"/>
                                        </p:tgtEl>
                                      </p:cBhvr>
                                    </p:animEffect>
                                    <p:anim calcmode="lin" valueType="num">
                                      <p:cBhvr>
                                        <p:cTn id="30" dur="1000" fill="hold"/>
                                        <p:tgtEl>
                                          <p:spTgt spid="3"/>
                                        </p:tgtEl>
                                        <p:attrNameLst>
                                          <p:attrName>ppt_x</p:attrName>
                                        </p:attrNameLst>
                                      </p:cBhvr>
                                      <p:tavLst>
                                        <p:tav tm="0">
                                          <p:val>
                                            <p:strVal val="#ppt_x"/>
                                          </p:val>
                                        </p:tav>
                                        <p:tav tm="100000">
                                          <p:val>
                                            <p:strVal val="#ppt_x"/>
                                          </p:val>
                                        </p:tav>
                                      </p:tavLst>
                                    </p:anim>
                                    <p:anim calcmode="lin" valueType="num">
                                      <p:cBhvr>
                                        <p:cTn id="31" dur="1000" fill="hold"/>
                                        <p:tgtEl>
                                          <p:spTgt spid="3"/>
                                        </p:tgtEl>
                                        <p:attrNameLst>
                                          <p:attrName>ppt_y</p:attrName>
                                        </p:attrNameLst>
                                      </p:cBhvr>
                                      <p:tavLst>
                                        <p:tav tm="0">
                                          <p:val>
                                            <p:strVal val="#ppt_y+.1"/>
                                          </p:val>
                                        </p:tav>
                                        <p:tav tm="100000">
                                          <p:val>
                                            <p:strVal val="#ppt_y"/>
                                          </p:val>
                                        </p:tav>
                                      </p:tavLst>
                                    </p:anim>
                                  </p:childTnLst>
                                </p:cTn>
                              </p:par>
                            </p:childTnLst>
                          </p:cTn>
                        </p:par>
                        <p:par>
                          <p:cTn id="32" fill="hold">
                            <p:stCondLst>
                              <p:cond delay="10000"/>
                            </p:stCondLst>
                            <p:childTnLst>
                              <p:par>
                                <p:cTn id="33" presetID="31"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1000" fill="hold"/>
                                        <p:tgtEl>
                                          <p:spTgt spid="8"/>
                                        </p:tgtEl>
                                        <p:attrNameLst>
                                          <p:attrName>ppt_w</p:attrName>
                                        </p:attrNameLst>
                                      </p:cBhvr>
                                      <p:tavLst>
                                        <p:tav tm="0">
                                          <p:val>
                                            <p:fltVal val="0"/>
                                          </p:val>
                                        </p:tav>
                                        <p:tav tm="100000">
                                          <p:val>
                                            <p:strVal val="#ppt_w"/>
                                          </p:val>
                                        </p:tav>
                                      </p:tavLst>
                                    </p:anim>
                                    <p:anim calcmode="lin" valueType="num">
                                      <p:cBhvr>
                                        <p:cTn id="36" dur="1000" fill="hold"/>
                                        <p:tgtEl>
                                          <p:spTgt spid="8"/>
                                        </p:tgtEl>
                                        <p:attrNameLst>
                                          <p:attrName>ppt_h</p:attrName>
                                        </p:attrNameLst>
                                      </p:cBhvr>
                                      <p:tavLst>
                                        <p:tav tm="0">
                                          <p:val>
                                            <p:fltVal val="0"/>
                                          </p:val>
                                        </p:tav>
                                        <p:tav tm="100000">
                                          <p:val>
                                            <p:strVal val="#ppt_h"/>
                                          </p:val>
                                        </p:tav>
                                      </p:tavLst>
                                    </p:anim>
                                    <p:anim calcmode="lin" valueType="num">
                                      <p:cBhvr>
                                        <p:cTn id="37" dur="1000" fill="hold"/>
                                        <p:tgtEl>
                                          <p:spTgt spid="8"/>
                                        </p:tgtEl>
                                        <p:attrNameLst>
                                          <p:attrName>style.rotation</p:attrName>
                                        </p:attrNameLst>
                                      </p:cBhvr>
                                      <p:tavLst>
                                        <p:tav tm="0">
                                          <p:val>
                                            <p:fltVal val="90"/>
                                          </p:val>
                                        </p:tav>
                                        <p:tav tm="100000">
                                          <p:val>
                                            <p:fltVal val="0"/>
                                          </p:val>
                                        </p:tav>
                                      </p:tavLst>
                                    </p:anim>
                                    <p:animEffect transition="in" filter="fade">
                                      <p:cBhvr>
                                        <p:cTn id="38" dur="1000"/>
                                        <p:tgtEl>
                                          <p:spTgt spid="8"/>
                                        </p:tgtEl>
                                      </p:cBhvr>
                                    </p:animEffect>
                                  </p:childTnLst>
                                </p:cTn>
                              </p:par>
                            </p:childTnLst>
                          </p:cTn>
                        </p:par>
                        <p:par>
                          <p:cTn id="39" fill="hold">
                            <p:stCondLst>
                              <p:cond delay="11000"/>
                            </p:stCondLst>
                            <p:childTnLst>
                              <p:par>
                                <p:cTn id="40" presetID="22" presetClass="entr" presetSubtype="2"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right)">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P spid="12" grpId="0" animBg="1"/>
      <p:bldP spid="3" grpId="0" animBg="1"/>
      <p:bldP spid="8"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23528" y="980728"/>
            <a:ext cx="8568952" cy="553382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269875" algn="just">
              <a:lnSpc>
                <a:spcPct val="115000"/>
              </a:lnSpc>
              <a:spcAft>
                <a:spcPts val="1000"/>
              </a:spcAft>
            </a:pPr>
            <a:r>
              <a:rPr lang="fa-IR" sz="2400" b="1" dirty="0" smtClean="0">
                <a:latin typeface="Calibri" panose="020F0502020204030204" pitchFamily="34" charset="0"/>
                <a:ea typeface="Calibri" panose="020F0502020204030204" pitchFamily="34" charset="0"/>
                <a:cs typeface="B Lotus" panose="00000400000000000000" pitchFamily="2" charset="-78"/>
              </a:rPr>
              <a:t>1-بازشناسی </a:t>
            </a:r>
            <a:r>
              <a:rPr lang="fa-IR" sz="2400" b="1" dirty="0">
                <a:latin typeface="Calibri" panose="020F0502020204030204" pitchFamily="34" charset="0"/>
                <a:ea typeface="Calibri" panose="020F0502020204030204" pitchFamily="34" charset="0"/>
                <a:cs typeface="B Lotus" panose="00000400000000000000" pitchFamily="2" charset="-78"/>
              </a:rPr>
              <a:t>عواطف و وانمود (سطح اول نظریه ذهن) در کودکان مبتلا به اختلال نافرمانی مقابله ای و کودکان عادی تفاوت معنادار دارد</a:t>
            </a:r>
            <a:r>
              <a:rPr lang="fa-IR" sz="2400" b="1" dirty="0" smtClean="0">
                <a:latin typeface="Calibri" panose="020F0502020204030204" pitchFamily="34" charset="0"/>
                <a:ea typeface="Calibri" panose="020F0502020204030204" pitchFamily="34" charset="0"/>
                <a:cs typeface="B Lotus" panose="00000400000000000000" pitchFamily="2" charset="-78"/>
              </a:rPr>
              <a:t>.</a:t>
            </a:r>
          </a:p>
          <a:p>
            <a:pPr indent="269875" algn="just">
              <a:lnSpc>
                <a:spcPct val="115000"/>
              </a:lnSpc>
              <a:spcAft>
                <a:spcPts val="1000"/>
              </a:spcAft>
            </a:pPr>
            <a:endParaRPr lang="en-US" sz="2400" b="1" dirty="0">
              <a:latin typeface="Calibri" panose="020F0502020204030204" pitchFamily="34" charset="0"/>
              <a:ea typeface="Calibri" panose="020F0502020204030204" pitchFamily="34" charset="0"/>
              <a:cs typeface="Arial" panose="020B0604020202020204" pitchFamily="34" charset="0"/>
            </a:endParaRPr>
          </a:p>
          <a:p>
            <a:pPr indent="269875" algn="just">
              <a:lnSpc>
                <a:spcPct val="115000"/>
              </a:lnSpc>
              <a:spcAft>
                <a:spcPts val="1000"/>
              </a:spcAft>
            </a:pPr>
            <a:r>
              <a:rPr lang="fa-IR" sz="2400" b="1" dirty="0">
                <a:latin typeface="Calibri" panose="020F0502020204030204" pitchFamily="34" charset="0"/>
                <a:ea typeface="Calibri" panose="020F0502020204030204" pitchFamily="34" charset="0"/>
                <a:cs typeface="B Lotus" panose="00000400000000000000" pitchFamily="2" charset="-78"/>
              </a:rPr>
              <a:t>2-باور غلط اولیه و درک باور غلط(سطح دوم نظریه ذهن) در کودکان مبتلا به اختلال نافرمانی مقابله ای و کودکان عادی تفاوت معنادار دارد</a:t>
            </a:r>
            <a:r>
              <a:rPr lang="fa-IR" sz="2400" b="1" dirty="0" smtClean="0">
                <a:latin typeface="Calibri" panose="020F0502020204030204" pitchFamily="34" charset="0"/>
                <a:ea typeface="Calibri" panose="020F0502020204030204" pitchFamily="34" charset="0"/>
                <a:cs typeface="B Lotus" panose="00000400000000000000" pitchFamily="2" charset="-78"/>
              </a:rPr>
              <a:t>.</a:t>
            </a:r>
          </a:p>
          <a:p>
            <a:pPr indent="269875" algn="just">
              <a:lnSpc>
                <a:spcPct val="115000"/>
              </a:lnSpc>
              <a:spcAft>
                <a:spcPts val="1000"/>
              </a:spcAft>
            </a:pPr>
            <a:endParaRPr lang="en-US" sz="2400" b="1" dirty="0">
              <a:latin typeface="Calibri" panose="020F0502020204030204" pitchFamily="34" charset="0"/>
              <a:ea typeface="Calibri" panose="020F0502020204030204" pitchFamily="34" charset="0"/>
              <a:cs typeface="Arial" panose="020B0604020202020204" pitchFamily="34" charset="0"/>
            </a:endParaRPr>
          </a:p>
          <a:p>
            <a:pPr indent="269875" algn="just">
              <a:lnSpc>
                <a:spcPct val="115000"/>
              </a:lnSpc>
              <a:spcAft>
                <a:spcPts val="1000"/>
              </a:spcAft>
            </a:pPr>
            <a:r>
              <a:rPr lang="fa-IR" sz="2400" b="1" dirty="0">
                <a:latin typeface="Calibri" panose="020F0502020204030204" pitchFamily="34" charset="0"/>
                <a:ea typeface="Calibri" panose="020F0502020204030204" pitchFamily="34" charset="0"/>
                <a:cs typeface="B Lotus" panose="00000400000000000000" pitchFamily="2" charset="-78"/>
              </a:rPr>
              <a:t>3-درک باور غلط ثانویه یا درک شوخی(سطح سوم نظریه ذهن) در کودکان مبتلا به اختلال نافرمانی مقابله ای و کودکان عادی تفاوت معنادار دارد</a:t>
            </a:r>
            <a:r>
              <a:rPr lang="fa-IR" sz="2400" b="1" dirty="0" smtClean="0">
                <a:latin typeface="Calibri" panose="020F0502020204030204" pitchFamily="34" charset="0"/>
                <a:ea typeface="Calibri" panose="020F0502020204030204" pitchFamily="34" charset="0"/>
                <a:cs typeface="B Lotus" panose="00000400000000000000" pitchFamily="2" charset="-78"/>
              </a:rPr>
              <a:t>.</a:t>
            </a:r>
          </a:p>
          <a:p>
            <a:pPr indent="269875" algn="just">
              <a:lnSpc>
                <a:spcPct val="115000"/>
              </a:lnSpc>
              <a:spcAft>
                <a:spcPts val="1000"/>
              </a:spcAft>
            </a:pPr>
            <a:endParaRPr lang="en-US" sz="2400" b="1" dirty="0">
              <a:latin typeface="Calibri" panose="020F0502020204030204" pitchFamily="34" charset="0"/>
              <a:ea typeface="Calibri" panose="020F0502020204030204" pitchFamily="34" charset="0"/>
              <a:cs typeface="Arial" panose="020B0604020202020204" pitchFamily="34" charset="0"/>
            </a:endParaRPr>
          </a:p>
          <a:p>
            <a:pPr indent="269875" algn="just">
              <a:lnSpc>
                <a:spcPct val="115000"/>
              </a:lnSpc>
              <a:spcAft>
                <a:spcPts val="1000"/>
              </a:spcAft>
            </a:pPr>
            <a:r>
              <a:rPr lang="fa-IR" sz="2400" b="1" dirty="0">
                <a:latin typeface="Calibri" panose="020F0502020204030204" pitchFamily="34" charset="0"/>
                <a:ea typeface="Calibri" panose="020F0502020204030204" pitchFamily="34" charset="0"/>
                <a:cs typeface="B Lotus" panose="00000400000000000000" pitchFamily="2" charset="-78"/>
              </a:rPr>
              <a:t>4-همدلی در کودکان مبتلا به اختلال نافرمانی مقابله ای و کودکان عادی تفاوت معنادار دارد.</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267744" y="260648"/>
            <a:ext cx="4032448" cy="587853"/>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indent="269875" algn="ctr">
              <a:lnSpc>
                <a:spcPct val="115000"/>
              </a:lnSpc>
              <a:spcAft>
                <a:spcPts val="1000"/>
              </a:spcAft>
            </a:pPr>
            <a:r>
              <a:rPr lang="fa-IR" sz="2800" b="1" dirty="0">
                <a:solidFill>
                  <a:srgbClr val="FFFF00"/>
                </a:solidFill>
                <a:latin typeface="Calibri" panose="020F0502020204030204" pitchFamily="34" charset="0"/>
                <a:ea typeface="Calibri" panose="020F0502020204030204" pitchFamily="34" charset="0"/>
                <a:cs typeface="B Titr" panose="00000700000000000000" pitchFamily="2" charset="-78"/>
              </a:rPr>
              <a:t>فرضيه‏</a:t>
            </a:r>
            <a:r>
              <a:rPr lang="fa-IR" sz="2800" b="1" dirty="0" smtClean="0">
                <a:solidFill>
                  <a:srgbClr val="FFFF00"/>
                </a:solidFill>
                <a:latin typeface="Calibri" panose="020F0502020204030204" pitchFamily="34" charset="0"/>
                <a:ea typeface="Calibri" panose="020F0502020204030204" pitchFamily="34" charset="0"/>
                <a:cs typeface="B Titr" panose="00000700000000000000" pitchFamily="2" charset="-78"/>
              </a:rPr>
              <a:t>ها و سوالات پژوهش</a:t>
            </a:r>
            <a:endParaRPr lang="en-US" sz="2800" b="1" dirty="0">
              <a:solidFill>
                <a:srgbClr val="FFFF00"/>
              </a:solidFill>
              <a:latin typeface="Calibri" panose="020F0502020204030204" pitchFamily="34" charset="0"/>
              <a:ea typeface="Calibri" panose="020F0502020204030204" pitchFamily="34" charset="0"/>
              <a:cs typeface="B Titr" panose="00000700000000000000" pitchFamily="2" charset="-78"/>
            </a:endParaRPr>
          </a:p>
        </p:txBody>
      </p:sp>
      <p:sp>
        <p:nvSpPr>
          <p:cNvPr id="4" name="Pentagon 3"/>
          <p:cNvSpPr/>
          <p:nvPr/>
        </p:nvSpPr>
        <p:spPr>
          <a:xfrm flipH="1">
            <a:off x="179512" y="4743070"/>
            <a:ext cx="3771528" cy="830282"/>
          </a:xfrm>
          <a:prstGeom prst="homePlate">
            <a:avLst/>
          </a:prstGeom>
        </p:spPr>
        <p:style>
          <a:lnRef idx="1">
            <a:schemeClr val="accent4"/>
          </a:lnRef>
          <a:fillRef idx="2">
            <a:schemeClr val="accent4"/>
          </a:fillRef>
          <a:effectRef idx="1">
            <a:schemeClr val="accent4"/>
          </a:effectRef>
          <a:fontRef idx="minor">
            <a:schemeClr val="dk1"/>
          </a:fontRef>
        </p:style>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r" fontAlgn="auto">
              <a:spcBef>
                <a:spcPts val="0"/>
              </a:spcBef>
              <a:spcAft>
                <a:spcPts val="0"/>
              </a:spcAft>
              <a:defRPr/>
            </a:pPr>
            <a:r>
              <a:rPr lang="fa-IR" sz="2000" b="1" dirty="0" smtClean="0">
                <a:ln w="11430"/>
                <a:solidFill>
                  <a:srgbClr val="1203D5"/>
                </a:solidFill>
                <a:effectLst>
                  <a:outerShdw blurRad="50800" dist="39000" dir="5460000" algn="tl">
                    <a:srgbClr val="000000">
                      <a:alpha val="38000"/>
                    </a:srgbClr>
                  </a:outerShdw>
                </a:effectLst>
                <a:cs typeface="B Titr" pitchFamily="2" charset="-78"/>
              </a:rPr>
              <a:t>حداکثر زمان:دو  دقیقه</a:t>
            </a:r>
            <a:endParaRPr lang="en-US" sz="1400" b="1" dirty="0">
              <a:ln w="11430"/>
              <a:solidFill>
                <a:srgbClr val="1203D5"/>
              </a:solidFill>
              <a:effectLst>
                <a:outerShdw blurRad="50800" dist="39000" dir="5460000" algn="tl">
                  <a:srgbClr val="000000">
                    <a:alpha val="38000"/>
                  </a:srgbClr>
                </a:outerShdw>
              </a:effectLst>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31"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style.rotation</p:attrName>
                                        </p:attrNameLst>
                                      </p:cBhvr>
                                      <p:tavLst>
                                        <p:tav tm="0">
                                          <p:val>
                                            <p:fltVal val="90"/>
                                          </p:val>
                                        </p:tav>
                                        <p:tav tm="100000">
                                          <p:val>
                                            <p:fltVal val="0"/>
                                          </p:val>
                                        </p:tav>
                                      </p:tavLst>
                                    </p:anim>
                                    <p:animEffect transition="in" filter="fade">
                                      <p:cBhvr>
                                        <p:cTn id="17" dur="1000"/>
                                        <p:tgtEl>
                                          <p:spTgt spid="6"/>
                                        </p:tgtEl>
                                      </p:cBhvr>
                                    </p:animEffect>
                                  </p:childTnLst>
                                </p:cTn>
                              </p:par>
                            </p:childTnLst>
                          </p:cTn>
                        </p:par>
                        <p:par>
                          <p:cTn id="18" fill="hold">
                            <p:stCondLst>
                              <p:cond delay="2000"/>
                            </p:stCondLst>
                            <p:childTnLst>
                              <p:par>
                                <p:cTn id="19" presetID="22" presetClass="entr" presetSubtype="2"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right)">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4294967295"/>
            <p:extLst>
              <p:ext uri="{D42A27DB-BD31-4B8C-83A1-F6EECF244321}">
                <p14:modId xmlns:p14="http://schemas.microsoft.com/office/powerpoint/2010/main" val="1030913022"/>
              </p:ext>
            </p:extLst>
          </p:nvPr>
        </p:nvGraphicFramePr>
        <p:xfrm>
          <a:off x="0" y="71414"/>
          <a:ext cx="9144000" cy="5813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Pentagon 2"/>
          <p:cNvSpPr/>
          <p:nvPr/>
        </p:nvSpPr>
        <p:spPr>
          <a:xfrm flipH="1">
            <a:off x="22491" y="5805264"/>
            <a:ext cx="3771528" cy="830282"/>
          </a:xfrm>
          <a:prstGeom prst="homePlate">
            <a:avLst/>
          </a:prstGeom>
        </p:spPr>
        <p:style>
          <a:lnRef idx="1">
            <a:schemeClr val="accent4"/>
          </a:lnRef>
          <a:fillRef idx="2">
            <a:schemeClr val="accent4"/>
          </a:fillRef>
          <a:effectRef idx="1">
            <a:schemeClr val="accent4"/>
          </a:effectRef>
          <a:fontRef idx="minor">
            <a:schemeClr val="dk1"/>
          </a:fontRef>
        </p:style>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r" fontAlgn="auto">
              <a:spcBef>
                <a:spcPts val="0"/>
              </a:spcBef>
              <a:spcAft>
                <a:spcPts val="0"/>
              </a:spcAft>
              <a:defRPr/>
            </a:pPr>
            <a:r>
              <a:rPr lang="fa-IR" sz="2000" b="1" dirty="0" smtClean="0">
                <a:ln w="11430"/>
                <a:solidFill>
                  <a:srgbClr val="1203D5"/>
                </a:solidFill>
                <a:effectLst>
                  <a:outerShdw blurRad="50800" dist="39000" dir="5460000" algn="tl">
                    <a:srgbClr val="000000">
                      <a:alpha val="38000"/>
                    </a:srgbClr>
                  </a:outerShdw>
                </a:effectLst>
                <a:cs typeface="B Titr" pitchFamily="2" charset="-78"/>
              </a:rPr>
              <a:t>حداکثر زمان:پنج دقیقه</a:t>
            </a:r>
            <a:endParaRPr lang="en-US" sz="1400" b="1" dirty="0">
              <a:ln w="11430"/>
              <a:solidFill>
                <a:srgbClr val="1203D5"/>
              </a:solidFill>
              <a:effectLst>
                <a:outerShdw blurRad="50800" dist="39000" dir="5460000" algn="tl">
                  <a:srgbClr val="000000">
                    <a:alpha val="38000"/>
                  </a:srgbClr>
                </a:outerShdw>
              </a:effectLst>
              <a:cs typeface="B Titr" pitchFamily="2" charset="-78"/>
            </a:endParaRPr>
          </a:p>
        </p:txBody>
      </p:sp>
    </p:spTree>
    <p:extLst>
      <p:ext uri="{BB962C8B-B14F-4D97-AF65-F5344CB8AC3E}">
        <p14:creationId xmlns:p14="http://schemas.microsoft.com/office/powerpoint/2010/main" val="299654705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childTnLst>
                          </p:cTn>
                        </p:par>
                        <p:par>
                          <p:cTn id="8" fill="hold">
                            <p:stCondLst>
                              <p:cond delay="20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a:xfrm>
            <a:off x="611560" y="692696"/>
            <a:ext cx="7941688" cy="857256"/>
          </a:xfrm>
          <a:prstGeom prst="rect">
            <a:avLst/>
          </a:prstGeom>
        </p:spPr>
        <p:style>
          <a:lnRef idx="0">
            <a:schemeClr val="accent2"/>
          </a:lnRef>
          <a:fillRef idx="3">
            <a:schemeClr val="accent2"/>
          </a:fillRef>
          <a:effectRef idx="3">
            <a:schemeClr val="accent2"/>
          </a:effectRef>
          <a:fontRef idx="minor">
            <a:schemeClr val="lt1"/>
          </a:fontRef>
        </p:style>
        <p:txBody>
          <a:bodyPr/>
          <a:lstStyle>
            <a:lvl1pPr marL="320040" indent="-320040" algn="r" defTabSz="914400" rtl="1"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0" indent="0" algn="ctr" fontAlgn="auto">
              <a:spcAft>
                <a:spcPts val="0"/>
              </a:spcAft>
              <a:buFont typeface="Georgia" pitchFamily="18" charset="0"/>
              <a:buNone/>
              <a:defRPr/>
            </a:pPr>
            <a:r>
              <a:rPr lang="fa-IR" sz="5400" dirty="0" smtClean="0">
                <a:solidFill>
                  <a:srgbClr val="FFFF00"/>
                </a:solidFill>
                <a:cs typeface="B Titr" pitchFamily="2" charset="-78"/>
              </a:rPr>
              <a:t>ابزارهای گردآوری اطلاعات</a:t>
            </a:r>
          </a:p>
          <a:p>
            <a:pPr marL="0" indent="0" algn="ctr" fontAlgn="auto">
              <a:spcAft>
                <a:spcPts val="0"/>
              </a:spcAft>
              <a:buFont typeface="Georgia" pitchFamily="18" charset="0"/>
              <a:buNone/>
              <a:defRPr/>
            </a:pPr>
            <a:endParaRPr lang="fa-IR" sz="5400" dirty="0" smtClean="0">
              <a:solidFill>
                <a:srgbClr val="FFFF00"/>
              </a:solidFill>
              <a:cs typeface="B Titr" pitchFamily="2" charset="-78"/>
            </a:endParaRPr>
          </a:p>
          <a:p>
            <a:pPr algn="just">
              <a:spcAft>
                <a:spcPts val="0"/>
              </a:spcAft>
              <a:buNone/>
            </a:pPr>
            <a:endParaRPr lang="en-US" sz="2800" dirty="0" smtClean="0">
              <a:solidFill>
                <a:srgbClr val="FFFF00"/>
              </a:solidFill>
              <a:cs typeface="B Titr" pitchFamily="2" charset="-78"/>
            </a:endParaRPr>
          </a:p>
        </p:txBody>
      </p:sp>
      <p:sp>
        <p:nvSpPr>
          <p:cNvPr id="2" name="Rectangle 1"/>
          <p:cNvSpPr/>
          <p:nvPr/>
        </p:nvSpPr>
        <p:spPr>
          <a:xfrm>
            <a:off x="1619672" y="2204864"/>
            <a:ext cx="5767536" cy="305378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457200" indent="-457200">
              <a:lnSpc>
                <a:spcPct val="115000"/>
              </a:lnSpc>
              <a:spcAft>
                <a:spcPts val="1000"/>
              </a:spcAft>
              <a:buFont typeface="Wingdings" panose="05000000000000000000" pitchFamily="2" charset="2"/>
              <a:buChar char="Ø"/>
            </a:pPr>
            <a:endParaRPr lang="fa-IR" sz="2800" b="1" dirty="0" smtClean="0">
              <a:latin typeface="Calibri" panose="020F0502020204030204" pitchFamily="34" charset="0"/>
              <a:ea typeface="Calibri" panose="020F0502020204030204" pitchFamily="34" charset="0"/>
              <a:cs typeface="B Nazanin" panose="00000400000000000000" pitchFamily="2" charset="-78"/>
            </a:endParaRPr>
          </a:p>
          <a:p>
            <a:pPr marL="457200" indent="-457200">
              <a:lnSpc>
                <a:spcPct val="115000"/>
              </a:lnSpc>
              <a:spcAft>
                <a:spcPts val="1000"/>
              </a:spcAft>
              <a:buFont typeface="Wingdings" panose="05000000000000000000" pitchFamily="2" charset="2"/>
              <a:buChar char="Ø"/>
            </a:pPr>
            <a:r>
              <a:rPr lang="fa-IR" sz="2800" b="1" dirty="0" smtClean="0">
                <a:latin typeface="Calibri" panose="020F0502020204030204" pitchFamily="34" charset="0"/>
                <a:ea typeface="Calibri" panose="020F0502020204030204" pitchFamily="34" charset="0"/>
                <a:cs typeface="B Nazanin" panose="00000400000000000000" pitchFamily="2" charset="-78"/>
              </a:rPr>
              <a:t>پرسشنامه توانمندی ذهن</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marL="457200" indent="-457200">
              <a:lnSpc>
                <a:spcPct val="115000"/>
              </a:lnSpc>
              <a:spcAft>
                <a:spcPts val="1000"/>
              </a:spcAft>
              <a:buFont typeface="Wingdings" panose="05000000000000000000" pitchFamily="2" charset="2"/>
              <a:buChar char="Ø"/>
            </a:pPr>
            <a:r>
              <a:rPr lang="fa-IR" sz="2800" b="1" dirty="0">
                <a:latin typeface="Calibri" panose="020F0502020204030204" pitchFamily="34" charset="0"/>
                <a:ea typeface="Calibri" panose="020F0502020204030204" pitchFamily="34" charset="0"/>
                <a:cs typeface="B Nazanin" panose="00000400000000000000" pitchFamily="2" charset="-78"/>
              </a:rPr>
              <a:t>پرسشنامه </a:t>
            </a:r>
            <a:r>
              <a:rPr lang="fa-IR" sz="2800" b="1" dirty="0" smtClean="0">
                <a:latin typeface="Calibri" panose="020F0502020204030204" pitchFamily="34" charset="0"/>
                <a:ea typeface="Calibri" panose="020F0502020204030204" pitchFamily="34" charset="0"/>
                <a:cs typeface="B Nazanin" panose="00000400000000000000" pitchFamily="2" charset="-78"/>
              </a:rPr>
              <a:t>همدلی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marL="457200" indent="-457200">
              <a:lnSpc>
                <a:spcPct val="115000"/>
              </a:lnSpc>
              <a:spcAft>
                <a:spcPts val="1000"/>
              </a:spcAft>
              <a:buFont typeface="Wingdings" panose="05000000000000000000" pitchFamily="2" charset="2"/>
              <a:buChar char="Ø"/>
            </a:pPr>
            <a:r>
              <a:rPr lang="fa-IR" sz="2800" b="1" dirty="0">
                <a:latin typeface="Calibri" panose="020F0502020204030204" pitchFamily="34" charset="0"/>
                <a:ea typeface="Calibri" panose="020F0502020204030204" pitchFamily="34" charset="0"/>
                <a:cs typeface="B Nazanin" panose="00000400000000000000" pitchFamily="2" charset="-78"/>
              </a:rPr>
              <a:t>پرسشنامه علائم مرضی کودکان (</a:t>
            </a:r>
            <a:r>
              <a:rPr lang="en-US" sz="2800" b="1" dirty="0">
                <a:latin typeface="Times New Roman" panose="02020603050405020304" pitchFamily="18" charset="0"/>
                <a:ea typeface="Calibri" panose="020F0502020204030204" pitchFamily="34" charset="0"/>
                <a:cs typeface="B Nazanin" panose="00000400000000000000" pitchFamily="2" charset="-78"/>
              </a:rPr>
              <a:t>CSI-4</a:t>
            </a:r>
            <a:r>
              <a:rPr lang="fa-IR" sz="2800" b="1" dirty="0" smtClean="0">
                <a:latin typeface="Calibri" panose="020F0502020204030204" pitchFamily="34" charset="0"/>
                <a:ea typeface="Calibri" panose="020F0502020204030204" pitchFamily="34" charset="0"/>
                <a:cs typeface="B Nazanin" panose="00000400000000000000" pitchFamily="2" charset="-78"/>
              </a:rPr>
              <a:t>)</a:t>
            </a:r>
          </a:p>
          <a:p>
            <a:pPr marL="457200" indent="-457200">
              <a:lnSpc>
                <a:spcPct val="115000"/>
              </a:lnSpc>
              <a:spcAft>
                <a:spcPts val="1000"/>
              </a:spcAft>
              <a:buFont typeface="Wingdings" panose="05000000000000000000" pitchFamily="2" charset="2"/>
              <a:buChar char="Ø"/>
            </a:pPr>
            <a:endParaRPr lang="en-US" sz="2800" b="1"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4" name="Pentagon 3"/>
          <p:cNvSpPr/>
          <p:nvPr/>
        </p:nvSpPr>
        <p:spPr>
          <a:xfrm flipH="1">
            <a:off x="179512" y="5280353"/>
            <a:ext cx="4608512" cy="1172367"/>
          </a:xfrm>
          <a:prstGeom prst="homePlate">
            <a:avLst/>
          </a:prstGeom>
        </p:spPr>
        <p:style>
          <a:lnRef idx="1">
            <a:schemeClr val="accent4"/>
          </a:lnRef>
          <a:fillRef idx="2">
            <a:schemeClr val="accent4"/>
          </a:fillRef>
          <a:effectRef idx="1">
            <a:schemeClr val="accent4"/>
          </a:effectRef>
          <a:fontRef idx="minor">
            <a:schemeClr val="dk1"/>
          </a:fontRef>
        </p:style>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r" fontAlgn="auto">
              <a:spcBef>
                <a:spcPts val="0"/>
              </a:spcBef>
              <a:spcAft>
                <a:spcPts val="0"/>
              </a:spcAft>
              <a:defRPr/>
            </a:pPr>
            <a:r>
              <a:rPr lang="fa-IR" sz="2000" b="1" dirty="0" smtClean="0">
                <a:ln w="11430"/>
                <a:solidFill>
                  <a:srgbClr val="1203D5"/>
                </a:solidFill>
                <a:effectLst>
                  <a:outerShdw blurRad="50800" dist="39000" dir="5460000" algn="tl">
                    <a:srgbClr val="000000">
                      <a:alpha val="38000"/>
                    </a:srgbClr>
                  </a:outerShdw>
                </a:effectLst>
                <a:cs typeface="B Titr" pitchFamily="2" charset="-78"/>
              </a:rPr>
              <a:t>حداکثر زمان:4 دقیقه(کل ابزار)</a:t>
            </a:r>
          </a:p>
          <a:p>
            <a:pPr algn="r" fontAlgn="auto">
              <a:spcBef>
                <a:spcPts val="0"/>
              </a:spcBef>
              <a:spcAft>
                <a:spcPts val="0"/>
              </a:spcAft>
              <a:defRPr/>
            </a:pPr>
            <a:r>
              <a:rPr lang="fa-IR" sz="2000" b="1" dirty="0" smtClean="0">
                <a:ln w="11430"/>
                <a:solidFill>
                  <a:srgbClr val="1203D5"/>
                </a:solidFill>
                <a:effectLst>
                  <a:outerShdw blurRad="50800" dist="39000" dir="5460000" algn="tl">
                    <a:srgbClr val="000000">
                      <a:alpha val="38000"/>
                    </a:srgbClr>
                  </a:outerShdw>
                </a:effectLst>
                <a:cs typeface="B Titr" pitchFamily="2" charset="-78"/>
              </a:rPr>
              <a:t>در صورت داشتن مداخله یا پروتکل:7 دقیقه</a:t>
            </a:r>
            <a:endParaRPr lang="en-US" sz="1400" b="1" dirty="0">
              <a:ln w="11430"/>
              <a:solidFill>
                <a:srgbClr val="1203D5"/>
              </a:solidFill>
              <a:effectLst>
                <a:outerShdw blurRad="50800" dist="39000" dir="5460000" algn="tl">
                  <a:srgbClr val="000000">
                    <a:alpha val="38000"/>
                  </a:srgbClr>
                </a:outerShdw>
              </a:effectLst>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par>
                          <p:cTn id="21" fill="hold">
                            <p:stCondLst>
                              <p:cond delay="2000"/>
                            </p:stCondLst>
                            <p:childTnLst>
                              <p:par>
                                <p:cTn id="22" presetID="26"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down)">
                                      <p:cBhvr>
                                        <p:cTn id="24" dur="290">
                                          <p:stCondLst>
                                            <p:cond delay="0"/>
                                          </p:stCondLst>
                                        </p:cTn>
                                        <p:tgtEl>
                                          <p:spTgt spid="2"/>
                                        </p:tgtEl>
                                      </p:cBhvr>
                                    </p:animEffect>
                                    <p:anim calcmode="lin" valueType="num">
                                      <p:cBhvr>
                                        <p:cTn id="25"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6"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7"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28"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29"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30" dur="13">
                                          <p:stCondLst>
                                            <p:cond delay="325"/>
                                          </p:stCondLst>
                                        </p:cTn>
                                        <p:tgtEl>
                                          <p:spTgt spid="2"/>
                                        </p:tgtEl>
                                      </p:cBhvr>
                                      <p:to x="100000" y="60000"/>
                                    </p:animScale>
                                    <p:animScale>
                                      <p:cBhvr>
                                        <p:cTn id="31" dur="83" decel="50000">
                                          <p:stCondLst>
                                            <p:cond delay="338"/>
                                          </p:stCondLst>
                                        </p:cTn>
                                        <p:tgtEl>
                                          <p:spTgt spid="2"/>
                                        </p:tgtEl>
                                      </p:cBhvr>
                                      <p:to x="100000" y="100000"/>
                                    </p:animScale>
                                    <p:animScale>
                                      <p:cBhvr>
                                        <p:cTn id="32" dur="13">
                                          <p:stCondLst>
                                            <p:cond delay="656"/>
                                          </p:stCondLst>
                                        </p:cTn>
                                        <p:tgtEl>
                                          <p:spTgt spid="2"/>
                                        </p:tgtEl>
                                      </p:cBhvr>
                                      <p:to x="100000" y="80000"/>
                                    </p:animScale>
                                    <p:animScale>
                                      <p:cBhvr>
                                        <p:cTn id="33" dur="83" decel="50000">
                                          <p:stCondLst>
                                            <p:cond delay="669"/>
                                          </p:stCondLst>
                                        </p:cTn>
                                        <p:tgtEl>
                                          <p:spTgt spid="2"/>
                                        </p:tgtEl>
                                      </p:cBhvr>
                                      <p:to x="100000" y="100000"/>
                                    </p:animScale>
                                    <p:animScale>
                                      <p:cBhvr>
                                        <p:cTn id="34" dur="13">
                                          <p:stCondLst>
                                            <p:cond delay="821"/>
                                          </p:stCondLst>
                                        </p:cTn>
                                        <p:tgtEl>
                                          <p:spTgt spid="2"/>
                                        </p:tgtEl>
                                      </p:cBhvr>
                                      <p:to x="100000" y="90000"/>
                                    </p:animScale>
                                    <p:animScale>
                                      <p:cBhvr>
                                        <p:cTn id="35" dur="83" decel="50000">
                                          <p:stCondLst>
                                            <p:cond delay="834"/>
                                          </p:stCondLst>
                                        </p:cTn>
                                        <p:tgtEl>
                                          <p:spTgt spid="2"/>
                                        </p:tgtEl>
                                      </p:cBhvr>
                                      <p:to x="100000" y="100000"/>
                                    </p:animScale>
                                    <p:animScale>
                                      <p:cBhvr>
                                        <p:cTn id="36" dur="13">
                                          <p:stCondLst>
                                            <p:cond delay="904"/>
                                          </p:stCondLst>
                                        </p:cTn>
                                        <p:tgtEl>
                                          <p:spTgt spid="2"/>
                                        </p:tgtEl>
                                      </p:cBhvr>
                                      <p:to x="100000" y="95000"/>
                                    </p:animScale>
                                    <p:animScale>
                                      <p:cBhvr>
                                        <p:cTn id="37" dur="83" decel="50000">
                                          <p:stCondLst>
                                            <p:cond delay="917"/>
                                          </p:stCondLst>
                                        </p:cTn>
                                        <p:tgtEl>
                                          <p:spTgt spid="2"/>
                                        </p:tgtEl>
                                      </p:cBhvr>
                                      <p:to x="100000" y="100000"/>
                                    </p:animScale>
                                  </p:childTnLst>
                                </p:cTn>
                              </p:par>
                            </p:childTnLst>
                          </p:cTn>
                        </p:par>
                        <p:par>
                          <p:cTn id="38" fill="hold">
                            <p:stCondLst>
                              <p:cond delay="3000"/>
                            </p:stCondLst>
                            <p:childTnLst>
                              <p:par>
                                <p:cTn id="39" presetID="22" presetClass="entr" presetSubtype="2"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right)">
                                      <p:cBhvr>
                                        <p:cTn id="4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836712"/>
            <a:ext cx="8640960" cy="378565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lgn="just">
              <a:buFont typeface="Wingdings" panose="05000000000000000000" pitchFamily="2" charset="2"/>
              <a:buChar char="Ø"/>
            </a:pPr>
            <a:r>
              <a:rPr lang="fa-IR" sz="2000" dirty="0" smtClean="0">
                <a:latin typeface="Calibri" panose="020F0502020204030204" pitchFamily="34" charset="0"/>
                <a:ea typeface="Calibri" panose="020F0502020204030204" pitchFamily="34" charset="0"/>
                <a:cs typeface="B Nazanin" panose="00000400000000000000" pitchFamily="2" charset="-78"/>
              </a:rPr>
              <a:t> </a:t>
            </a:r>
            <a:r>
              <a:rPr lang="fa-IR" sz="2000" dirty="0">
                <a:latin typeface="Calibri" panose="020F0502020204030204" pitchFamily="34" charset="0"/>
                <a:ea typeface="Calibri" panose="020F0502020204030204" pitchFamily="34" charset="0"/>
                <a:cs typeface="B Nazanin" panose="00000400000000000000" pitchFamily="2" charset="-78"/>
              </a:rPr>
              <a:t>استیرنمن(1999) </a:t>
            </a:r>
            <a:r>
              <a:rPr lang="fa-IR" sz="2000" dirty="0" smtClean="0">
                <a:latin typeface="Calibri" panose="020F0502020204030204" pitchFamily="34" charset="0"/>
                <a:ea typeface="Calibri" panose="020F0502020204030204" pitchFamily="34" charset="0"/>
                <a:cs typeface="B Nazanin" panose="00000400000000000000" pitchFamily="2" charset="-78"/>
              </a:rPr>
              <a:t>.</a:t>
            </a:r>
          </a:p>
          <a:p>
            <a:pPr marL="342900" indent="-342900" algn="just">
              <a:buFont typeface="Wingdings" panose="05000000000000000000" pitchFamily="2" charset="2"/>
              <a:buChar char="Ø"/>
            </a:pPr>
            <a:r>
              <a:rPr lang="fa-IR" sz="2000" dirty="0" smtClean="0">
                <a:latin typeface="Calibri" panose="020F0502020204030204" pitchFamily="34" charset="0"/>
                <a:ea typeface="Calibri" panose="020F0502020204030204" pitchFamily="34" charset="0"/>
                <a:cs typeface="B Nazanin" panose="00000400000000000000" pitchFamily="2" charset="-78"/>
              </a:rPr>
              <a:t> </a:t>
            </a:r>
            <a:r>
              <a:rPr lang="fa-IR" sz="2000" dirty="0">
                <a:latin typeface="Calibri" panose="020F0502020204030204" pitchFamily="34" charset="0"/>
                <a:ea typeface="Calibri" panose="020F0502020204030204" pitchFamily="34" charset="0"/>
                <a:cs typeface="B Nazanin" panose="00000400000000000000" pitchFamily="2" charset="-78"/>
              </a:rPr>
              <a:t>فرم 38 </a:t>
            </a:r>
            <a:r>
              <a:rPr lang="fa-IR" sz="2000" dirty="0" smtClean="0">
                <a:latin typeface="Calibri" panose="020F0502020204030204" pitchFamily="34" charset="0"/>
                <a:ea typeface="Calibri" panose="020F0502020204030204" pitchFamily="34" charset="0"/>
                <a:cs typeface="B Nazanin" panose="00000400000000000000" pitchFamily="2" charset="-78"/>
              </a:rPr>
              <a:t>سوالی. </a:t>
            </a:r>
          </a:p>
          <a:p>
            <a:pPr marL="342900" indent="-342900" algn="just">
              <a:buFont typeface="Wingdings" panose="05000000000000000000" pitchFamily="2" charset="2"/>
              <a:buChar char="Ø"/>
            </a:pPr>
            <a:r>
              <a:rPr lang="fa-IR" sz="2000" dirty="0" smtClean="0">
                <a:latin typeface="Calibri" panose="020F0502020204030204" pitchFamily="34" charset="0"/>
                <a:ea typeface="Calibri" panose="020F0502020204030204" pitchFamily="34" charset="0"/>
                <a:cs typeface="B Nazanin" panose="00000400000000000000" pitchFamily="2" charset="-78"/>
              </a:rPr>
              <a:t>توسط </a:t>
            </a:r>
            <a:r>
              <a:rPr lang="fa-IR" sz="2000" dirty="0">
                <a:latin typeface="Calibri" panose="020F0502020204030204" pitchFamily="34" charset="0"/>
                <a:ea typeface="Calibri" panose="020F0502020204030204" pitchFamily="34" charset="0"/>
                <a:cs typeface="B Nazanin" panose="00000400000000000000" pitchFamily="2" charset="-78"/>
              </a:rPr>
              <a:t>قمرانی و همکاران در سال 1385 ترجمه و اعتباریابی </a:t>
            </a:r>
            <a:r>
              <a:rPr lang="fa-IR" sz="2000" dirty="0" smtClean="0">
                <a:latin typeface="Calibri" panose="020F0502020204030204" pitchFamily="34" charset="0"/>
                <a:ea typeface="Calibri" panose="020F0502020204030204" pitchFamily="34" charset="0"/>
                <a:cs typeface="B Nazanin" panose="00000400000000000000" pitchFamily="2" charset="-78"/>
              </a:rPr>
              <a:t>شده است.</a:t>
            </a:r>
          </a:p>
          <a:p>
            <a:pPr marL="342900" indent="-342900" algn="just">
              <a:buFont typeface="Wingdings" panose="05000000000000000000" pitchFamily="2" charset="2"/>
              <a:buChar char="Ø"/>
            </a:pPr>
            <a:endParaRPr lang="fa-IR" sz="2000" dirty="0" smtClean="0">
              <a:latin typeface="Calibri" panose="020F0502020204030204" pitchFamily="34" charset="0"/>
              <a:ea typeface="Calibri" panose="020F0502020204030204" pitchFamily="34" charset="0"/>
              <a:cs typeface="B Nazanin" panose="00000400000000000000" pitchFamily="2" charset="-78"/>
            </a:endParaRPr>
          </a:p>
          <a:p>
            <a:pPr marL="342900" indent="-342900" algn="just">
              <a:buFont typeface="Wingdings" panose="05000000000000000000" pitchFamily="2" charset="2"/>
              <a:buChar char="Ø"/>
            </a:pPr>
            <a:r>
              <a:rPr lang="fa-IR" sz="2000" dirty="0" smtClean="0">
                <a:latin typeface="Calibri" panose="020F0502020204030204" pitchFamily="34" charset="0"/>
                <a:ea typeface="Calibri" panose="020F0502020204030204" pitchFamily="34" charset="0"/>
                <a:cs typeface="B Nazanin" panose="00000400000000000000" pitchFamily="2" charset="-78"/>
              </a:rPr>
              <a:t>دارای سه خرده مقیاس. </a:t>
            </a:r>
          </a:p>
          <a:p>
            <a:pPr marL="342900" indent="-342900" algn="just">
              <a:buFont typeface="Wingdings" panose="05000000000000000000" pitchFamily="2" charset="2"/>
              <a:buChar char="Ø"/>
            </a:pPr>
            <a:r>
              <a:rPr lang="fa-IR" sz="2000" dirty="0" smtClean="0">
                <a:latin typeface="Calibri" panose="020F0502020204030204" pitchFamily="34" charset="0"/>
                <a:cs typeface="B Nazanin" panose="00000400000000000000" pitchFamily="2" charset="-78"/>
              </a:rPr>
              <a:t>سطح اول:</a:t>
            </a:r>
            <a:r>
              <a:rPr lang="fa-IR" sz="2000" dirty="0" smtClean="0">
                <a:cs typeface="B Nazanin" panose="00000400000000000000" pitchFamily="2" charset="-78"/>
              </a:rPr>
              <a:t> شامل </a:t>
            </a:r>
            <a:r>
              <a:rPr lang="fa-IR" sz="2000" dirty="0">
                <a:cs typeface="B Nazanin" panose="00000400000000000000" pitchFamily="2" charset="-78"/>
              </a:rPr>
              <a:t>بازشناسی عواطف و وانمود می باشد که از 20 تصویر تشکیل شده </a:t>
            </a:r>
            <a:r>
              <a:rPr lang="fa-IR" sz="2000" dirty="0" smtClean="0">
                <a:cs typeface="B Nazanin" panose="00000400000000000000" pitchFamily="2" charset="-78"/>
              </a:rPr>
              <a:t>است</a:t>
            </a:r>
            <a:r>
              <a:rPr lang="fa-IR" sz="2000" dirty="0">
                <a:cs typeface="B Nazanin" panose="00000400000000000000" pitchFamily="2" charset="-78"/>
              </a:rPr>
              <a:t>.</a:t>
            </a:r>
            <a:endParaRPr lang="fa-IR" sz="2000" dirty="0" smtClean="0">
              <a:cs typeface="B Nazanin" panose="00000400000000000000" pitchFamily="2" charset="-78"/>
            </a:endParaRPr>
          </a:p>
          <a:p>
            <a:pPr marL="342900" indent="-342900" algn="just">
              <a:buFont typeface="Wingdings" panose="05000000000000000000" pitchFamily="2" charset="2"/>
              <a:buChar char="Ø"/>
            </a:pPr>
            <a:r>
              <a:rPr lang="fa-IR" sz="2000" dirty="0" smtClean="0">
                <a:cs typeface="B Nazanin" panose="00000400000000000000" pitchFamily="2" charset="-78"/>
              </a:rPr>
              <a:t>سطح دوم: </a:t>
            </a:r>
            <a:r>
              <a:rPr lang="fa-IR" sz="2000" dirty="0">
                <a:cs typeface="B Nazanin" panose="00000400000000000000" pitchFamily="2" charset="-78"/>
              </a:rPr>
              <a:t>شامل باور غلط اولیه و درک باور غلط می باشد و از 13 سوال تشکیل شده </a:t>
            </a:r>
            <a:r>
              <a:rPr lang="fa-IR" sz="2000" dirty="0" smtClean="0">
                <a:cs typeface="B Nazanin" panose="00000400000000000000" pitchFamily="2" charset="-78"/>
              </a:rPr>
              <a:t>است.</a:t>
            </a:r>
          </a:p>
          <a:p>
            <a:pPr marL="342900" indent="-342900" algn="just">
              <a:buFont typeface="Wingdings" panose="05000000000000000000" pitchFamily="2" charset="2"/>
              <a:buChar char="Ø"/>
            </a:pPr>
            <a:r>
              <a:rPr lang="fa-IR" sz="2000" dirty="0" smtClean="0">
                <a:cs typeface="B Nazanin" panose="00000400000000000000" pitchFamily="2" charset="-78"/>
              </a:rPr>
              <a:t>سطح سوم: </a:t>
            </a:r>
            <a:r>
              <a:rPr lang="fa-IR" sz="2000" dirty="0">
                <a:cs typeface="B Nazanin" panose="00000400000000000000" pitchFamily="2" charset="-78"/>
              </a:rPr>
              <a:t>به درک باور غلط ثانویه یا درک شوخی می پردازد و شامل 5 سوال می باشد</a:t>
            </a:r>
            <a:r>
              <a:rPr lang="fa-IR" sz="2000" dirty="0" smtClean="0">
                <a:cs typeface="B Nazanin" panose="00000400000000000000" pitchFamily="2" charset="-78"/>
              </a:rPr>
              <a:t>).</a:t>
            </a:r>
          </a:p>
          <a:p>
            <a:pPr marL="342900" indent="-342900" algn="just">
              <a:buFont typeface="Wingdings" panose="05000000000000000000" pitchFamily="2" charset="2"/>
              <a:buChar char="Ø"/>
            </a:pPr>
            <a:r>
              <a:rPr lang="fa-IR" sz="2000" dirty="0">
                <a:cs typeface="B Nazanin" panose="00000400000000000000" pitchFamily="2" charset="-78"/>
              </a:rPr>
              <a:t>پاسخ صحیح آزمودنی نمره «1» و به پاسخ غلط وی نمره «0» داده می </a:t>
            </a:r>
            <a:r>
              <a:rPr lang="fa-IR" sz="2000" dirty="0" smtClean="0">
                <a:cs typeface="B Nazanin" panose="00000400000000000000" pitchFamily="2" charset="-78"/>
              </a:rPr>
              <a:t>شود.</a:t>
            </a:r>
          </a:p>
          <a:p>
            <a:pPr marL="342900" indent="-342900" algn="just">
              <a:buFont typeface="Wingdings" panose="05000000000000000000" pitchFamily="2" charset="2"/>
              <a:buChar char="Ø"/>
            </a:pPr>
            <a:endParaRPr lang="fa-IR" sz="2000" dirty="0">
              <a:cs typeface="B Nazanin" panose="00000400000000000000" pitchFamily="2" charset="-78"/>
            </a:endParaRPr>
          </a:p>
          <a:p>
            <a:pPr marL="342900" indent="-342900" algn="just">
              <a:buFont typeface="Wingdings" panose="05000000000000000000" pitchFamily="2" charset="2"/>
              <a:buChar char="Ø"/>
            </a:pPr>
            <a:r>
              <a:rPr lang="fa-IR" sz="2000" dirty="0" smtClean="0">
                <a:cs typeface="B Nazanin" panose="00000400000000000000" pitchFamily="2" charset="-78"/>
              </a:rPr>
              <a:t>روایی</a:t>
            </a:r>
          </a:p>
          <a:p>
            <a:pPr marL="342900" indent="-342900" algn="just">
              <a:buFont typeface="Wingdings" panose="05000000000000000000" pitchFamily="2" charset="2"/>
              <a:buChar char="Ø"/>
            </a:pPr>
            <a:r>
              <a:rPr lang="fa-IR" sz="2000" dirty="0" smtClean="0">
                <a:cs typeface="B Nazanin" panose="00000400000000000000" pitchFamily="2" charset="-78"/>
              </a:rPr>
              <a:t>پایایی</a:t>
            </a:r>
          </a:p>
        </p:txBody>
      </p:sp>
      <p:sp>
        <p:nvSpPr>
          <p:cNvPr id="5" name="Rectangle 4"/>
          <p:cNvSpPr/>
          <p:nvPr/>
        </p:nvSpPr>
        <p:spPr>
          <a:xfrm>
            <a:off x="3059833" y="182562"/>
            <a:ext cx="3246214" cy="587853"/>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indent="268605" algn="just">
              <a:lnSpc>
                <a:spcPct val="115000"/>
              </a:lnSpc>
              <a:spcAft>
                <a:spcPts val="1000"/>
              </a:spcAft>
            </a:pPr>
            <a:r>
              <a:rPr lang="fa-IR" sz="2800" b="1" dirty="0">
                <a:solidFill>
                  <a:srgbClr val="FFFF00"/>
                </a:solidFill>
                <a:latin typeface="Calibri" panose="020F0502020204030204" pitchFamily="34" charset="0"/>
                <a:ea typeface="Calibri" panose="020F0502020204030204" pitchFamily="34" charset="0"/>
                <a:cs typeface="B Titr" panose="00000700000000000000" pitchFamily="2" charset="-78"/>
              </a:rPr>
              <a:t>پرسشنامه نظریه </a:t>
            </a:r>
            <a:r>
              <a:rPr lang="fa-IR" sz="2800" b="1" dirty="0" smtClean="0">
                <a:solidFill>
                  <a:srgbClr val="FFFF00"/>
                </a:solidFill>
                <a:latin typeface="Calibri" panose="020F0502020204030204" pitchFamily="34" charset="0"/>
                <a:ea typeface="Calibri" panose="020F0502020204030204" pitchFamily="34" charset="0"/>
                <a:cs typeface="B Titr" panose="00000700000000000000" pitchFamily="2" charset="-78"/>
              </a:rPr>
              <a:t>ذهن </a:t>
            </a:r>
            <a:endParaRPr lang="en-US" sz="2000" dirty="0">
              <a:solidFill>
                <a:srgbClr val="FFFF00"/>
              </a:solidFill>
              <a:latin typeface="Calibri" panose="020F0502020204030204" pitchFamily="34" charset="0"/>
              <a:ea typeface="Calibri" panose="020F0502020204030204" pitchFamily="34" charset="0"/>
              <a:cs typeface="B Titr" panose="00000700000000000000" pitchFamily="2" charset="-78"/>
            </a:endParaRPr>
          </a:p>
        </p:txBody>
      </p:sp>
    </p:spTree>
    <p:extLst>
      <p:ext uri="{BB962C8B-B14F-4D97-AF65-F5344CB8AC3E}">
        <p14:creationId xmlns:p14="http://schemas.microsoft.com/office/powerpoint/2010/main" val="234546353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1000"/>
                                        <p:tgtEl>
                                          <p:spTgt spid="5"/>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1000" fill="hold"/>
                                        <p:tgtEl>
                                          <p:spTgt spid="2"/>
                                        </p:tgtEl>
                                        <p:attrNameLst>
                                          <p:attrName>ppt_x</p:attrName>
                                        </p:attrNameLst>
                                      </p:cBhvr>
                                      <p:tavLst>
                                        <p:tav tm="0">
                                          <p:val>
                                            <p:strVal val="#ppt_x"/>
                                          </p:val>
                                        </p:tav>
                                        <p:tav tm="100000">
                                          <p:val>
                                            <p:strVal val="#ppt_x"/>
                                          </p:val>
                                        </p:tav>
                                      </p:tavLst>
                                    </p:anim>
                                    <p:anim calcmode="lin" valueType="num">
                                      <p:cBhvr additive="base">
                                        <p:cTn id="12"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556792"/>
            <a:ext cx="8136904" cy="230832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lgn="just">
              <a:lnSpc>
                <a:spcPct val="150000"/>
              </a:lnSpc>
              <a:buFont typeface="Wingdings" panose="05000000000000000000" pitchFamily="2" charset="2"/>
              <a:buChar char="Ø"/>
            </a:pPr>
            <a:r>
              <a:rPr lang="fa-IR" sz="2400" b="1" dirty="0" smtClean="0">
                <a:latin typeface="Calibri" panose="020F0502020204030204" pitchFamily="34" charset="0"/>
                <a:ea typeface="Calibri" panose="020F0502020204030204" pitchFamily="34" charset="0"/>
                <a:cs typeface="B Nazanin" panose="00000400000000000000" pitchFamily="2" charset="-78"/>
              </a:rPr>
              <a:t>برایانت </a:t>
            </a:r>
            <a:r>
              <a:rPr lang="fa-IR" sz="2400" b="1" dirty="0">
                <a:latin typeface="Calibri" panose="020F0502020204030204" pitchFamily="34" charset="0"/>
                <a:ea typeface="Calibri" panose="020F0502020204030204" pitchFamily="34" charset="0"/>
                <a:cs typeface="B Nazanin" panose="00000400000000000000" pitchFamily="2" charset="-78"/>
              </a:rPr>
              <a:t>(1982</a:t>
            </a:r>
            <a:r>
              <a:rPr lang="fa-IR" sz="2400" b="1" dirty="0" smtClean="0">
                <a:latin typeface="Calibri" panose="020F0502020204030204" pitchFamily="34" charset="0"/>
                <a:ea typeface="Calibri" panose="020F0502020204030204" pitchFamily="34" charset="0"/>
                <a:cs typeface="B Nazanin" panose="00000400000000000000" pitchFamily="2" charset="-78"/>
              </a:rPr>
              <a:t>)</a:t>
            </a:r>
          </a:p>
          <a:p>
            <a:pPr marL="342900" indent="-342900" algn="just">
              <a:lnSpc>
                <a:spcPct val="150000"/>
              </a:lnSpc>
              <a:buFont typeface="Wingdings" panose="05000000000000000000" pitchFamily="2" charset="2"/>
              <a:buChar char="Ø"/>
            </a:pPr>
            <a:r>
              <a:rPr lang="fa-IR" sz="2400" b="1" dirty="0" smtClean="0">
                <a:latin typeface="Calibri" panose="020F0502020204030204" pitchFamily="34" charset="0"/>
                <a:ea typeface="Calibri" panose="020F0502020204030204" pitchFamily="34" charset="0"/>
                <a:cs typeface="B Nazanin" panose="00000400000000000000" pitchFamily="2" charset="-78"/>
              </a:rPr>
              <a:t>پرسشنامه ای </a:t>
            </a:r>
            <a:r>
              <a:rPr lang="fa-IR" sz="2400" b="1" dirty="0">
                <a:latin typeface="Calibri" panose="020F0502020204030204" pitchFamily="34" charset="0"/>
                <a:ea typeface="Calibri" panose="020F0502020204030204" pitchFamily="34" charset="0"/>
                <a:cs typeface="B Nazanin" panose="00000400000000000000" pitchFamily="2" charset="-78"/>
              </a:rPr>
              <a:t>22 </a:t>
            </a:r>
            <a:r>
              <a:rPr lang="fa-IR" sz="2400" b="1" dirty="0" smtClean="0">
                <a:latin typeface="Calibri" panose="020F0502020204030204" pitchFamily="34" charset="0"/>
                <a:ea typeface="Calibri" panose="020F0502020204030204" pitchFamily="34" charset="0"/>
                <a:cs typeface="B Nazanin" panose="00000400000000000000" pitchFamily="2" charset="-78"/>
              </a:rPr>
              <a:t>سوالی</a:t>
            </a:r>
          </a:p>
          <a:p>
            <a:pPr marL="342900" indent="-342900" algn="just">
              <a:lnSpc>
                <a:spcPct val="150000"/>
              </a:lnSpc>
              <a:buFont typeface="Wingdings" panose="05000000000000000000" pitchFamily="2" charset="2"/>
              <a:buChar char="Ø"/>
            </a:pPr>
            <a:r>
              <a:rPr lang="fa-IR" sz="2400" b="1" dirty="0" smtClean="0">
                <a:latin typeface="Calibri" panose="020F0502020204030204" pitchFamily="34" charset="0"/>
                <a:ea typeface="Calibri" panose="020F0502020204030204" pitchFamily="34" charset="0"/>
                <a:cs typeface="B Nazanin" panose="00000400000000000000" pitchFamily="2" charset="-78"/>
              </a:rPr>
              <a:t> بر </a:t>
            </a:r>
            <a:r>
              <a:rPr lang="fa-IR" sz="2400" b="1" dirty="0">
                <a:latin typeface="Calibri" panose="020F0502020204030204" pitchFamily="34" charset="0"/>
                <a:ea typeface="Calibri" panose="020F0502020204030204" pitchFamily="34" charset="0"/>
                <a:cs typeface="B Nazanin" panose="00000400000000000000" pitchFamily="2" charset="-78"/>
              </a:rPr>
              <a:t>اساس مقیاس لیکرت است. نمره گذاری از 1 تا 4 صورت می گیرد </a:t>
            </a:r>
            <a:r>
              <a:rPr lang="fa-IR" sz="2400" b="1" dirty="0" smtClean="0">
                <a:latin typeface="Calibri" panose="020F0502020204030204" pitchFamily="34" charset="0"/>
                <a:ea typeface="Calibri" panose="020F0502020204030204" pitchFamily="34" charset="0"/>
                <a:cs typeface="B Nazanin" panose="00000400000000000000" pitchFamily="2" charset="-78"/>
              </a:rPr>
              <a:t>.</a:t>
            </a:r>
          </a:p>
          <a:p>
            <a:pPr marL="342900" indent="-342900" algn="just">
              <a:lnSpc>
                <a:spcPct val="150000"/>
              </a:lnSpc>
              <a:buFont typeface="Wingdings" panose="05000000000000000000" pitchFamily="2" charset="2"/>
              <a:buChar char="Ø"/>
            </a:pPr>
            <a:r>
              <a:rPr lang="fa-IR" sz="2400" b="1" dirty="0" smtClean="0">
                <a:cs typeface="B Nazanin" panose="00000400000000000000" pitchFamily="2" charset="-78"/>
              </a:rPr>
              <a:t>ضریب </a:t>
            </a:r>
            <a:r>
              <a:rPr lang="fa-IR" sz="2400" b="1" dirty="0">
                <a:cs typeface="B Nazanin" panose="00000400000000000000" pitchFamily="2" charset="-78"/>
              </a:rPr>
              <a:t>پایایی </a:t>
            </a:r>
            <a:r>
              <a:rPr lang="fa-IR" sz="2400" b="1" dirty="0" smtClean="0">
                <a:cs typeface="B Nazanin" panose="00000400000000000000" pitchFamily="2" charset="-78"/>
              </a:rPr>
              <a:t>پرسشنامه</a:t>
            </a:r>
            <a:endParaRPr lang="fa-IR" sz="2400" b="1" dirty="0">
              <a:cs typeface="B Nazanin" panose="00000400000000000000" pitchFamily="2" charset="-78"/>
            </a:endParaRPr>
          </a:p>
        </p:txBody>
      </p:sp>
      <p:sp>
        <p:nvSpPr>
          <p:cNvPr id="8" name="Rectangle 7"/>
          <p:cNvSpPr/>
          <p:nvPr/>
        </p:nvSpPr>
        <p:spPr>
          <a:xfrm>
            <a:off x="3465342" y="365125"/>
            <a:ext cx="2464136" cy="523220"/>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r>
              <a:rPr lang="fa-IR" sz="2800" dirty="0">
                <a:solidFill>
                  <a:srgbClr val="FFFF00"/>
                </a:solidFill>
                <a:latin typeface="Calibri" panose="020F0502020204030204" pitchFamily="34" charset="0"/>
                <a:ea typeface="Calibri" panose="020F0502020204030204" pitchFamily="34" charset="0"/>
                <a:cs typeface="B Titr" panose="00000700000000000000" pitchFamily="2" charset="-78"/>
              </a:rPr>
              <a:t>پرسشنامه </a:t>
            </a:r>
            <a:r>
              <a:rPr lang="fa-IR" sz="2800" dirty="0" smtClean="0">
                <a:solidFill>
                  <a:srgbClr val="FFFF00"/>
                </a:solidFill>
                <a:latin typeface="Calibri" panose="020F0502020204030204" pitchFamily="34" charset="0"/>
                <a:ea typeface="Calibri" panose="020F0502020204030204" pitchFamily="34" charset="0"/>
                <a:cs typeface="B Titr" panose="00000700000000000000" pitchFamily="2" charset="-78"/>
              </a:rPr>
              <a:t> </a:t>
            </a:r>
            <a:r>
              <a:rPr lang="fa-IR" sz="2800" dirty="0">
                <a:solidFill>
                  <a:srgbClr val="FFFF00"/>
                </a:solidFill>
                <a:latin typeface="Calibri" panose="020F0502020204030204" pitchFamily="34" charset="0"/>
                <a:ea typeface="Calibri" panose="020F0502020204030204" pitchFamily="34" charset="0"/>
                <a:cs typeface="B Titr" panose="00000700000000000000" pitchFamily="2" charset="-78"/>
              </a:rPr>
              <a:t>همدلی </a:t>
            </a:r>
            <a:endParaRPr lang="fa-IR" sz="2800" dirty="0">
              <a:solidFill>
                <a:srgbClr val="FFFF00"/>
              </a:solidFill>
              <a:cs typeface="B Titr" panose="00000700000000000000" pitchFamily="2" charset="-78"/>
            </a:endParaRPr>
          </a:p>
        </p:txBody>
      </p:sp>
    </p:spTree>
    <p:extLst>
      <p:ext uri="{BB962C8B-B14F-4D97-AF65-F5344CB8AC3E}">
        <p14:creationId xmlns:p14="http://schemas.microsoft.com/office/powerpoint/2010/main" val="234546353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43528" y="365125"/>
            <a:ext cx="5596725" cy="571695"/>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pPr indent="268605" algn="just">
              <a:lnSpc>
                <a:spcPct val="115000"/>
              </a:lnSpc>
              <a:spcAft>
                <a:spcPts val="1000"/>
              </a:spcAft>
            </a:pPr>
            <a:r>
              <a:rPr lang="fa-IR" sz="2800" b="1" dirty="0">
                <a:solidFill>
                  <a:srgbClr val="FFFF00"/>
                </a:solidFill>
                <a:latin typeface="Calibri" panose="020F0502020204030204" pitchFamily="34" charset="0"/>
                <a:ea typeface="Calibri" panose="020F0502020204030204" pitchFamily="34" charset="0"/>
                <a:cs typeface="B Titr" panose="00000700000000000000" pitchFamily="2" charset="-78"/>
              </a:rPr>
              <a:t>پرسشنامه علائم مرضی کودکان (</a:t>
            </a:r>
            <a:r>
              <a:rPr lang="en-US" sz="2800" b="1" dirty="0">
                <a:solidFill>
                  <a:srgbClr val="FFFF00"/>
                </a:solidFill>
                <a:latin typeface="Times New Roman" panose="02020603050405020304" pitchFamily="18" charset="0"/>
                <a:ea typeface="Calibri" panose="020F0502020204030204" pitchFamily="34" charset="0"/>
                <a:cs typeface="B Titr" panose="00000700000000000000" pitchFamily="2" charset="-78"/>
              </a:rPr>
              <a:t>CSI-4</a:t>
            </a:r>
            <a:r>
              <a:rPr lang="fa-IR" sz="2800" b="1" dirty="0" smtClean="0">
                <a:solidFill>
                  <a:srgbClr val="FFFF00"/>
                </a:solidFill>
                <a:latin typeface="Calibri" panose="020F0502020204030204" pitchFamily="34" charset="0"/>
                <a:ea typeface="Calibri" panose="020F0502020204030204" pitchFamily="34" charset="0"/>
                <a:cs typeface="B Titr" panose="00000700000000000000" pitchFamily="2" charset="-78"/>
              </a:rPr>
              <a:t>) </a:t>
            </a:r>
            <a:endParaRPr lang="en-US" sz="2800" dirty="0">
              <a:solidFill>
                <a:srgbClr val="FFFF00"/>
              </a:solidFill>
              <a:effectLst/>
              <a:latin typeface="Calibri" panose="020F0502020204030204" pitchFamily="34" charset="0"/>
              <a:ea typeface="Calibri" panose="020F0502020204030204" pitchFamily="34" charset="0"/>
              <a:cs typeface="B Titr" panose="00000700000000000000" pitchFamily="2" charset="-78"/>
            </a:endParaRPr>
          </a:p>
        </p:txBody>
      </p:sp>
      <p:sp>
        <p:nvSpPr>
          <p:cNvPr id="5" name="Rectangle 4"/>
          <p:cNvSpPr/>
          <p:nvPr/>
        </p:nvSpPr>
        <p:spPr>
          <a:xfrm>
            <a:off x="395536" y="1196752"/>
            <a:ext cx="8496944" cy="255454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lgn="just">
              <a:buFont typeface="Wingdings" panose="05000000000000000000" pitchFamily="2" charset="2"/>
              <a:buChar char="Ø"/>
            </a:pPr>
            <a:r>
              <a:rPr lang="fa-IR" sz="2000" b="1" dirty="0">
                <a:latin typeface="Calibri" panose="020F0502020204030204" pitchFamily="34" charset="0"/>
                <a:ea typeface="Calibri" panose="020F0502020204030204" pitchFamily="34" charset="0"/>
                <a:cs typeface="B Nazanin" panose="00000400000000000000" pitchFamily="2" charset="-78"/>
              </a:rPr>
              <a:t>گادو و اسپرافکین </a:t>
            </a:r>
            <a:r>
              <a:rPr lang="fa-IR" sz="2000" b="1" dirty="0" smtClean="0">
                <a:latin typeface="Calibri" panose="020F0502020204030204" pitchFamily="34" charset="0"/>
                <a:ea typeface="Calibri" panose="020F0502020204030204" pitchFamily="34" charset="0"/>
                <a:cs typeface="B Nazanin" panose="00000400000000000000" pitchFamily="2" charset="-78"/>
              </a:rPr>
              <a:t>(1994) .</a:t>
            </a:r>
          </a:p>
          <a:p>
            <a:pPr marL="342900" indent="-342900" algn="just">
              <a:buFont typeface="Wingdings" panose="05000000000000000000" pitchFamily="2" charset="2"/>
              <a:buChar char="Ø"/>
            </a:pPr>
            <a:r>
              <a:rPr lang="fa-IR" sz="2000" b="1" dirty="0" smtClean="0">
                <a:latin typeface="Calibri" panose="020F0502020204030204" pitchFamily="34" charset="0"/>
                <a:cs typeface="B Nazanin" panose="00000400000000000000" pitchFamily="2" charset="-78"/>
              </a:rPr>
              <a:t>فرم والدین .</a:t>
            </a:r>
          </a:p>
          <a:p>
            <a:pPr marL="342900" indent="-342900" algn="just">
              <a:buFont typeface="Wingdings" panose="05000000000000000000" pitchFamily="2" charset="2"/>
              <a:buChar char="Ø"/>
            </a:pPr>
            <a:r>
              <a:rPr lang="fa-IR" sz="2000" b="1" dirty="0" smtClean="0">
                <a:latin typeface="Calibri" panose="020F0502020204030204" pitchFamily="34" charset="0"/>
                <a:cs typeface="B Nazanin" panose="00000400000000000000" pitchFamily="2" charset="-78"/>
              </a:rPr>
              <a:t>112 سوالی. </a:t>
            </a:r>
          </a:p>
          <a:p>
            <a:pPr marL="342900" indent="-342900" algn="just">
              <a:buFont typeface="Wingdings" panose="05000000000000000000" pitchFamily="2" charset="2"/>
              <a:buChar char="Ø"/>
            </a:pPr>
            <a:endParaRPr lang="fa-IR" sz="2000" b="1" dirty="0" smtClean="0">
              <a:latin typeface="Calibri" panose="020F0502020204030204" pitchFamily="34" charset="0"/>
              <a:cs typeface="B Nazanin" panose="00000400000000000000" pitchFamily="2" charset="-78"/>
            </a:endParaRPr>
          </a:p>
          <a:p>
            <a:pPr marL="342900" indent="-342900" algn="just">
              <a:buFont typeface="Wingdings" panose="05000000000000000000" pitchFamily="2" charset="2"/>
              <a:buChar char="Ø"/>
            </a:pPr>
            <a:r>
              <a:rPr lang="fa-IR" sz="2000" b="1" dirty="0" smtClean="0">
                <a:cs typeface="B Nazanin" panose="00000400000000000000" pitchFamily="2" charset="-78"/>
              </a:rPr>
              <a:t>گروه </a:t>
            </a:r>
            <a:r>
              <a:rPr lang="en-US" sz="2000" b="1" dirty="0">
                <a:cs typeface="B Nazanin" panose="00000400000000000000" pitchFamily="2" charset="-78"/>
              </a:rPr>
              <a:t>A</a:t>
            </a:r>
            <a:r>
              <a:rPr lang="fa-IR" sz="2000" b="1" dirty="0">
                <a:cs typeface="B Nazanin" panose="00000400000000000000" pitchFamily="2" charset="-78"/>
              </a:rPr>
              <a:t> : اختلال کاستی توجه و بیش فعالی که سوالات 1 تا 18 را در بر می </a:t>
            </a:r>
            <a:r>
              <a:rPr lang="fa-IR" sz="2000" b="1" dirty="0" smtClean="0">
                <a:cs typeface="B Nazanin" panose="00000400000000000000" pitchFamily="2" charset="-78"/>
              </a:rPr>
              <a:t>گیرد.</a:t>
            </a:r>
          </a:p>
          <a:p>
            <a:pPr marL="342900" indent="-342900" algn="just">
              <a:buFont typeface="Wingdings" panose="05000000000000000000" pitchFamily="2" charset="2"/>
              <a:buChar char="Ø"/>
            </a:pPr>
            <a:r>
              <a:rPr lang="fa-IR" sz="2000" b="1" dirty="0" smtClean="0">
                <a:cs typeface="B Nazanin" panose="00000400000000000000" pitchFamily="2" charset="-78"/>
              </a:rPr>
              <a:t> </a:t>
            </a:r>
            <a:r>
              <a:rPr lang="fa-IR" sz="2000" b="1" dirty="0">
                <a:cs typeface="B Nazanin" panose="00000400000000000000" pitchFamily="2" charset="-78"/>
              </a:rPr>
              <a:t>گروه </a:t>
            </a:r>
            <a:r>
              <a:rPr lang="en-US" sz="2000" b="1" dirty="0">
                <a:cs typeface="B Nazanin" panose="00000400000000000000" pitchFamily="2" charset="-78"/>
              </a:rPr>
              <a:t>B</a:t>
            </a:r>
            <a:r>
              <a:rPr lang="fa-IR" sz="2000" b="1" dirty="0">
                <a:cs typeface="B Nazanin" panose="00000400000000000000" pitchFamily="2" charset="-78"/>
              </a:rPr>
              <a:t> : اختلال نافرمانی مقابله ای که سوالات 19 تا 26 را در بر می </a:t>
            </a:r>
            <a:r>
              <a:rPr lang="fa-IR" sz="2000" b="1" dirty="0" smtClean="0">
                <a:cs typeface="B Nazanin" panose="00000400000000000000" pitchFamily="2" charset="-78"/>
              </a:rPr>
              <a:t>گیرد. </a:t>
            </a:r>
          </a:p>
          <a:p>
            <a:pPr marL="342900" indent="-342900" algn="just">
              <a:buFont typeface="Wingdings" panose="05000000000000000000" pitchFamily="2" charset="2"/>
              <a:buChar char="Ø"/>
            </a:pPr>
            <a:r>
              <a:rPr lang="fa-IR" sz="2000" b="1" dirty="0" smtClean="0">
                <a:cs typeface="B Nazanin" panose="00000400000000000000" pitchFamily="2" charset="-78"/>
              </a:rPr>
              <a:t> </a:t>
            </a:r>
            <a:r>
              <a:rPr lang="fa-IR" sz="2000" b="1" dirty="0">
                <a:cs typeface="B Nazanin" panose="00000400000000000000" pitchFamily="2" charset="-78"/>
              </a:rPr>
              <a:t>گروه </a:t>
            </a:r>
            <a:r>
              <a:rPr lang="en-US" sz="2000" b="1" dirty="0">
                <a:cs typeface="B Nazanin" panose="00000400000000000000" pitchFamily="2" charset="-78"/>
              </a:rPr>
              <a:t>C</a:t>
            </a:r>
            <a:r>
              <a:rPr lang="fa-IR" sz="2000" b="1" dirty="0">
                <a:cs typeface="B Nazanin" panose="00000400000000000000" pitchFamily="2" charset="-78"/>
              </a:rPr>
              <a:t> : اختلال سلوک که شامل سوالات 27 تا 41 می </a:t>
            </a:r>
            <a:r>
              <a:rPr lang="fa-IR" sz="2000" b="1" dirty="0" smtClean="0">
                <a:cs typeface="B Nazanin" panose="00000400000000000000" pitchFamily="2" charset="-78"/>
              </a:rPr>
              <a:t>باشد.</a:t>
            </a:r>
          </a:p>
          <a:p>
            <a:pPr marL="342900" indent="-342900" algn="just">
              <a:buFont typeface="Wingdings" panose="05000000000000000000" pitchFamily="2" charset="2"/>
              <a:buChar char="Ø"/>
            </a:pPr>
            <a:r>
              <a:rPr lang="fa-IR" sz="2000" b="1" dirty="0" smtClean="0">
                <a:cs typeface="B Nazanin" panose="00000400000000000000" pitchFamily="2" charset="-78"/>
              </a:rPr>
              <a:t>روایی</a:t>
            </a:r>
            <a:endParaRPr lang="fa-IR" sz="2000" b="1" dirty="0">
              <a:cs typeface="B Nazanin" panose="00000400000000000000" pitchFamily="2" charset="-78"/>
            </a:endParaRPr>
          </a:p>
        </p:txBody>
      </p:sp>
    </p:spTree>
    <p:extLst>
      <p:ext uri="{BB962C8B-B14F-4D97-AF65-F5344CB8AC3E}">
        <p14:creationId xmlns:p14="http://schemas.microsoft.com/office/powerpoint/2010/main" val="234546353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1000" fill="hold"/>
                                        <p:tgtEl>
                                          <p:spTgt spid="5"/>
                                        </p:tgtEl>
                                        <p:attrNameLst>
                                          <p:attrName>ppt_x</p:attrName>
                                        </p:attrNameLst>
                                      </p:cBhvr>
                                      <p:tavLst>
                                        <p:tav tm="0">
                                          <p:val>
                                            <p:strVal val="#ppt_x"/>
                                          </p:val>
                                        </p:tav>
                                        <p:tav tm="100000">
                                          <p:val>
                                            <p:strVal val="#ppt_x"/>
                                          </p:val>
                                        </p:tav>
                                      </p:tavLst>
                                    </p:anim>
                                    <p:anim calcmode="lin" valueType="num">
                                      <p:cBhvr additive="base">
                                        <p:cTn id="13"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181395018"/>
              </p:ext>
            </p:extLst>
          </p:nvPr>
        </p:nvGraphicFramePr>
        <p:xfrm>
          <a:off x="1043608" y="1397000"/>
          <a:ext cx="7128792"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Pentagon 2"/>
          <p:cNvSpPr/>
          <p:nvPr/>
        </p:nvSpPr>
        <p:spPr>
          <a:xfrm flipH="1">
            <a:off x="251520" y="476672"/>
            <a:ext cx="3771528" cy="830282"/>
          </a:xfrm>
          <a:prstGeom prst="homePlate">
            <a:avLst/>
          </a:prstGeom>
        </p:spPr>
        <p:style>
          <a:lnRef idx="1">
            <a:schemeClr val="accent4"/>
          </a:lnRef>
          <a:fillRef idx="2">
            <a:schemeClr val="accent4"/>
          </a:fillRef>
          <a:effectRef idx="1">
            <a:schemeClr val="accent4"/>
          </a:effectRef>
          <a:fontRef idx="minor">
            <a:schemeClr val="dk1"/>
          </a:fontRef>
        </p:style>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r" fontAlgn="auto">
              <a:spcBef>
                <a:spcPts val="0"/>
              </a:spcBef>
              <a:spcAft>
                <a:spcPts val="0"/>
              </a:spcAft>
              <a:defRPr/>
            </a:pPr>
            <a:r>
              <a:rPr lang="fa-IR" sz="2000" b="1" dirty="0" smtClean="0">
                <a:ln w="11430"/>
                <a:solidFill>
                  <a:srgbClr val="1203D5"/>
                </a:solidFill>
                <a:effectLst>
                  <a:outerShdw blurRad="50800" dist="39000" dir="5460000" algn="tl">
                    <a:srgbClr val="000000">
                      <a:alpha val="38000"/>
                    </a:srgbClr>
                  </a:outerShdw>
                </a:effectLst>
                <a:cs typeface="B Titr" pitchFamily="2" charset="-78"/>
              </a:rPr>
              <a:t>حداکثر زمان:هشت دقیقه</a:t>
            </a:r>
            <a:endParaRPr lang="en-US" sz="1400" b="1" dirty="0">
              <a:ln w="11430"/>
              <a:solidFill>
                <a:srgbClr val="1203D5"/>
              </a:solidFill>
              <a:effectLst>
                <a:outerShdw blurRad="50800" dist="39000" dir="5460000" algn="tl">
                  <a:srgbClr val="000000">
                    <a:alpha val="38000"/>
                  </a:srgbClr>
                </a:outerShdw>
              </a:effectLst>
              <a:cs typeface="B Titr" pitchFamily="2" charset="-78"/>
            </a:endParaRPr>
          </a:p>
        </p:txBody>
      </p:sp>
    </p:spTree>
    <p:extLst>
      <p:ext uri="{BB962C8B-B14F-4D97-AF65-F5344CB8AC3E}">
        <p14:creationId xmlns:p14="http://schemas.microsoft.com/office/powerpoint/2010/main" val="17560976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2" presetClass="entr" presetSubtype="2"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right)">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380055"/>
            <a:ext cx="8712968" cy="888705"/>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indent="268605" algn="just">
              <a:lnSpc>
                <a:spcPct val="150000"/>
              </a:lnSpc>
              <a:spcAft>
                <a:spcPts val="1000"/>
              </a:spcAft>
            </a:pPr>
            <a:r>
              <a:rPr lang="fa-IR" b="1" dirty="0">
                <a:solidFill>
                  <a:srgbClr val="FFFF00"/>
                </a:solidFill>
                <a:latin typeface="Calibri" panose="020F0502020204030204" pitchFamily="34" charset="0"/>
                <a:ea typeface="Calibri" panose="020F0502020204030204" pitchFamily="34" charset="0"/>
                <a:cs typeface="B Titr" panose="00000700000000000000" pitchFamily="2" charset="-78"/>
              </a:rPr>
              <a:t>فرضیه اول: بازشناسی عواطف و وانمود (سطح اول نظریه ذهن) در کودکان مبتلا به اختلال نافرمانی مقابله ای و کودکان عادی تفاوت معنادار دارد.</a:t>
            </a:r>
            <a:endParaRPr lang="en-US" sz="1400" dirty="0">
              <a:solidFill>
                <a:srgbClr val="FFFF00"/>
              </a:solidFill>
              <a:effectLst/>
              <a:latin typeface="Calibri" panose="020F0502020204030204" pitchFamily="34" charset="0"/>
              <a:ea typeface="Calibri" panose="020F0502020204030204" pitchFamily="34" charset="0"/>
              <a:cs typeface="B Titr" panose="00000700000000000000"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1718301288"/>
              </p:ext>
            </p:extLst>
          </p:nvPr>
        </p:nvGraphicFramePr>
        <p:xfrm>
          <a:off x="323528" y="1844824"/>
          <a:ext cx="8568951" cy="2160240"/>
        </p:xfrm>
        <a:graphic>
          <a:graphicData uri="http://schemas.openxmlformats.org/drawingml/2006/table">
            <a:tbl>
              <a:tblPr rtl="1" firstRow="1" firstCol="1" bandRow="1">
                <a:tableStyleId>{9D7B26C5-4107-4FEC-AEDC-1716B250A1EF}</a:tableStyleId>
              </a:tblPr>
              <a:tblGrid>
                <a:gridCol w="1375015"/>
                <a:gridCol w="1804075"/>
                <a:gridCol w="881817"/>
                <a:gridCol w="1034455"/>
                <a:gridCol w="1286716"/>
                <a:gridCol w="900157"/>
                <a:gridCol w="643358"/>
                <a:gridCol w="643358"/>
              </a:tblGrid>
              <a:tr h="1080120">
                <a:tc>
                  <a:txBody>
                    <a:bodyPr/>
                    <a:lstStyle/>
                    <a:p>
                      <a:pPr algn="ctr" rtl="1">
                        <a:spcAft>
                          <a:spcPts val="0"/>
                        </a:spcAft>
                      </a:pPr>
                      <a:r>
                        <a:rPr lang="ar-SA" sz="2000" b="1" dirty="0">
                          <a:effectLst/>
                          <a:cs typeface="B Nazanin" panose="00000400000000000000" pitchFamily="2" charset="-78"/>
                        </a:rPr>
                        <a:t>متغیر</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dirty="0">
                          <a:effectLst/>
                          <a:cs typeface="B Nazanin" panose="00000400000000000000" pitchFamily="2" charset="-78"/>
                        </a:rPr>
                        <a:t>گروه</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dirty="0">
                          <a:effectLst/>
                          <a:cs typeface="B Nazanin" panose="00000400000000000000" pitchFamily="2" charset="-78"/>
                        </a:rPr>
                        <a:t>تعداد</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میانگین</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اختلاف میانگین</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مقدار</a:t>
                      </a:r>
                      <a:r>
                        <a:rPr lang="en-US" sz="2000" b="1">
                          <a:effectLst/>
                          <a:cs typeface="B Nazanin" panose="00000400000000000000" pitchFamily="2" charset="-78"/>
                        </a:rPr>
                        <a:t>t</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en-US" sz="2000" b="1">
                          <a:effectLst/>
                          <a:cs typeface="B Nazanin" panose="00000400000000000000" pitchFamily="2" charset="-78"/>
                        </a:rPr>
                        <a:t>df</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en-US" sz="2000" b="1">
                          <a:effectLst/>
                          <a:cs typeface="B Nazanin" panose="00000400000000000000" pitchFamily="2" charset="-78"/>
                        </a:rPr>
                        <a:t>sig</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540060">
                <a:tc rowSpan="2">
                  <a:txBody>
                    <a:bodyPr/>
                    <a:lstStyle/>
                    <a:p>
                      <a:pPr algn="ctr" rtl="1">
                        <a:spcAft>
                          <a:spcPts val="0"/>
                        </a:spcAft>
                      </a:pPr>
                      <a:r>
                        <a:rPr lang="ar-SA" sz="2000" b="1">
                          <a:effectLst/>
                          <a:cs typeface="B Nazanin" panose="00000400000000000000" pitchFamily="2" charset="-78"/>
                        </a:rPr>
                        <a:t>سطح اول</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عادی</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dirty="0">
                          <a:effectLst/>
                          <a:cs typeface="B Nazanin" panose="00000400000000000000" pitchFamily="2" charset="-78"/>
                        </a:rPr>
                        <a:t>40</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a:txBody>
                    <a:bodyPr/>
                    <a:lstStyle/>
                    <a:p>
                      <a:pPr algn="ctr" rtl="1">
                        <a:spcAft>
                          <a:spcPts val="0"/>
                        </a:spcAft>
                      </a:pPr>
                      <a:r>
                        <a:rPr lang="ar-SA" sz="2000" b="1" dirty="0">
                          <a:effectLst/>
                          <a:cs typeface="B Nazanin" panose="00000400000000000000" pitchFamily="2" charset="-78"/>
                        </a:rPr>
                        <a:t>16.37</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fa-IR" sz="2000" b="1" dirty="0">
                          <a:effectLst/>
                          <a:cs typeface="B Nazanin" panose="00000400000000000000" pitchFamily="2" charset="-78"/>
                        </a:rPr>
                        <a:t>2.42</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ar-SA" sz="2000" b="1" dirty="0">
                          <a:effectLst/>
                          <a:cs typeface="B Nazanin" panose="00000400000000000000" pitchFamily="2" charset="-78"/>
                        </a:rPr>
                        <a:t>7.49</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ar-SA" sz="2000" b="1" dirty="0">
                          <a:effectLst/>
                          <a:cs typeface="B Nazanin" panose="00000400000000000000" pitchFamily="2" charset="-78"/>
                        </a:rPr>
                        <a:t>78</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ar-SA" sz="2000" b="1">
                          <a:effectLst/>
                          <a:cs typeface="B Nazanin" panose="00000400000000000000" pitchFamily="2" charset="-78"/>
                        </a:rPr>
                        <a:t>000.</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r>
              <a:tr h="540060">
                <a:tc vMerge="1">
                  <a:txBody>
                    <a:bodyPr/>
                    <a:lstStyle/>
                    <a:p>
                      <a:pPr rtl="1"/>
                      <a:endParaRPr lang="fa-IR"/>
                    </a:p>
                  </a:txBody>
                  <a:tcPr/>
                </a:tc>
                <a:tc>
                  <a:txBody>
                    <a:bodyPr/>
                    <a:lstStyle/>
                    <a:p>
                      <a:pPr algn="ctr" rtl="1">
                        <a:spcAft>
                          <a:spcPts val="0"/>
                        </a:spcAft>
                      </a:pPr>
                      <a:r>
                        <a:rPr lang="ar-SA" sz="2000" b="1">
                          <a:effectLst/>
                          <a:cs typeface="B Nazanin" panose="00000400000000000000" pitchFamily="2" charset="-78"/>
                        </a:rPr>
                        <a:t>نافرمانی مقابله ای</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dirty="0">
                          <a:effectLst/>
                          <a:cs typeface="B Nazanin" panose="00000400000000000000" pitchFamily="2" charset="-78"/>
                        </a:rPr>
                        <a:t>40</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a:txBody>
                    <a:bodyPr/>
                    <a:lstStyle/>
                    <a:p>
                      <a:pPr algn="ctr" rtl="1">
                        <a:spcAft>
                          <a:spcPts val="0"/>
                        </a:spcAft>
                      </a:pPr>
                      <a:r>
                        <a:rPr lang="ar-SA" sz="2000" b="1" dirty="0">
                          <a:effectLst/>
                          <a:cs typeface="B Nazanin" panose="00000400000000000000" pitchFamily="2" charset="-78"/>
                        </a:rPr>
                        <a:t>13.95</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r>
            </a:tbl>
          </a:graphicData>
        </a:graphic>
      </p:graphicFrame>
      <p:sp>
        <p:nvSpPr>
          <p:cNvPr id="4" name="Rectangle 3"/>
          <p:cNvSpPr/>
          <p:nvPr/>
        </p:nvSpPr>
        <p:spPr>
          <a:xfrm>
            <a:off x="323528" y="4509120"/>
            <a:ext cx="8568952" cy="190052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indent="358775" algn="just">
              <a:lnSpc>
                <a:spcPct val="150000"/>
              </a:lnSpc>
              <a:spcAft>
                <a:spcPts val="1000"/>
              </a:spcAft>
            </a:pPr>
            <a:r>
              <a:rPr lang="fa-IR" sz="2000" b="1" dirty="0">
                <a:solidFill>
                  <a:schemeClr val="bg1"/>
                </a:solidFill>
                <a:latin typeface="Calibri" panose="020F0502020204030204" pitchFamily="34" charset="0"/>
                <a:ea typeface="Calibri" panose="020F0502020204030204" pitchFamily="34" charset="0"/>
                <a:cs typeface="B Nazanin" panose="00000400000000000000" pitchFamily="2" charset="-78"/>
              </a:rPr>
              <a:t>اطلاعات جدول </a:t>
            </a:r>
            <a:r>
              <a:rPr lang="fa-IR" sz="2000" b="1" dirty="0" smtClean="0">
                <a:solidFill>
                  <a:schemeClr val="bg1"/>
                </a:solidFill>
                <a:latin typeface="Calibri" panose="020F0502020204030204" pitchFamily="34" charset="0"/>
                <a:ea typeface="Calibri" panose="020F0502020204030204" pitchFamily="34" charset="0"/>
                <a:cs typeface="B Nazanin" panose="00000400000000000000" pitchFamily="2" charset="-78"/>
              </a:rPr>
              <a:t>نشان </a:t>
            </a:r>
            <a:r>
              <a:rPr lang="fa-IR" sz="2000" b="1" dirty="0">
                <a:solidFill>
                  <a:schemeClr val="bg1"/>
                </a:solidFill>
                <a:latin typeface="Calibri" panose="020F0502020204030204" pitchFamily="34" charset="0"/>
                <a:ea typeface="Calibri" panose="020F0502020204030204" pitchFamily="34" charset="0"/>
                <a:cs typeface="B Nazanin" panose="00000400000000000000" pitchFamily="2" charset="-78"/>
              </a:rPr>
              <a:t>می دهد که اختلاف میانگین دو گروه کودکان عادی و کودکان با اختلال نافرمانی مقابله ای در سطح اول نظریه ذهن از لحاظ آماری معنادار است (</a:t>
            </a:r>
            <a:r>
              <a:rPr lang="fa-IR" sz="2000" b="1" dirty="0" smtClean="0">
                <a:solidFill>
                  <a:schemeClr val="bg1"/>
                </a:solidFill>
                <a:latin typeface="Calibri" panose="020F0502020204030204" pitchFamily="34" charset="0"/>
                <a:ea typeface="Calibri" panose="020F0502020204030204" pitchFamily="34" charset="0"/>
                <a:cs typeface="B Nazanin" panose="00000400000000000000" pitchFamily="2" charset="-78"/>
              </a:rPr>
              <a:t>000 /</a:t>
            </a:r>
            <a:r>
              <a:rPr lang="fa-IR" sz="2000" b="1" dirty="0">
                <a:solidFill>
                  <a:schemeClr val="bg1"/>
                </a:solidFill>
                <a:latin typeface="Calibri" panose="020F0502020204030204" pitchFamily="34" charset="0"/>
                <a:ea typeface="Calibri" panose="020F0502020204030204" pitchFamily="34" charset="0"/>
                <a:cs typeface="B Nazanin" panose="00000400000000000000" pitchFamily="2" charset="-78"/>
              </a:rPr>
              <a:t>0 ≥ </a:t>
            </a:r>
            <a:r>
              <a:rPr lang="en-US" sz="2000" b="1" dirty="0">
                <a:solidFill>
                  <a:schemeClr val="bg1"/>
                </a:solidFill>
                <a:latin typeface="Times New Roman" panose="02020603050405020304" pitchFamily="18" charset="0"/>
                <a:ea typeface="Calibri" panose="020F0502020204030204" pitchFamily="34" charset="0"/>
                <a:cs typeface="B Nazanin" panose="00000400000000000000" pitchFamily="2" charset="-78"/>
              </a:rPr>
              <a:t>p</a:t>
            </a:r>
            <a:r>
              <a:rPr lang="fa-IR" sz="2000" b="1" dirty="0">
                <a:solidFill>
                  <a:schemeClr val="bg1"/>
                </a:solidFill>
                <a:latin typeface="Calibri" panose="020F0502020204030204" pitchFamily="34" charset="0"/>
                <a:ea typeface="Calibri" panose="020F0502020204030204" pitchFamily="34" charset="0"/>
                <a:cs typeface="B Nazanin" panose="00000400000000000000" pitchFamily="2" charset="-78"/>
              </a:rPr>
              <a:t> ، 7.49= </a:t>
            </a:r>
            <a:r>
              <a:rPr lang="en-US" sz="2000" b="1" dirty="0">
                <a:solidFill>
                  <a:schemeClr val="bg1"/>
                </a:solidFill>
                <a:latin typeface="Times New Roman" panose="02020603050405020304" pitchFamily="18" charset="0"/>
                <a:ea typeface="Calibri" panose="020F0502020204030204" pitchFamily="34" charset="0"/>
                <a:cs typeface="B Nazanin" panose="00000400000000000000" pitchFamily="2" charset="-78"/>
              </a:rPr>
              <a:t>t</a:t>
            </a:r>
            <a:r>
              <a:rPr lang="fa-IR" sz="2000" b="1" dirty="0">
                <a:solidFill>
                  <a:schemeClr val="bg1"/>
                </a:solidFill>
                <a:latin typeface="Calibri" panose="020F0502020204030204" pitchFamily="34" charset="0"/>
                <a:ea typeface="Calibri" panose="020F0502020204030204" pitchFamily="34" charset="0"/>
                <a:cs typeface="B Nazanin" panose="00000400000000000000" pitchFamily="2" charset="-78"/>
              </a:rPr>
              <a:t>). به گونه ای که سطح اول نظریه ذهن در کودکان عادی بیشتر از کودکان با اختلال نافرمانی مقابله ای است، لذا فرضیه پژوهش تایید می شود.</a:t>
            </a:r>
            <a:endParaRPr lang="en-US" sz="1600" b="1" dirty="0">
              <a:solidFill>
                <a:schemeClr val="bg1"/>
              </a:solidFill>
              <a:effectLst/>
              <a:latin typeface="Calibri" panose="020F0502020204030204" pitchFamily="34" charset="0"/>
              <a:ea typeface="Calibri" panose="020F0502020204030204" pitchFamily="34" charset="0"/>
              <a:cs typeface="B Nazanin" panose="000004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1000"/>
                                        <p:tgtEl>
                                          <p:spTgt spid="3"/>
                                        </p:tgtEl>
                                      </p:cBhvr>
                                    </p:animEffect>
                                  </p:childTnLst>
                                </p:cTn>
                              </p:par>
                            </p:childTnLst>
                          </p:cTn>
                        </p:par>
                        <p:par>
                          <p:cTn id="12" fill="hold">
                            <p:stCondLst>
                              <p:cond delay="2000"/>
                            </p:stCondLst>
                            <p:childTnLst>
                              <p:par>
                                <p:cTn id="13" presetID="16" presetClass="entr" presetSubtype="2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23528" y="657642"/>
            <a:ext cx="8136904" cy="5613845"/>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indent="269875" algn="just">
              <a:lnSpc>
                <a:spcPct val="115000"/>
              </a:lnSpc>
              <a:spcAft>
                <a:spcPts val="1000"/>
              </a:spcAft>
            </a:pPr>
            <a:r>
              <a:rPr lang="fa-IR" sz="2400" b="1" dirty="0">
                <a:latin typeface="Calibri" panose="020F0502020204030204" pitchFamily="34" charset="0"/>
                <a:ea typeface="Calibri" panose="020F0502020204030204" pitchFamily="34" charset="0"/>
                <a:cs typeface="B Nazanin" panose="00000400000000000000" pitchFamily="2" charset="-78"/>
              </a:rPr>
              <a:t>در تبیین این فرضیه می توان گفت، هاگ و انسور نشان دادند که عملکرد کودکان در تکالیف تئوری ذهن، پیش بینی کننده قوی مشکلات رفتاری از جمله اختلال سلوک، اختلال نافرمانی مقابله ای و اختلال بیش فعالی / کمبود توجه است. فاهی و سیمون هم نشان دادند که مشکلات رفتاری ارتباط مستقیم و معنادار با نقص عملکرد در تکالیف تئوری ذهن دارد. والگر نشان داد که ادراک تئوری ذهن به طور معناداری پرخاشگری و رفتارهای ایذایی را در کودکان پیش بینی می </a:t>
            </a:r>
            <a:r>
              <a:rPr lang="fa-IR" sz="2400" b="1" dirty="0" smtClean="0">
                <a:latin typeface="Calibri" panose="020F0502020204030204" pitchFamily="34" charset="0"/>
                <a:ea typeface="Calibri" panose="020F0502020204030204" pitchFamily="34" charset="0"/>
                <a:cs typeface="B Nazanin" panose="00000400000000000000" pitchFamily="2" charset="-78"/>
              </a:rPr>
              <a:t>کند. </a:t>
            </a:r>
            <a:r>
              <a:rPr lang="fa-IR" sz="2400" b="1" dirty="0">
                <a:latin typeface="Calibri" panose="020F0502020204030204" pitchFamily="34" charset="0"/>
                <a:ea typeface="Calibri" panose="020F0502020204030204" pitchFamily="34" charset="0"/>
                <a:cs typeface="B Nazanin" panose="00000400000000000000" pitchFamily="2" charset="-78"/>
              </a:rPr>
              <a:t>نقص این کودکان در تکالیف نظریه ذهن بیشتر با نظریه شبیه سازی قابل توجیه است. بر طبق این نظریه، کودکان به واسطه درونگری از حالات ذهنی خویش آگاهند و می توانند این آگاهی را در راستای حالات ذهنی دیگران به کار گیرند. آنان این کار را از طریق نوعی ایفای نقش یا شبیه سازی انجام می </a:t>
            </a:r>
            <a:r>
              <a:rPr lang="fa-IR" sz="2400" b="1" dirty="0" smtClean="0">
                <a:latin typeface="Calibri" panose="020F0502020204030204" pitchFamily="34" charset="0"/>
                <a:ea typeface="Calibri" panose="020F0502020204030204" pitchFamily="34" charset="0"/>
                <a:cs typeface="B Nazanin" panose="00000400000000000000" pitchFamily="2" charset="-78"/>
              </a:rPr>
              <a:t>دهند، </a:t>
            </a:r>
            <a:r>
              <a:rPr lang="fa-IR" sz="2400" b="1" dirty="0">
                <a:latin typeface="Calibri" panose="020F0502020204030204" pitchFamily="34" charset="0"/>
                <a:ea typeface="Calibri" panose="020F0502020204030204" pitchFamily="34" charset="0"/>
                <a:cs typeface="B Nazanin" panose="00000400000000000000" pitchFamily="2" charset="-78"/>
              </a:rPr>
              <a:t>فرض بر این است که کودکان دارای اختلال نافرمانی مقابله ای در تشخیص حالات ذهنی و هیجان های دیگران نقص دارند و قادر به شبیه سازی با دیگران نمی باشند.   </a:t>
            </a:r>
            <a:endParaRPr lang="en-US" b="1" dirty="0">
              <a:effectLst/>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816883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ppt_w</p:attrName>
                                        </p:attrNameLst>
                                      </p:cBhvr>
                                      <p:tavLst>
                                        <p:tav tm="0" fmla="#ppt_w*sin(2.5*pi*$)">
                                          <p:val>
                                            <p:fltVal val="0"/>
                                          </p:val>
                                        </p:tav>
                                        <p:tav tm="100000">
                                          <p:val>
                                            <p:fltVal val="1"/>
                                          </p:val>
                                        </p:tav>
                                      </p:tavLst>
                                    </p:anim>
                                    <p:anim calcmode="lin" valueType="num">
                                      <p:cBhvr>
                                        <p:cTn id="9" dur="1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363577"/>
            <a:ext cx="8424936" cy="977191"/>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indent="269875" algn="just">
              <a:lnSpc>
                <a:spcPct val="150000"/>
              </a:lnSpc>
              <a:spcAft>
                <a:spcPts val="1000"/>
              </a:spcAft>
            </a:pPr>
            <a:r>
              <a:rPr lang="fa-IR" sz="2000" b="1" dirty="0">
                <a:solidFill>
                  <a:srgbClr val="FFFF00"/>
                </a:solidFill>
                <a:latin typeface="Calibri" panose="020F0502020204030204" pitchFamily="34" charset="0"/>
                <a:ea typeface="Calibri" panose="020F0502020204030204" pitchFamily="34" charset="0"/>
                <a:cs typeface="B Titr" panose="00000700000000000000" pitchFamily="2" charset="-78"/>
              </a:rPr>
              <a:t>فرضیه دوم: باور غلط اولیه و درک باور غلط(سطح دوم نظریه ذهن) در کودکان مبتلا به اختلال نافرمانی مقابله ای و کودکان عادی تفاوت معنادار دارد.</a:t>
            </a:r>
            <a:endParaRPr lang="en-US" sz="1600" dirty="0">
              <a:solidFill>
                <a:srgbClr val="FFFF00"/>
              </a:solidFill>
              <a:effectLst/>
              <a:latin typeface="Calibri" panose="020F0502020204030204" pitchFamily="34" charset="0"/>
              <a:ea typeface="Calibri" panose="020F0502020204030204" pitchFamily="34" charset="0"/>
              <a:cs typeface="B Titr" panose="00000700000000000000"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2093789862"/>
              </p:ext>
            </p:extLst>
          </p:nvPr>
        </p:nvGraphicFramePr>
        <p:xfrm>
          <a:off x="395534" y="1844824"/>
          <a:ext cx="8424937" cy="2376265"/>
        </p:xfrm>
        <a:graphic>
          <a:graphicData uri="http://schemas.openxmlformats.org/drawingml/2006/table">
            <a:tbl>
              <a:tblPr rtl="1" firstRow="1" firstCol="1" bandRow="1">
                <a:tableStyleId>{9D7B26C5-4107-4FEC-AEDC-1716B250A1EF}</a:tableStyleId>
              </a:tblPr>
              <a:tblGrid>
                <a:gridCol w="1379315"/>
                <a:gridCol w="1738338"/>
                <a:gridCol w="900558"/>
                <a:gridCol w="1011205"/>
                <a:gridCol w="1257797"/>
                <a:gridCol w="879926"/>
                <a:gridCol w="628899"/>
                <a:gridCol w="628899"/>
              </a:tblGrid>
              <a:tr h="950506">
                <a:tc>
                  <a:txBody>
                    <a:bodyPr/>
                    <a:lstStyle/>
                    <a:p>
                      <a:pPr algn="ctr" rtl="1">
                        <a:spcAft>
                          <a:spcPts val="0"/>
                        </a:spcAft>
                      </a:pPr>
                      <a:r>
                        <a:rPr lang="ar-SA" sz="2000" b="1">
                          <a:effectLst/>
                          <a:cs typeface="B Nazanin" panose="00000400000000000000" pitchFamily="2" charset="-78"/>
                        </a:rPr>
                        <a:t>متغیر</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گروه</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تعداد</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میانگین</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اختلاف میانگین</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مقدار</a:t>
                      </a:r>
                      <a:r>
                        <a:rPr lang="en-US" sz="2000" b="1">
                          <a:effectLst/>
                          <a:cs typeface="B Nazanin" panose="00000400000000000000" pitchFamily="2" charset="-78"/>
                        </a:rPr>
                        <a:t>t</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en-US" sz="2000" b="1">
                          <a:effectLst/>
                          <a:cs typeface="B Nazanin" panose="00000400000000000000" pitchFamily="2" charset="-78"/>
                        </a:rPr>
                        <a:t>df</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en-US" sz="2000" b="1">
                          <a:effectLst/>
                          <a:cs typeface="B Nazanin" panose="00000400000000000000" pitchFamily="2" charset="-78"/>
                        </a:rPr>
                        <a:t>sig</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475253">
                <a:tc rowSpan="2">
                  <a:txBody>
                    <a:bodyPr/>
                    <a:lstStyle/>
                    <a:p>
                      <a:pPr algn="ctr" rtl="1">
                        <a:spcAft>
                          <a:spcPts val="0"/>
                        </a:spcAft>
                      </a:pPr>
                      <a:r>
                        <a:rPr lang="ar-SA" sz="2000" b="1">
                          <a:effectLst/>
                          <a:cs typeface="B Nazanin" panose="00000400000000000000" pitchFamily="2" charset="-78"/>
                        </a:rPr>
                        <a:t>سطح دوم</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عادی</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40</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a:txBody>
                    <a:bodyPr/>
                    <a:lstStyle/>
                    <a:p>
                      <a:pPr algn="ctr" rtl="1">
                        <a:spcAft>
                          <a:spcPts val="0"/>
                        </a:spcAft>
                      </a:pPr>
                      <a:r>
                        <a:rPr lang="ar-SA" sz="2000" b="1">
                          <a:effectLst/>
                          <a:cs typeface="B Nazanin" panose="00000400000000000000" pitchFamily="2" charset="-78"/>
                        </a:rPr>
                        <a:t>10.12</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fa-IR" sz="2000" b="1">
                          <a:effectLst/>
                          <a:cs typeface="B Nazanin" panose="00000400000000000000" pitchFamily="2" charset="-78"/>
                        </a:rPr>
                        <a:t>1.97</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fa-IR" sz="2000" b="1">
                          <a:effectLst/>
                          <a:cs typeface="B Nazanin" panose="00000400000000000000" pitchFamily="2" charset="-78"/>
                        </a:rPr>
                        <a:t>579.</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ar-SA" sz="2000" b="1">
                          <a:effectLst/>
                          <a:cs typeface="B Nazanin" panose="00000400000000000000" pitchFamily="2" charset="-78"/>
                        </a:rPr>
                        <a:t>78</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ar-SA" sz="2000" b="1">
                          <a:effectLst/>
                          <a:cs typeface="B Nazanin" panose="00000400000000000000" pitchFamily="2" charset="-78"/>
                        </a:rPr>
                        <a:t>000.</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r>
              <a:tr h="950506">
                <a:tc vMerge="1">
                  <a:txBody>
                    <a:bodyPr/>
                    <a:lstStyle/>
                    <a:p>
                      <a:pPr rtl="1"/>
                      <a:endParaRPr lang="fa-IR"/>
                    </a:p>
                  </a:txBody>
                  <a:tcPr/>
                </a:tc>
                <a:tc>
                  <a:txBody>
                    <a:bodyPr/>
                    <a:lstStyle/>
                    <a:p>
                      <a:pPr algn="ctr" rtl="1">
                        <a:spcAft>
                          <a:spcPts val="0"/>
                        </a:spcAft>
                      </a:pPr>
                      <a:r>
                        <a:rPr lang="ar-SA" sz="2000" b="1">
                          <a:effectLst/>
                          <a:cs typeface="B Nazanin" panose="00000400000000000000" pitchFamily="2" charset="-78"/>
                        </a:rPr>
                        <a:t>نافرمانی مقابله ای</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40</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a:txBody>
                    <a:bodyPr/>
                    <a:lstStyle/>
                    <a:p>
                      <a:pPr algn="ctr" rtl="1">
                        <a:spcAft>
                          <a:spcPts val="0"/>
                        </a:spcAft>
                      </a:pPr>
                      <a:r>
                        <a:rPr lang="ar-SA" sz="2000" b="1" dirty="0">
                          <a:effectLst/>
                          <a:cs typeface="B Nazanin" panose="00000400000000000000" pitchFamily="2" charset="-78"/>
                        </a:rPr>
                        <a:t>8.15</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r>
            </a:tbl>
          </a:graphicData>
        </a:graphic>
      </p:graphicFrame>
      <p:sp>
        <p:nvSpPr>
          <p:cNvPr id="6" name="Rectangle 5"/>
          <p:cNvSpPr/>
          <p:nvPr/>
        </p:nvSpPr>
        <p:spPr>
          <a:xfrm>
            <a:off x="395536" y="4552816"/>
            <a:ext cx="8424936" cy="190052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indent="358775" algn="just">
              <a:lnSpc>
                <a:spcPct val="150000"/>
              </a:lnSpc>
              <a:spcAft>
                <a:spcPts val="1000"/>
              </a:spcAft>
            </a:pPr>
            <a:r>
              <a:rPr lang="fa-IR" sz="2000" b="1" dirty="0">
                <a:latin typeface="Calibri" panose="020F0502020204030204" pitchFamily="34" charset="0"/>
                <a:ea typeface="Calibri" panose="020F0502020204030204" pitchFamily="34" charset="0"/>
                <a:cs typeface="B Nazanin" panose="00000400000000000000" pitchFamily="2" charset="-78"/>
              </a:rPr>
              <a:t>اطلاعات </a:t>
            </a:r>
            <a:r>
              <a:rPr lang="fa-IR" sz="2000" b="1" dirty="0" smtClean="0">
                <a:latin typeface="Calibri" panose="020F0502020204030204" pitchFamily="34" charset="0"/>
                <a:ea typeface="Calibri" panose="020F0502020204030204" pitchFamily="34" charset="0"/>
                <a:cs typeface="B Nazanin" panose="00000400000000000000" pitchFamily="2" charset="-78"/>
              </a:rPr>
              <a:t>جدول </a:t>
            </a:r>
            <a:r>
              <a:rPr lang="fa-IR" sz="2000" b="1" dirty="0">
                <a:latin typeface="Calibri" panose="020F0502020204030204" pitchFamily="34" charset="0"/>
                <a:ea typeface="Calibri" panose="020F0502020204030204" pitchFamily="34" charset="0"/>
                <a:cs typeface="B Nazanin" panose="00000400000000000000" pitchFamily="2" charset="-78"/>
              </a:rPr>
              <a:t>نشان می دهد که اختلاف میانگین دو گروه کودکان عادی و کودکان با اختلال نافرمانی مقابله ای در سطح دوم نظریه ذهن از نظر آماری معنادار است (</a:t>
            </a:r>
            <a:r>
              <a:rPr lang="fa-IR" sz="2000" b="1" dirty="0" smtClean="0">
                <a:latin typeface="Calibri" panose="020F0502020204030204" pitchFamily="34" charset="0"/>
                <a:ea typeface="Calibri" panose="020F0502020204030204" pitchFamily="34" charset="0"/>
                <a:cs typeface="B Nazanin" panose="00000400000000000000" pitchFamily="2" charset="-78"/>
              </a:rPr>
              <a:t>000 /</a:t>
            </a:r>
            <a:r>
              <a:rPr lang="fa-IR" sz="2000" b="1" dirty="0">
                <a:latin typeface="Calibri" panose="020F0502020204030204" pitchFamily="34" charset="0"/>
                <a:ea typeface="Calibri" panose="020F0502020204030204" pitchFamily="34" charset="0"/>
                <a:cs typeface="B Nazanin" panose="00000400000000000000" pitchFamily="2" charset="-78"/>
              </a:rPr>
              <a:t>0 ≥ </a:t>
            </a:r>
            <a:r>
              <a:rPr lang="en-US" sz="2000" b="1" dirty="0">
                <a:latin typeface="Times New Roman" panose="02020603050405020304" pitchFamily="18" charset="0"/>
                <a:ea typeface="Calibri" panose="020F0502020204030204" pitchFamily="34" charset="0"/>
                <a:cs typeface="B Nazanin" panose="00000400000000000000" pitchFamily="2" charset="-78"/>
              </a:rPr>
              <a:t>p</a:t>
            </a:r>
            <a:r>
              <a:rPr lang="fa-IR" sz="2000" b="1" dirty="0">
                <a:latin typeface="Calibri" panose="020F0502020204030204" pitchFamily="34" charset="0"/>
                <a:ea typeface="Calibri" panose="020F0502020204030204" pitchFamily="34" charset="0"/>
                <a:cs typeface="B Nazanin" panose="00000400000000000000" pitchFamily="2" charset="-78"/>
              </a:rPr>
              <a:t> ،  579.= </a:t>
            </a:r>
            <a:r>
              <a:rPr lang="en-US" sz="2000" b="1" dirty="0">
                <a:latin typeface="Times New Roman" panose="02020603050405020304" pitchFamily="18" charset="0"/>
                <a:ea typeface="Calibri" panose="020F0502020204030204" pitchFamily="34" charset="0"/>
                <a:cs typeface="B Nazanin" panose="00000400000000000000" pitchFamily="2" charset="-78"/>
              </a:rPr>
              <a:t>t</a:t>
            </a:r>
            <a:r>
              <a:rPr lang="fa-IR" sz="2000" b="1" dirty="0">
                <a:latin typeface="Calibri" panose="020F0502020204030204" pitchFamily="34" charset="0"/>
                <a:ea typeface="Calibri" panose="020F0502020204030204" pitchFamily="34" charset="0"/>
                <a:cs typeface="B Nazanin" panose="00000400000000000000" pitchFamily="2" charset="-78"/>
              </a:rPr>
              <a:t>). به گونه ای که سطح دوم نظریه ذهن در کودکان عادی بیشتر از کودکان با اختلال نافرمانی مقابله ای است، لذا فرضیه پژوهش تایید می شود.</a:t>
            </a:r>
            <a:endParaRPr lang="en-US" sz="1600" b="1" dirty="0">
              <a:effectLst/>
              <a:latin typeface="Calibri" panose="020F0502020204030204" pitchFamily="34" charset="0"/>
              <a:ea typeface="Calibri" panose="020F0502020204030204" pitchFamily="34" charset="0"/>
              <a:cs typeface="B Nazanin" panose="000004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p:nvPr/>
        </p:nvSpPr>
        <p:spPr>
          <a:xfrm>
            <a:off x="467544" y="476672"/>
            <a:ext cx="8280920" cy="5641825"/>
          </a:xfrm>
          <a:custGeom>
            <a:avLst/>
            <a:gdLst>
              <a:gd name="connsiteX0" fmla="*/ 639522 w 5234978"/>
              <a:gd name="connsiteY0" fmla="*/ 0 h 3836365"/>
              <a:gd name="connsiteX1" fmla="*/ 4595456 w 5234978"/>
              <a:gd name="connsiteY1" fmla="*/ 0 h 3836365"/>
              <a:gd name="connsiteX2" fmla="*/ 5234978 w 5234978"/>
              <a:gd name="connsiteY2" fmla="*/ 639522 h 3836365"/>
              <a:gd name="connsiteX3" fmla="*/ 5234978 w 5234978"/>
              <a:gd name="connsiteY3" fmla="*/ 3836365 h 3836365"/>
              <a:gd name="connsiteX4" fmla="*/ 5234978 w 5234978"/>
              <a:gd name="connsiteY4" fmla="*/ 3836365 h 3836365"/>
              <a:gd name="connsiteX5" fmla="*/ 0 w 5234978"/>
              <a:gd name="connsiteY5" fmla="*/ 3836365 h 3836365"/>
              <a:gd name="connsiteX6" fmla="*/ 0 w 5234978"/>
              <a:gd name="connsiteY6" fmla="*/ 3836365 h 3836365"/>
              <a:gd name="connsiteX7" fmla="*/ 0 w 5234978"/>
              <a:gd name="connsiteY7" fmla="*/ 639522 h 3836365"/>
              <a:gd name="connsiteX8" fmla="*/ 639522 w 5234978"/>
              <a:gd name="connsiteY8" fmla="*/ 0 h 3836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34978" h="3836365">
                <a:moveTo>
                  <a:pt x="1" y="3367702"/>
                </a:moveTo>
                <a:lnTo>
                  <a:pt x="1" y="468663"/>
                </a:lnTo>
                <a:cubicBezTo>
                  <a:pt x="1" y="209828"/>
                  <a:pt x="390709" y="0"/>
                  <a:pt x="872671" y="0"/>
                </a:cubicBezTo>
                <a:lnTo>
                  <a:pt x="5234977" y="0"/>
                </a:lnTo>
                <a:lnTo>
                  <a:pt x="5234977" y="0"/>
                </a:lnTo>
                <a:lnTo>
                  <a:pt x="5234977" y="3836365"/>
                </a:lnTo>
                <a:lnTo>
                  <a:pt x="5234977" y="3836365"/>
                </a:lnTo>
                <a:lnTo>
                  <a:pt x="872671" y="3836365"/>
                </a:lnTo>
                <a:cubicBezTo>
                  <a:pt x="390709" y="3836365"/>
                  <a:pt x="1" y="3626537"/>
                  <a:pt x="1" y="3367702"/>
                </a:cubicBezTo>
                <a:close/>
              </a:path>
            </a:pathLst>
          </a:custGeom>
          <a:noFill/>
          <a:scene3d>
            <a:camera prst="orthographicFront"/>
            <a:lightRig rig="flat" dir="t"/>
          </a:scene3d>
          <a:sp3d z="-190500" prstMaterial="plastic">
            <a:bevelT w="88900" h="88900"/>
            <a:bevelB w="88900" h="31750" prst="angle"/>
          </a:sp3d>
        </p:spPr>
        <p:style>
          <a:lnRef idx="0">
            <a:schemeClr val="lt1">
              <a:hueOff val="0"/>
              <a:satOff val="0"/>
              <a:lumOff val="0"/>
              <a:alphaOff val="0"/>
            </a:schemeClr>
          </a:lnRef>
          <a:fillRef idx="3">
            <a:schemeClr val="accent4">
              <a:tint val="50000"/>
              <a:hueOff val="0"/>
              <a:satOff val="0"/>
              <a:lumOff val="0"/>
              <a:alphaOff val="0"/>
            </a:schemeClr>
          </a:fillRef>
          <a:effectRef idx="2">
            <a:schemeClr val="accent4">
              <a:tint val="50000"/>
              <a:hueOff val="0"/>
              <a:satOff val="0"/>
              <a:lumOff val="0"/>
              <a:alphaOff val="0"/>
            </a:schemeClr>
          </a:effectRef>
          <a:fontRef idx="minor">
            <a:schemeClr val="lt1">
              <a:hueOff val="0"/>
              <a:satOff val="0"/>
              <a:lumOff val="0"/>
              <a:alphaOff val="0"/>
            </a:schemeClr>
          </a:fontRef>
        </p:style>
        <p:txBody>
          <a:bodyPr spcFirstLastPara="0" vert="horz" wrap="square" lIns="255890" tIns="301611" rIns="102871" bIns="301610" numCol="1" spcCol="1270" anchor="t" anchorCtr="0">
            <a:noAutofit/>
          </a:bodyPr>
          <a:lstStyle/>
          <a:p>
            <a:pPr lvl="0" algn="just" defTabSz="800100" rtl="1">
              <a:lnSpc>
                <a:spcPct val="90000"/>
              </a:lnSpc>
              <a:spcBef>
                <a:spcPct val="0"/>
              </a:spcBef>
              <a:spcAft>
                <a:spcPct val="35000"/>
              </a:spcAft>
            </a:pPr>
            <a:r>
              <a:rPr lang="fa-IR" sz="3200" b="1" kern="1200" dirty="0" smtClean="0">
                <a:solidFill>
                  <a:schemeClr val="tx1"/>
                </a:solidFill>
                <a:cs typeface="B Nazanin" panose="00000400000000000000" pitchFamily="2" charset="-78"/>
              </a:rPr>
              <a:t>در تبیین این فرضیه </a:t>
            </a:r>
            <a:r>
              <a:rPr lang="en-US" sz="3200" b="1" kern="1200" dirty="0" smtClean="0">
                <a:solidFill>
                  <a:schemeClr val="tx1"/>
                </a:solidFill>
                <a:cs typeface="B Nazanin" panose="00000400000000000000" pitchFamily="2" charset="-78"/>
              </a:rPr>
              <a:t>…..</a:t>
            </a:r>
            <a:endParaRPr lang="fa-IR" sz="3200" b="1" kern="1200" dirty="0">
              <a:solidFill>
                <a:schemeClr val="tx1"/>
              </a:solidFill>
              <a:cs typeface="B Nazanin" panose="00000400000000000000" pitchFamily="2" charset="-78"/>
            </a:endParaRPr>
          </a:p>
        </p:txBody>
      </p:sp>
    </p:spTree>
    <p:extLst>
      <p:ext uri="{BB962C8B-B14F-4D97-AF65-F5344CB8AC3E}">
        <p14:creationId xmlns:p14="http://schemas.microsoft.com/office/powerpoint/2010/main" val="13718269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377773"/>
            <a:ext cx="8496944" cy="977191"/>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indent="269875" algn="just">
              <a:lnSpc>
                <a:spcPct val="150000"/>
              </a:lnSpc>
              <a:spcAft>
                <a:spcPts val="1000"/>
              </a:spcAft>
            </a:pPr>
            <a:r>
              <a:rPr lang="fa-IR" sz="2000" b="1" dirty="0">
                <a:solidFill>
                  <a:srgbClr val="FFFF00"/>
                </a:solidFill>
                <a:latin typeface="Calibri" panose="020F0502020204030204" pitchFamily="34" charset="0"/>
                <a:ea typeface="Calibri" panose="020F0502020204030204" pitchFamily="34" charset="0"/>
                <a:cs typeface="B Titr" panose="00000700000000000000" pitchFamily="2" charset="-78"/>
              </a:rPr>
              <a:t>فرضیه سوم: درک باور غلط ثانویه یا درک شوخی(سطح سوم نظریه ذهن) در کودکان مبتلا به اختلال نافرمانی مقابله ای و کودکان عادی تفاوت معنادار دارد.</a:t>
            </a:r>
            <a:endParaRPr lang="en-US" sz="1600" dirty="0">
              <a:solidFill>
                <a:srgbClr val="FFFF00"/>
              </a:solidFill>
              <a:effectLst/>
              <a:latin typeface="Calibri" panose="020F0502020204030204" pitchFamily="34" charset="0"/>
              <a:ea typeface="Calibri" panose="020F0502020204030204" pitchFamily="34" charset="0"/>
              <a:cs typeface="B Titr" panose="00000700000000000000"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610415390"/>
              </p:ext>
            </p:extLst>
          </p:nvPr>
        </p:nvGraphicFramePr>
        <p:xfrm>
          <a:off x="395535" y="1916831"/>
          <a:ext cx="8424937" cy="2304257"/>
        </p:xfrm>
        <a:graphic>
          <a:graphicData uri="http://schemas.openxmlformats.org/drawingml/2006/table">
            <a:tbl>
              <a:tblPr rtl="1" firstRow="1" firstCol="1" bandRow="1">
                <a:tableStyleId>{9D7B26C5-4107-4FEC-AEDC-1716B250A1EF}</a:tableStyleId>
              </a:tblPr>
              <a:tblGrid>
                <a:gridCol w="1342142"/>
                <a:gridCol w="1820226"/>
                <a:gridCol w="981712"/>
                <a:gridCol w="1106270"/>
                <a:gridCol w="1187748"/>
                <a:gridCol w="727449"/>
                <a:gridCol w="629695"/>
                <a:gridCol w="629695"/>
              </a:tblGrid>
              <a:tr h="921703">
                <a:tc>
                  <a:txBody>
                    <a:bodyPr/>
                    <a:lstStyle/>
                    <a:p>
                      <a:pPr algn="ctr" rtl="1">
                        <a:spcAft>
                          <a:spcPts val="0"/>
                        </a:spcAft>
                      </a:pPr>
                      <a:r>
                        <a:rPr lang="ar-SA" sz="2000" b="1" dirty="0">
                          <a:effectLst/>
                          <a:cs typeface="B Nazanin" panose="00000400000000000000" pitchFamily="2" charset="-78"/>
                        </a:rPr>
                        <a:t>متغیر</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گروه</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تعداد</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میانگین</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اختلاف میانگین</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مقدار</a:t>
                      </a:r>
                      <a:r>
                        <a:rPr lang="en-US" sz="2000" b="1">
                          <a:effectLst/>
                          <a:cs typeface="B Nazanin" panose="00000400000000000000" pitchFamily="2" charset="-78"/>
                        </a:rPr>
                        <a:t>t</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en-US" sz="2000" b="1">
                          <a:effectLst/>
                          <a:cs typeface="B Nazanin" panose="00000400000000000000" pitchFamily="2" charset="-78"/>
                        </a:rPr>
                        <a:t>df</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en-US" sz="2000" b="1">
                          <a:effectLst/>
                          <a:cs typeface="B Nazanin" panose="00000400000000000000" pitchFamily="2" charset="-78"/>
                        </a:rPr>
                        <a:t>sig</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460851">
                <a:tc rowSpan="2">
                  <a:txBody>
                    <a:bodyPr/>
                    <a:lstStyle/>
                    <a:p>
                      <a:pPr algn="ctr" rtl="1">
                        <a:spcAft>
                          <a:spcPts val="0"/>
                        </a:spcAft>
                      </a:pPr>
                      <a:r>
                        <a:rPr lang="ar-SA" sz="2000" b="1">
                          <a:effectLst/>
                          <a:cs typeface="B Nazanin" panose="00000400000000000000" pitchFamily="2" charset="-78"/>
                        </a:rPr>
                        <a:t>سطح سوم</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عادی</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40</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a:txBody>
                    <a:bodyPr/>
                    <a:lstStyle/>
                    <a:p>
                      <a:pPr algn="ctr" rtl="1">
                        <a:spcAft>
                          <a:spcPts val="0"/>
                        </a:spcAft>
                      </a:pPr>
                      <a:r>
                        <a:rPr lang="fa-IR" sz="2000" b="1">
                          <a:effectLst/>
                          <a:cs typeface="B Nazanin" panose="00000400000000000000" pitchFamily="2" charset="-78"/>
                        </a:rPr>
                        <a:t>3.00</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fa-IR" sz="2000" b="1" dirty="0">
                          <a:effectLst/>
                          <a:cs typeface="B Nazanin" panose="00000400000000000000" pitchFamily="2" charset="-78"/>
                        </a:rPr>
                        <a:t>90.</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ar-SA" sz="2000" b="1">
                          <a:effectLst/>
                          <a:cs typeface="B Nazanin" panose="00000400000000000000" pitchFamily="2" charset="-78"/>
                        </a:rPr>
                        <a:t>4.68</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ar-SA" sz="2000" b="1">
                          <a:effectLst/>
                          <a:cs typeface="B Nazanin" panose="00000400000000000000" pitchFamily="2" charset="-78"/>
                        </a:rPr>
                        <a:t>78</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ar-SA" sz="2000" b="1">
                          <a:effectLst/>
                          <a:cs typeface="B Nazanin" panose="00000400000000000000" pitchFamily="2" charset="-78"/>
                        </a:rPr>
                        <a:t>000.</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r>
              <a:tr h="921703">
                <a:tc vMerge="1">
                  <a:txBody>
                    <a:bodyPr/>
                    <a:lstStyle/>
                    <a:p>
                      <a:pPr rtl="1"/>
                      <a:endParaRPr lang="fa-IR"/>
                    </a:p>
                  </a:txBody>
                  <a:tcPr/>
                </a:tc>
                <a:tc>
                  <a:txBody>
                    <a:bodyPr/>
                    <a:lstStyle/>
                    <a:p>
                      <a:pPr algn="ctr" rtl="1">
                        <a:spcAft>
                          <a:spcPts val="0"/>
                        </a:spcAft>
                      </a:pPr>
                      <a:r>
                        <a:rPr lang="ar-SA" sz="2000" b="1">
                          <a:effectLst/>
                          <a:cs typeface="B Nazanin" panose="00000400000000000000" pitchFamily="2" charset="-78"/>
                        </a:rPr>
                        <a:t>نافرمانی مقابله ای</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dirty="0">
                          <a:effectLst/>
                          <a:cs typeface="B Nazanin" panose="00000400000000000000" pitchFamily="2" charset="-78"/>
                        </a:rPr>
                        <a:t>40</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a:txBody>
                    <a:bodyPr/>
                    <a:lstStyle/>
                    <a:p>
                      <a:pPr algn="ctr" rtl="1">
                        <a:spcAft>
                          <a:spcPts val="0"/>
                        </a:spcAft>
                      </a:pPr>
                      <a:r>
                        <a:rPr lang="ar-SA" sz="2000" b="1" dirty="0">
                          <a:effectLst/>
                          <a:cs typeface="B Nazanin" panose="00000400000000000000" pitchFamily="2" charset="-78"/>
                        </a:rPr>
                        <a:t>2.10</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r>
            </a:tbl>
          </a:graphicData>
        </a:graphic>
      </p:graphicFrame>
      <p:sp>
        <p:nvSpPr>
          <p:cNvPr id="6" name="Rectangle 5"/>
          <p:cNvSpPr/>
          <p:nvPr/>
        </p:nvSpPr>
        <p:spPr>
          <a:xfrm>
            <a:off x="395536" y="4552816"/>
            <a:ext cx="8424936" cy="190052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indent="358775" algn="just">
              <a:lnSpc>
                <a:spcPct val="150000"/>
              </a:lnSpc>
              <a:spcAft>
                <a:spcPts val="1000"/>
              </a:spcAft>
            </a:pPr>
            <a:r>
              <a:rPr lang="fa-IR" sz="2000" b="1" dirty="0">
                <a:latin typeface="Calibri" panose="020F0502020204030204" pitchFamily="34" charset="0"/>
                <a:ea typeface="Calibri" panose="020F0502020204030204" pitchFamily="34" charset="0"/>
                <a:cs typeface="B Nazanin" panose="00000400000000000000" pitchFamily="2" charset="-78"/>
              </a:rPr>
              <a:t>اطلاعات جدول </a:t>
            </a:r>
            <a:r>
              <a:rPr lang="fa-IR" sz="2000" b="1" dirty="0" smtClean="0">
                <a:latin typeface="Calibri" panose="020F0502020204030204" pitchFamily="34" charset="0"/>
                <a:ea typeface="Calibri" panose="020F0502020204030204" pitchFamily="34" charset="0"/>
                <a:cs typeface="B Nazanin" panose="00000400000000000000" pitchFamily="2" charset="-78"/>
              </a:rPr>
              <a:t> </a:t>
            </a:r>
            <a:r>
              <a:rPr lang="fa-IR" sz="2000" b="1" dirty="0">
                <a:latin typeface="Calibri" panose="020F0502020204030204" pitchFamily="34" charset="0"/>
                <a:ea typeface="Calibri" panose="020F0502020204030204" pitchFamily="34" charset="0"/>
                <a:cs typeface="B Nazanin" panose="00000400000000000000" pitchFamily="2" charset="-78"/>
              </a:rPr>
              <a:t>نشان می دهد که اختلاف میانگین دو گروه کودکان عادی و کودکان با اختلال نافرمانی مقابله ای در سطح سوم نظریه ذهن از نظر آماری معنادار است (</a:t>
            </a:r>
            <a:r>
              <a:rPr lang="fa-IR" sz="2000" b="1" dirty="0" smtClean="0">
                <a:latin typeface="Calibri" panose="020F0502020204030204" pitchFamily="34" charset="0"/>
                <a:ea typeface="Calibri" panose="020F0502020204030204" pitchFamily="34" charset="0"/>
                <a:cs typeface="B Nazanin" panose="00000400000000000000" pitchFamily="2" charset="-78"/>
              </a:rPr>
              <a:t>000 /</a:t>
            </a:r>
            <a:r>
              <a:rPr lang="fa-IR" sz="2000" b="1" dirty="0">
                <a:latin typeface="Calibri" panose="020F0502020204030204" pitchFamily="34" charset="0"/>
                <a:ea typeface="Calibri" panose="020F0502020204030204" pitchFamily="34" charset="0"/>
                <a:cs typeface="B Nazanin" panose="00000400000000000000" pitchFamily="2" charset="-78"/>
              </a:rPr>
              <a:t>0 ≥ </a:t>
            </a:r>
            <a:r>
              <a:rPr lang="en-US" sz="2000" b="1" dirty="0">
                <a:latin typeface="Times New Roman" panose="02020603050405020304" pitchFamily="18" charset="0"/>
                <a:ea typeface="Calibri" panose="020F0502020204030204" pitchFamily="34" charset="0"/>
                <a:cs typeface="B Nazanin" panose="00000400000000000000" pitchFamily="2" charset="-78"/>
              </a:rPr>
              <a:t>p</a:t>
            </a:r>
            <a:r>
              <a:rPr lang="fa-IR" sz="2000" b="1" dirty="0">
                <a:latin typeface="Calibri" panose="020F0502020204030204" pitchFamily="34" charset="0"/>
                <a:ea typeface="Calibri" panose="020F0502020204030204" pitchFamily="34" charset="0"/>
                <a:cs typeface="B Nazanin" panose="00000400000000000000" pitchFamily="2" charset="-78"/>
              </a:rPr>
              <a:t> ، 4.68.= </a:t>
            </a:r>
            <a:r>
              <a:rPr lang="en-US" sz="2000" b="1" dirty="0">
                <a:latin typeface="Times New Roman" panose="02020603050405020304" pitchFamily="18" charset="0"/>
                <a:ea typeface="Calibri" panose="020F0502020204030204" pitchFamily="34" charset="0"/>
                <a:cs typeface="B Nazanin" panose="00000400000000000000" pitchFamily="2" charset="-78"/>
              </a:rPr>
              <a:t>t</a:t>
            </a:r>
            <a:r>
              <a:rPr lang="fa-IR" sz="2000" b="1" dirty="0">
                <a:latin typeface="Calibri" panose="020F0502020204030204" pitchFamily="34" charset="0"/>
                <a:ea typeface="Calibri" panose="020F0502020204030204" pitchFamily="34" charset="0"/>
                <a:cs typeface="B Nazanin" panose="00000400000000000000" pitchFamily="2" charset="-78"/>
              </a:rPr>
              <a:t>). به گونه ای که سطح سوم نظریه ذهن در کودکان عادی بیشتر از کودکان با اختلال نافرمانی مقابله ای است، لذا فرضیه پژوهش تایید می شود.</a:t>
            </a:r>
            <a:endParaRPr lang="en-US" sz="2000" b="1" dirty="0">
              <a:effectLst/>
              <a:latin typeface="Calibri" panose="020F0502020204030204" pitchFamily="34" charset="0"/>
              <a:ea typeface="Calibri" panose="020F0502020204030204" pitchFamily="34" charset="0"/>
              <a:cs typeface="B Nazanin" panose="000004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000"/>
                                        <p:tgtEl>
                                          <p:spTgt spid="2"/>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1000"/>
                                        <p:tgtEl>
                                          <p:spTgt spid="4"/>
                                        </p:tgtEl>
                                      </p:cBhvr>
                                    </p:animEffect>
                                  </p:childTnLst>
                                </p:cTn>
                              </p:par>
                            </p:childTnLst>
                          </p:cTn>
                        </p:par>
                        <p:par>
                          <p:cTn id="12" fill="hold">
                            <p:stCondLst>
                              <p:cond delay="2000"/>
                            </p:stCondLst>
                            <p:childTnLst>
                              <p:par>
                                <p:cTn id="13" presetID="2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67537" y="310022"/>
            <a:ext cx="8102144" cy="6309963"/>
            <a:chOff x="467537" y="310022"/>
            <a:chExt cx="8102144" cy="6309963"/>
          </a:xfrm>
        </p:grpSpPr>
        <p:sp>
          <p:nvSpPr>
            <p:cNvPr id="3" name="Round Diagonal Corner Rectangle 2"/>
            <p:cNvSpPr/>
            <p:nvPr/>
          </p:nvSpPr>
          <p:spPr>
            <a:xfrm>
              <a:off x="467537" y="310022"/>
              <a:ext cx="8102144" cy="6309963"/>
            </a:xfrm>
            <a:prstGeom prst="round2DiagRect">
              <a:avLst>
                <a:gd name="adj1" fmla="val 0"/>
                <a:gd name="adj2" fmla="val 1667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4" name="Straight Connector 3"/>
            <p:cNvSpPr/>
            <p:nvPr/>
          </p:nvSpPr>
          <p:spPr>
            <a:xfrm>
              <a:off x="4518609" y="2029237"/>
              <a:ext cx="903" cy="2871533"/>
            </a:xfrm>
            <a:prstGeom prst="line">
              <a:avLst/>
            </a:prstGeom>
            <a:scene3d>
              <a:camera prst="orthographicFront">
                <a:rot lat="0" lon="0" rev="0"/>
              </a:camera>
              <a:lightRig rig="contrasting" dir="t">
                <a:rot lat="0" lon="0" rev="1200000"/>
              </a:lightRig>
            </a:scene3d>
            <a:sp3d z="10000"/>
          </p:spPr>
          <p:style>
            <a:lnRef idx="2">
              <a:schemeClr val="accent4">
                <a:tint val="5000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tx1">
                <a:hueOff val="0"/>
                <a:satOff val="0"/>
                <a:lumOff val="0"/>
                <a:alphaOff val="0"/>
              </a:schemeClr>
            </a:fontRef>
          </p:style>
        </p:sp>
        <p:sp>
          <p:nvSpPr>
            <p:cNvPr id="6" name="Freeform 5"/>
            <p:cNvSpPr/>
            <p:nvPr/>
          </p:nvSpPr>
          <p:spPr>
            <a:xfrm>
              <a:off x="635056" y="404651"/>
              <a:ext cx="7609352" cy="5750480"/>
            </a:xfrm>
            <a:custGeom>
              <a:avLst/>
              <a:gdLst>
                <a:gd name="connsiteX0" fmla="*/ 0 w 3930313"/>
                <a:gd name="connsiteY0" fmla="*/ 0 h 5750480"/>
                <a:gd name="connsiteX1" fmla="*/ 3930313 w 3930313"/>
                <a:gd name="connsiteY1" fmla="*/ 0 h 5750480"/>
                <a:gd name="connsiteX2" fmla="*/ 3930313 w 3930313"/>
                <a:gd name="connsiteY2" fmla="*/ 5750480 h 5750480"/>
                <a:gd name="connsiteX3" fmla="*/ 0 w 3930313"/>
                <a:gd name="connsiteY3" fmla="*/ 5750480 h 5750480"/>
                <a:gd name="connsiteX4" fmla="*/ 0 w 3930313"/>
                <a:gd name="connsiteY4" fmla="*/ 0 h 57504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0313" h="5750480">
                  <a:moveTo>
                    <a:pt x="0" y="0"/>
                  </a:moveTo>
                  <a:lnTo>
                    <a:pt x="3930313" y="0"/>
                  </a:lnTo>
                  <a:lnTo>
                    <a:pt x="3930313" y="5750480"/>
                  </a:lnTo>
                  <a:lnTo>
                    <a:pt x="0" y="5750480"/>
                  </a:lnTo>
                  <a:lnTo>
                    <a:pt x="0" y="0"/>
                  </a:lnTo>
                  <a:close/>
                </a:path>
              </a:pathLst>
            </a:custGeom>
            <a:noFill/>
            <a:ln>
              <a:noFill/>
            </a:ln>
            <a:sp3d/>
          </p:spPr>
          <p:style>
            <a:lnRef idx="1">
              <a:scrgbClr r="0" g="0" b="0"/>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just" defTabSz="800100" rtl="1">
                <a:lnSpc>
                  <a:spcPct val="90000"/>
                </a:lnSpc>
                <a:spcBef>
                  <a:spcPct val="0"/>
                </a:spcBef>
                <a:spcAft>
                  <a:spcPct val="35000"/>
                </a:spcAft>
              </a:pPr>
              <a:r>
                <a:rPr lang="fa-IR" sz="2800" b="0" kern="1200" dirty="0" smtClean="0">
                  <a:cs typeface="B Nazanin" panose="00000400000000000000" pitchFamily="2" charset="-78"/>
                </a:rPr>
                <a:t>در تبیین این فرضیه می توان گفت، نقص این گروه از کودکان در تکالیف نظریه ذهن با استناد به مدل خانوادگی نیز توجیه پذیر است. بدین سبب که محیط خانوادگی نقش بسزایی در رشد تئوری ذهن دارد. داون دریافت کودکانی که </a:t>
              </a:r>
              <a:r>
                <a:rPr lang="en-US" sz="2800" b="0" kern="1200" dirty="0" smtClean="0">
                  <a:cs typeface="B Nazanin" panose="00000400000000000000" pitchFamily="2" charset="-78"/>
                </a:rPr>
                <a:t>…..</a:t>
              </a:r>
              <a:endParaRPr lang="fa-IR" sz="2800" b="0" kern="1200" dirty="0">
                <a:cs typeface="B Nazanin" panose="00000400000000000000" pitchFamily="2" charset="-78"/>
              </a:endParaRPr>
            </a:p>
          </p:txBody>
        </p:sp>
      </p:grpSp>
    </p:spTree>
    <p:extLst>
      <p:ext uri="{BB962C8B-B14F-4D97-AF65-F5344CB8AC3E}">
        <p14:creationId xmlns:p14="http://schemas.microsoft.com/office/powerpoint/2010/main" val="34623332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3528" y="332656"/>
            <a:ext cx="8424936" cy="1015663"/>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indent="269875" algn="just">
              <a:lnSpc>
                <a:spcPct val="150000"/>
              </a:lnSpc>
              <a:spcAft>
                <a:spcPts val="1000"/>
              </a:spcAft>
            </a:pPr>
            <a:r>
              <a:rPr lang="fa-IR" sz="2000" b="1" dirty="0">
                <a:solidFill>
                  <a:srgbClr val="FFFF00"/>
                </a:solidFill>
                <a:latin typeface="Calibri" panose="020F0502020204030204" pitchFamily="34" charset="0"/>
                <a:ea typeface="Calibri" panose="020F0502020204030204" pitchFamily="34" charset="0"/>
                <a:cs typeface="B Titr" panose="00000700000000000000" pitchFamily="2" charset="-78"/>
              </a:rPr>
              <a:t>فرضیه چهارم: همدلی در کودکان مبتلا به اختلال نافرمانی مقابله ای و کودکان عادی تفاوت معنادار دارد.</a:t>
            </a:r>
            <a:endParaRPr lang="en-US" sz="1600" dirty="0">
              <a:solidFill>
                <a:srgbClr val="FFFF00"/>
              </a:solidFill>
              <a:effectLst/>
              <a:latin typeface="Calibri" panose="020F0502020204030204" pitchFamily="34" charset="0"/>
              <a:ea typeface="Calibri" panose="020F0502020204030204" pitchFamily="34" charset="0"/>
              <a:cs typeface="B Titr" panose="00000700000000000000" pitchFamily="2" charset="-78"/>
            </a:endParaRPr>
          </a:p>
        </p:txBody>
      </p:sp>
      <p:graphicFrame>
        <p:nvGraphicFramePr>
          <p:cNvPr id="6" name="Table 5"/>
          <p:cNvGraphicFramePr>
            <a:graphicFrameLocks noGrp="1"/>
          </p:cNvGraphicFramePr>
          <p:nvPr>
            <p:extLst>
              <p:ext uri="{D42A27DB-BD31-4B8C-83A1-F6EECF244321}">
                <p14:modId xmlns:p14="http://schemas.microsoft.com/office/powerpoint/2010/main" val="667100452"/>
              </p:ext>
            </p:extLst>
          </p:nvPr>
        </p:nvGraphicFramePr>
        <p:xfrm>
          <a:off x="323527" y="1844824"/>
          <a:ext cx="8424937" cy="2232247"/>
        </p:xfrm>
        <a:graphic>
          <a:graphicData uri="http://schemas.openxmlformats.org/drawingml/2006/table">
            <a:tbl>
              <a:tblPr rtl="1" firstRow="1" firstCol="1" bandRow="1">
                <a:tableStyleId>{9D7B26C5-4107-4FEC-AEDC-1716B250A1EF}</a:tableStyleId>
              </a:tblPr>
              <a:tblGrid>
                <a:gridCol w="1361898"/>
                <a:gridCol w="1765636"/>
                <a:gridCol w="1016546"/>
                <a:gridCol w="1133272"/>
                <a:gridCol w="1116034"/>
                <a:gridCol w="772161"/>
                <a:gridCol w="629695"/>
                <a:gridCol w="629695"/>
              </a:tblGrid>
              <a:tr h="892899">
                <a:tc>
                  <a:txBody>
                    <a:bodyPr/>
                    <a:lstStyle/>
                    <a:p>
                      <a:pPr algn="ctr" rtl="1">
                        <a:spcAft>
                          <a:spcPts val="0"/>
                        </a:spcAft>
                      </a:pPr>
                      <a:r>
                        <a:rPr lang="ar-SA" sz="2000" b="1">
                          <a:effectLst/>
                          <a:cs typeface="B Nazanin" panose="00000400000000000000" pitchFamily="2" charset="-78"/>
                        </a:rPr>
                        <a:t>متغیر</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گروه</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fa-IR" sz="2000" b="1">
                          <a:effectLst/>
                          <a:cs typeface="B Nazanin" panose="00000400000000000000" pitchFamily="2" charset="-78"/>
                        </a:rPr>
                        <a:t>تعداد</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میانگین</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اختلاف میانگین</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مقدار</a:t>
                      </a:r>
                      <a:r>
                        <a:rPr lang="en-US" sz="2000" b="1">
                          <a:effectLst/>
                          <a:cs typeface="B Nazanin" panose="00000400000000000000" pitchFamily="2" charset="-78"/>
                        </a:rPr>
                        <a:t>t</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en-US" sz="2000" b="1">
                          <a:effectLst/>
                          <a:cs typeface="B Nazanin" panose="00000400000000000000" pitchFamily="2" charset="-78"/>
                        </a:rPr>
                        <a:t>df</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en-US" sz="2000" b="1">
                          <a:effectLst/>
                          <a:cs typeface="B Nazanin" panose="00000400000000000000" pitchFamily="2" charset="-78"/>
                        </a:rPr>
                        <a:t>sig</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446449">
                <a:tc rowSpan="2">
                  <a:txBody>
                    <a:bodyPr/>
                    <a:lstStyle/>
                    <a:p>
                      <a:pPr algn="ctr" rtl="1">
                        <a:spcAft>
                          <a:spcPts val="0"/>
                        </a:spcAft>
                      </a:pPr>
                      <a:r>
                        <a:rPr lang="ar-SA" sz="2000" b="1">
                          <a:effectLst/>
                          <a:cs typeface="B Nazanin" panose="00000400000000000000" pitchFamily="2" charset="-78"/>
                        </a:rPr>
                        <a:t>همدلی</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عادی</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dirty="0">
                          <a:effectLst/>
                          <a:cs typeface="B Nazanin" panose="00000400000000000000" pitchFamily="2" charset="-78"/>
                        </a:rPr>
                        <a:t>40</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a:txBody>
                    <a:bodyPr/>
                    <a:lstStyle/>
                    <a:p>
                      <a:pPr algn="ctr" rtl="1">
                        <a:spcAft>
                          <a:spcPts val="0"/>
                        </a:spcAft>
                      </a:pPr>
                      <a:r>
                        <a:rPr lang="fa-IR" sz="2000" b="1">
                          <a:effectLst/>
                          <a:cs typeface="B Nazanin" panose="00000400000000000000" pitchFamily="2" charset="-78"/>
                        </a:rPr>
                        <a:t>58.05</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fa-IR" sz="2000" b="1">
                          <a:effectLst/>
                          <a:cs typeface="B Nazanin" panose="00000400000000000000" pitchFamily="2" charset="-78"/>
                        </a:rPr>
                        <a:t>10.52</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ar-SA" sz="2000" b="1">
                          <a:effectLst/>
                          <a:cs typeface="B Nazanin" panose="00000400000000000000" pitchFamily="2" charset="-78"/>
                        </a:rPr>
                        <a:t>7.59</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ar-SA" sz="2000" b="1">
                          <a:effectLst/>
                          <a:cs typeface="B Nazanin" panose="00000400000000000000" pitchFamily="2" charset="-78"/>
                        </a:rPr>
                        <a:t>78</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rowSpan="2">
                  <a:txBody>
                    <a:bodyPr/>
                    <a:lstStyle/>
                    <a:p>
                      <a:pPr algn="ctr" rtl="1">
                        <a:spcAft>
                          <a:spcPts val="0"/>
                        </a:spcAft>
                      </a:pPr>
                      <a:r>
                        <a:rPr lang="ar-SA" sz="2000" b="1">
                          <a:effectLst/>
                          <a:cs typeface="B Nazanin" panose="00000400000000000000" pitchFamily="2" charset="-78"/>
                        </a:rPr>
                        <a:t>000.</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r>
              <a:tr h="892899">
                <a:tc vMerge="1">
                  <a:txBody>
                    <a:bodyPr/>
                    <a:lstStyle/>
                    <a:p>
                      <a:pPr rtl="1"/>
                      <a:endParaRPr lang="fa-IR"/>
                    </a:p>
                  </a:txBody>
                  <a:tcPr/>
                </a:tc>
                <a:tc>
                  <a:txBody>
                    <a:bodyPr/>
                    <a:lstStyle/>
                    <a:p>
                      <a:pPr algn="ctr" rtl="1">
                        <a:spcAft>
                          <a:spcPts val="0"/>
                        </a:spcAft>
                      </a:pPr>
                      <a:r>
                        <a:rPr lang="ar-SA" sz="2000" b="1">
                          <a:effectLst/>
                          <a:cs typeface="B Nazanin" panose="00000400000000000000" pitchFamily="2" charset="-78"/>
                        </a:rPr>
                        <a:t>نافرمانی مقابله ای</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algn="ctr" rtl="1">
                        <a:spcAft>
                          <a:spcPts val="0"/>
                        </a:spcAft>
                      </a:pPr>
                      <a:r>
                        <a:rPr lang="ar-SA" sz="2000" b="1">
                          <a:effectLst/>
                          <a:cs typeface="B Nazanin" panose="00000400000000000000" pitchFamily="2" charset="-78"/>
                        </a:rPr>
                        <a:t>40</a:t>
                      </a:r>
                      <a:endParaRPr lang="en-US" sz="1800" b="1">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a:txBody>
                    <a:bodyPr/>
                    <a:lstStyle/>
                    <a:p>
                      <a:pPr algn="ctr" rtl="1">
                        <a:spcAft>
                          <a:spcPts val="0"/>
                        </a:spcAft>
                      </a:pPr>
                      <a:r>
                        <a:rPr lang="ar-SA" sz="2000" b="1" dirty="0">
                          <a:effectLst/>
                          <a:cs typeface="B Nazanin" panose="00000400000000000000" pitchFamily="2" charset="-78"/>
                        </a:rPr>
                        <a:t>47.52</a:t>
                      </a:r>
                      <a:endParaRPr lang="en-US" sz="18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nchor="ct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r>
            </a:tbl>
          </a:graphicData>
        </a:graphic>
      </p:graphicFrame>
      <p:sp>
        <p:nvSpPr>
          <p:cNvPr id="7" name="Rectangle 6"/>
          <p:cNvSpPr/>
          <p:nvPr/>
        </p:nvSpPr>
        <p:spPr>
          <a:xfrm>
            <a:off x="323528" y="4509120"/>
            <a:ext cx="8424936" cy="1938992"/>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indent="358775" algn="just">
              <a:lnSpc>
                <a:spcPct val="150000"/>
              </a:lnSpc>
              <a:spcAft>
                <a:spcPts val="1000"/>
              </a:spcAft>
            </a:pPr>
            <a:r>
              <a:rPr lang="fa-IR" sz="2000" b="1" dirty="0">
                <a:latin typeface="Calibri" panose="020F0502020204030204" pitchFamily="34" charset="0"/>
                <a:ea typeface="Calibri" panose="020F0502020204030204" pitchFamily="34" charset="0"/>
                <a:cs typeface="B Nazanin" panose="00000400000000000000" pitchFamily="2" charset="-78"/>
              </a:rPr>
              <a:t>اطلاعات جدول </a:t>
            </a:r>
            <a:r>
              <a:rPr lang="fa-IR" sz="2000" b="1" dirty="0" smtClean="0">
                <a:latin typeface="Calibri" panose="020F0502020204030204" pitchFamily="34" charset="0"/>
                <a:ea typeface="Calibri" panose="020F0502020204030204" pitchFamily="34" charset="0"/>
                <a:cs typeface="B Nazanin" panose="00000400000000000000" pitchFamily="2" charset="-78"/>
              </a:rPr>
              <a:t>نشان </a:t>
            </a:r>
            <a:r>
              <a:rPr lang="fa-IR" sz="2000" b="1" dirty="0">
                <a:latin typeface="Calibri" panose="020F0502020204030204" pitchFamily="34" charset="0"/>
                <a:ea typeface="Calibri" panose="020F0502020204030204" pitchFamily="34" charset="0"/>
                <a:cs typeface="B Nazanin" panose="00000400000000000000" pitchFamily="2" charset="-78"/>
              </a:rPr>
              <a:t>می دهد که اختلاف میانگین دو گروه کودکان عادی و کودکان با اختلال نافرمانی مقابله ای در متغیر همدلی از نظر آماری معنادار است (</a:t>
            </a:r>
            <a:r>
              <a:rPr lang="fa-IR" sz="2000" b="1" dirty="0" smtClean="0">
                <a:latin typeface="Calibri" panose="020F0502020204030204" pitchFamily="34" charset="0"/>
                <a:ea typeface="Calibri" panose="020F0502020204030204" pitchFamily="34" charset="0"/>
                <a:cs typeface="B Nazanin" panose="00000400000000000000" pitchFamily="2" charset="-78"/>
              </a:rPr>
              <a:t>000 /0 </a:t>
            </a:r>
            <a:r>
              <a:rPr lang="fa-IR" sz="2000" b="1" dirty="0">
                <a:latin typeface="Calibri" panose="020F0502020204030204" pitchFamily="34" charset="0"/>
                <a:ea typeface="Calibri" panose="020F0502020204030204" pitchFamily="34" charset="0"/>
                <a:cs typeface="B Nazanin" panose="00000400000000000000" pitchFamily="2" charset="-78"/>
              </a:rPr>
              <a:t>≥ </a:t>
            </a:r>
            <a:r>
              <a:rPr lang="en-US" sz="2000" b="1" dirty="0">
                <a:latin typeface="Times New Roman" panose="02020603050405020304" pitchFamily="18" charset="0"/>
                <a:ea typeface="Calibri" panose="020F0502020204030204" pitchFamily="34" charset="0"/>
                <a:cs typeface="B Nazanin" panose="00000400000000000000" pitchFamily="2" charset="-78"/>
              </a:rPr>
              <a:t>p</a:t>
            </a:r>
            <a:r>
              <a:rPr lang="fa-IR" sz="2000" b="1" dirty="0">
                <a:latin typeface="Calibri" panose="020F0502020204030204" pitchFamily="34" charset="0"/>
                <a:ea typeface="Calibri" panose="020F0502020204030204" pitchFamily="34" charset="0"/>
                <a:cs typeface="B Nazanin" panose="00000400000000000000" pitchFamily="2" charset="-78"/>
              </a:rPr>
              <a:t>، 7.59= </a:t>
            </a:r>
            <a:r>
              <a:rPr lang="en-US" sz="2000" b="1" dirty="0">
                <a:latin typeface="Times New Roman" panose="02020603050405020304" pitchFamily="18" charset="0"/>
                <a:ea typeface="Calibri" panose="020F0502020204030204" pitchFamily="34" charset="0"/>
                <a:cs typeface="B Nazanin" panose="00000400000000000000" pitchFamily="2" charset="-78"/>
              </a:rPr>
              <a:t>t</a:t>
            </a:r>
            <a:r>
              <a:rPr lang="fa-IR" sz="2000" b="1" dirty="0">
                <a:latin typeface="Calibri" panose="020F0502020204030204" pitchFamily="34" charset="0"/>
                <a:ea typeface="Calibri" panose="020F0502020204030204" pitchFamily="34" charset="0"/>
                <a:cs typeface="B Nazanin" panose="00000400000000000000" pitchFamily="2" charset="-78"/>
              </a:rPr>
              <a:t>). به گونه ای که همدلی در کودکان عادی بیشتر از کودکان با اختلال نافرمانی مقابله ای است، لذا فرضیه پژوهش تایید می شود.</a:t>
            </a:r>
            <a:endParaRPr lang="en-US" sz="1600" b="1" dirty="0">
              <a:effectLst/>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2461140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290">
                                          <p:stCondLst>
                                            <p:cond delay="0"/>
                                          </p:stCondLst>
                                        </p:cTn>
                                        <p:tgtEl>
                                          <p:spTgt spid="5"/>
                                        </p:tgtEl>
                                      </p:cBhvr>
                                    </p:animEffect>
                                    <p:anim calcmode="lin" valueType="num">
                                      <p:cBhvr>
                                        <p:cTn id="8"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13" dur="13">
                                          <p:stCondLst>
                                            <p:cond delay="325"/>
                                          </p:stCondLst>
                                        </p:cTn>
                                        <p:tgtEl>
                                          <p:spTgt spid="5"/>
                                        </p:tgtEl>
                                      </p:cBhvr>
                                      <p:to x="100000" y="60000"/>
                                    </p:animScale>
                                    <p:animScale>
                                      <p:cBhvr>
                                        <p:cTn id="14" dur="83" decel="50000">
                                          <p:stCondLst>
                                            <p:cond delay="338"/>
                                          </p:stCondLst>
                                        </p:cTn>
                                        <p:tgtEl>
                                          <p:spTgt spid="5"/>
                                        </p:tgtEl>
                                      </p:cBhvr>
                                      <p:to x="100000" y="100000"/>
                                    </p:animScale>
                                    <p:animScale>
                                      <p:cBhvr>
                                        <p:cTn id="15" dur="13">
                                          <p:stCondLst>
                                            <p:cond delay="656"/>
                                          </p:stCondLst>
                                        </p:cTn>
                                        <p:tgtEl>
                                          <p:spTgt spid="5"/>
                                        </p:tgtEl>
                                      </p:cBhvr>
                                      <p:to x="100000" y="80000"/>
                                    </p:animScale>
                                    <p:animScale>
                                      <p:cBhvr>
                                        <p:cTn id="16" dur="83" decel="50000">
                                          <p:stCondLst>
                                            <p:cond delay="669"/>
                                          </p:stCondLst>
                                        </p:cTn>
                                        <p:tgtEl>
                                          <p:spTgt spid="5"/>
                                        </p:tgtEl>
                                      </p:cBhvr>
                                      <p:to x="100000" y="100000"/>
                                    </p:animScale>
                                    <p:animScale>
                                      <p:cBhvr>
                                        <p:cTn id="17" dur="13">
                                          <p:stCondLst>
                                            <p:cond delay="821"/>
                                          </p:stCondLst>
                                        </p:cTn>
                                        <p:tgtEl>
                                          <p:spTgt spid="5"/>
                                        </p:tgtEl>
                                      </p:cBhvr>
                                      <p:to x="100000" y="90000"/>
                                    </p:animScale>
                                    <p:animScale>
                                      <p:cBhvr>
                                        <p:cTn id="18" dur="83" decel="50000">
                                          <p:stCondLst>
                                            <p:cond delay="834"/>
                                          </p:stCondLst>
                                        </p:cTn>
                                        <p:tgtEl>
                                          <p:spTgt spid="5"/>
                                        </p:tgtEl>
                                      </p:cBhvr>
                                      <p:to x="100000" y="100000"/>
                                    </p:animScale>
                                    <p:animScale>
                                      <p:cBhvr>
                                        <p:cTn id="19" dur="13">
                                          <p:stCondLst>
                                            <p:cond delay="904"/>
                                          </p:stCondLst>
                                        </p:cTn>
                                        <p:tgtEl>
                                          <p:spTgt spid="5"/>
                                        </p:tgtEl>
                                      </p:cBhvr>
                                      <p:to x="100000" y="95000"/>
                                    </p:animScale>
                                    <p:animScale>
                                      <p:cBhvr>
                                        <p:cTn id="20" dur="83" decel="50000">
                                          <p:stCondLst>
                                            <p:cond delay="917"/>
                                          </p:stCondLst>
                                        </p:cTn>
                                        <p:tgtEl>
                                          <p:spTgt spid="5"/>
                                        </p:tgtEl>
                                      </p:cBhvr>
                                      <p:to x="100000" y="100000"/>
                                    </p:animScale>
                                  </p:childTnLst>
                                </p:cTn>
                              </p:par>
                            </p:childTnLst>
                          </p:cTn>
                        </p:par>
                        <p:par>
                          <p:cTn id="21" fill="hold">
                            <p:stCondLst>
                              <p:cond delay="1000"/>
                            </p:stCondLst>
                            <p:childTnLst>
                              <p:par>
                                <p:cTn id="22" presetID="26"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290">
                                          <p:stCondLst>
                                            <p:cond delay="0"/>
                                          </p:stCondLst>
                                        </p:cTn>
                                        <p:tgtEl>
                                          <p:spTgt spid="6"/>
                                        </p:tgtEl>
                                      </p:cBhvr>
                                    </p:animEffect>
                                    <p:anim calcmode="lin" valueType="num">
                                      <p:cBhvr>
                                        <p:cTn id="25"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6"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7"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28"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29"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30" dur="13">
                                          <p:stCondLst>
                                            <p:cond delay="325"/>
                                          </p:stCondLst>
                                        </p:cTn>
                                        <p:tgtEl>
                                          <p:spTgt spid="6"/>
                                        </p:tgtEl>
                                      </p:cBhvr>
                                      <p:to x="100000" y="60000"/>
                                    </p:animScale>
                                    <p:animScale>
                                      <p:cBhvr>
                                        <p:cTn id="31" dur="83" decel="50000">
                                          <p:stCondLst>
                                            <p:cond delay="338"/>
                                          </p:stCondLst>
                                        </p:cTn>
                                        <p:tgtEl>
                                          <p:spTgt spid="6"/>
                                        </p:tgtEl>
                                      </p:cBhvr>
                                      <p:to x="100000" y="100000"/>
                                    </p:animScale>
                                    <p:animScale>
                                      <p:cBhvr>
                                        <p:cTn id="32" dur="13">
                                          <p:stCondLst>
                                            <p:cond delay="656"/>
                                          </p:stCondLst>
                                        </p:cTn>
                                        <p:tgtEl>
                                          <p:spTgt spid="6"/>
                                        </p:tgtEl>
                                      </p:cBhvr>
                                      <p:to x="100000" y="80000"/>
                                    </p:animScale>
                                    <p:animScale>
                                      <p:cBhvr>
                                        <p:cTn id="33" dur="83" decel="50000">
                                          <p:stCondLst>
                                            <p:cond delay="669"/>
                                          </p:stCondLst>
                                        </p:cTn>
                                        <p:tgtEl>
                                          <p:spTgt spid="6"/>
                                        </p:tgtEl>
                                      </p:cBhvr>
                                      <p:to x="100000" y="100000"/>
                                    </p:animScale>
                                    <p:animScale>
                                      <p:cBhvr>
                                        <p:cTn id="34" dur="13">
                                          <p:stCondLst>
                                            <p:cond delay="821"/>
                                          </p:stCondLst>
                                        </p:cTn>
                                        <p:tgtEl>
                                          <p:spTgt spid="6"/>
                                        </p:tgtEl>
                                      </p:cBhvr>
                                      <p:to x="100000" y="90000"/>
                                    </p:animScale>
                                    <p:animScale>
                                      <p:cBhvr>
                                        <p:cTn id="35" dur="83" decel="50000">
                                          <p:stCondLst>
                                            <p:cond delay="834"/>
                                          </p:stCondLst>
                                        </p:cTn>
                                        <p:tgtEl>
                                          <p:spTgt spid="6"/>
                                        </p:tgtEl>
                                      </p:cBhvr>
                                      <p:to x="100000" y="100000"/>
                                    </p:animScale>
                                    <p:animScale>
                                      <p:cBhvr>
                                        <p:cTn id="36" dur="13">
                                          <p:stCondLst>
                                            <p:cond delay="904"/>
                                          </p:stCondLst>
                                        </p:cTn>
                                        <p:tgtEl>
                                          <p:spTgt spid="6"/>
                                        </p:tgtEl>
                                      </p:cBhvr>
                                      <p:to x="100000" y="95000"/>
                                    </p:animScale>
                                    <p:animScale>
                                      <p:cBhvr>
                                        <p:cTn id="37" dur="83" decel="50000">
                                          <p:stCondLst>
                                            <p:cond delay="917"/>
                                          </p:stCondLst>
                                        </p:cTn>
                                        <p:tgtEl>
                                          <p:spTgt spid="6"/>
                                        </p:tgtEl>
                                      </p:cBhvr>
                                      <p:to x="100000" y="100000"/>
                                    </p:animScale>
                                  </p:childTnLst>
                                </p:cTn>
                              </p:par>
                            </p:childTnLst>
                          </p:cTn>
                        </p:par>
                        <p:par>
                          <p:cTn id="38" fill="hold">
                            <p:stCondLst>
                              <p:cond delay="2000"/>
                            </p:stCondLst>
                            <p:childTnLst>
                              <p:par>
                                <p:cTn id="39" presetID="26" presetClass="entr" presetSubtype="0"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down)">
                                      <p:cBhvr>
                                        <p:cTn id="41" dur="290">
                                          <p:stCondLst>
                                            <p:cond delay="0"/>
                                          </p:stCondLst>
                                        </p:cTn>
                                        <p:tgtEl>
                                          <p:spTgt spid="7"/>
                                        </p:tgtEl>
                                      </p:cBhvr>
                                    </p:animEffect>
                                    <p:anim calcmode="lin" valueType="num">
                                      <p:cBhvr>
                                        <p:cTn id="42"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3"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4"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45"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46"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47" dur="13">
                                          <p:stCondLst>
                                            <p:cond delay="325"/>
                                          </p:stCondLst>
                                        </p:cTn>
                                        <p:tgtEl>
                                          <p:spTgt spid="7"/>
                                        </p:tgtEl>
                                      </p:cBhvr>
                                      <p:to x="100000" y="60000"/>
                                    </p:animScale>
                                    <p:animScale>
                                      <p:cBhvr>
                                        <p:cTn id="48" dur="83" decel="50000">
                                          <p:stCondLst>
                                            <p:cond delay="338"/>
                                          </p:stCondLst>
                                        </p:cTn>
                                        <p:tgtEl>
                                          <p:spTgt spid="7"/>
                                        </p:tgtEl>
                                      </p:cBhvr>
                                      <p:to x="100000" y="100000"/>
                                    </p:animScale>
                                    <p:animScale>
                                      <p:cBhvr>
                                        <p:cTn id="49" dur="13">
                                          <p:stCondLst>
                                            <p:cond delay="656"/>
                                          </p:stCondLst>
                                        </p:cTn>
                                        <p:tgtEl>
                                          <p:spTgt spid="7"/>
                                        </p:tgtEl>
                                      </p:cBhvr>
                                      <p:to x="100000" y="80000"/>
                                    </p:animScale>
                                    <p:animScale>
                                      <p:cBhvr>
                                        <p:cTn id="50" dur="83" decel="50000">
                                          <p:stCondLst>
                                            <p:cond delay="669"/>
                                          </p:stCondLst>
                                        </p:cTn>
                                        <p:tgtEl>
                                          <p:spTgt spid="7"/>
                                        </p:tgtEl>
                                      </p:cBhvr>
                                      <p:to x="100000" y="100000"/>
                                    </p:animScale>
                                    <p:animScale>
                                      <p:cBhvr>
                                        <p:cTn id="51" dur="13">
                                          <p:stCondLst>
                                            <p:cond delay="821"/>
                                          </p:stCondLst>
                                        </p:cTn>
                                        <p:tgtEl>
                                          <p:spTgt spid="7"/>
                                        </p:tgtEl>
                                      </p:cBhvr>
                                      <p:to x="100000" y="90000"/>
                                    </p:animScale>
                                    <p:animScale>
                                      <p:cBhvr>
                                        <p:cTn id="52" dur="83" decel="50000">
                                          <p:stCondLst>
                                            <p:cond delay="834"/>
                                          </p:stCondLst>
                                        </p:cTn>
                                        <p:tgtEl>
                                          <p:spTgt spid="7"/>
                                        </p:tgtEl>
                                      </p:cBhvr>
                                      <p:to x="100000" y="100000"/>
                                    </p:animScale>
                                    <p:animScale>
                                      <p:cBhvr>
                                        <p:cTn id="53" dur="13">
                                          <p:stCondLst>
                                            <p:cond delay="904"/>
                                          </p:stCondLst>
                                        </p:cTn>
                                        <p:tgtEl>
                                          <p:spTgt spid="7"/>
                                        </p:tgtEl>
                                      </p:cBhvr>
                                      <p:to x="100000" y="95000"/>
                                    </p:animScale>
                                    <p:animScale>
                                      <p:cBhvr>
                                        <p:cTn id="54" dur="83" decel="50000">
                                          <p:stCondLst>
                                            <p:cond delay="917"/>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0366" y="144497"/>
            <a:ext cx="8640960" cy="1200329"/>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lvl="0" algn="just"/>
            <a:r>
              <a:rPr lang="fa-IR" sz="2800" b="1" dirty="0">
                <a:cs typeface="B Nazanin" panose="00000400000000000000" pitchFamily="2" charset="-78"/>
              </a:rPr>
              <a:t>در تبیین این فرضیه </a:t>
            </a:r>
            <a:r>
              <a:rPr lang="fa-IR" sz="2200" b="1" dirty="0">
                <a:cs typeface="B Nazanin" panose="00000400000000000000" pitchFamily="2" charset="-78"/>
              </a:rPr>
              <a:t>همدلی در کودکان مبتلا به اختلال نافرمانی مقابله ای و کودکان عادی تفاوت معنادار دارد، می توان گفت، کودکان مبتلا به اختلال نافرمانی مقابله ای سازش یافتگی اجتماعی و روانشناختی پایین تری </a:t>
            </a:r>
            <a:r>
              <a:rPr lang="en-US" sz="2200" b="1" dirty="0" smtClean="0">
                <a:cs typeface="B Nazanin" panose="00000400000000000000" pitchFamily="2" charset="-78"/>
              </a:rPr>
              <a:t>…….</a:t>
            </a:r>
            <a:r>
              <a:rPr lang="fa-IR" sz="2200" b="1" dirty="0" smtClean="0">
                <a:cs typeface="B Nazanin" panose="00000400000000000000" pitchFamily="2" charset="-78"/>
              </a:rPr>
              <a:t>.</a:t>
            </a:r>
            <a:endParaRPr lang="fa-IR" sz="2200" b="1" dirty="0">
              <a:cs typeface="B Nazanin" panose="00000400000000000000" pitchFamily="2" charset="-78"/>
            </a:endParaRPr>
          </a:p>
        </p:txBody>
      </p:sp>
    </p:spTree>
    <p:extLst>
      <p:ext uri="{BB962C8B-B14F-4D97-AF65-F5344CB8AC3E}">
        <p14:creationId xmlns:p14="http://schemas.microsoft.com/office/powerpoint/2010/main" val="412081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836712"/>
            <a:ext cx="8568952" cy="5870325"/>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marL="285750" indent="-285750" algn="justLow">
              <a:lnSpc>
                <a:spcPct val="115000"/>
              </a:lnSpc>
              <a:spcAft>
                <a:spcPts val="1000"/>
              </a:spcAft>
              <a:buFont typeface="Wingdings" panose="05000000000000000000" pitchFamily="2" charset="2"/>
              <a:buChar char="Ø"/>
            </a:pPr>
            <a:r>
              <a:rPr lang="fa-IR"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B Lotus" panose="00000400000000000000" pitchFamily="2" charset="-78"/>
              </a:rPr>
              <a:t>با </a:t>
            </a:r>
            <a:r>
              <a:rPr lang="fa-IR"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B Lotus" panose="00000400000000000000" pitchFamily="2" charset="-78"/>
              </a:rPr>
              <a:t>توجه به نتایج بدست آمده از فرضیه اول، دوم و سوم </a:t>
            </a:r>
            <a:r>
              <a:rPr lang="fa-IR" sz="2000" b="1" dirty="0">
                <a:latin typeface="Calibri" panose="020F0502020204030204" pitchFamily="34" charset="0"/>
                <a:ea typeface="Calibri" panose="020F0502020204030204" pitchFamily="34" charset="0"/>
                <a:cs typeface="B Lotus" panose="00000400000000000000" pitchFamily="2" charset="-78"/>
              </a:rPr>
              <a:t>و پایین بودن سطوح نظریه ذهن در کودکان با اختلال نافرمانی مقابله ای، نتایج این پژوهش روزنه ی تازه ای را پیش روی مربیان، مسئولان و والدین برای توجه بیشتر به کودکان نافرمان می گشاید تا با ایجاد فضای گسترده ی ارتباطی و تعاملی به منظور افزایش درک و شناخت اجتماعی این قشر آسیب پذیر جامعه گامی موثر برداشته شود. در همین راستا، تشویق دانش آموزان نافرمان به ایجاد رابطه نزدیک و دوستانه با دیگران، آموزش مهارت های اجتماعی در قالب مشارکت در فعالیت های مختلف، از جمله راهکارهای مناسب به منظور افزایش ارتباطات اجتماعی بوده و این ارتباطات کمک موثری است برای درک خود و دیگران که لازمه ی رشد نظریه ذهن  است. </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285750" indent="-285750" algn="justLow">
              <a:lnSpc>
                <a:spcPct val="115000"/>
              </a:lnSpc>
              <a:spcAft>
                <a:spcPts val="1000"/>
              </a:spcAft>
              <a:buFont typeface="Wingdings" panose="05000000000000000000" pitchFamily="2" charset="2"/>
              <a:buChar char="Ø"/>
            </a:pPr>
            <a:r>
              <a:rPr lang="fa-IR"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B Lotus" panose="00000400000000000000" pitchFamily="2" charset="-78"/>
              </a:rPr>
              <a:t>با </a:t>
            </a:r>
            <a:r>
              <a:rPr lang="fa-IR"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B Lotus" panose="00000400000000000000" pitchFamily="2" charset="-78"/>
              </a:rPr>
              <a:t>توجه به نتایج فرضیه اول، دوم و سوم </a:t>
            </a:r>
            <a:r>
              <a:rPr lang="fa-IR" sz="2000" b="1" dirty="0">
                <a:latin typeface="Calibri" panose="020F0502020204030204" pitchFamily="34" charset="0"/>
                <a:ea typeface="Calibri" panose="020F0502020204030204" pitchFamily="34" charset="0"/>
                <a:cs typeface="B Lotus" panose="00000400000000000000" pitchFamily="2" charset="-78"/>
              </a:rPr>
              <a:t>ارتقای فرهنگ جامعه به خصوص در بین کودکان به منظور ارتباط صحیح و مثبت با کودکان نافرمان گامی دیگر به منظور افزایش رشد نظریه ذهن در کودکان دچار اختلال نافرمانی مقابله ای است.</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285750" indent="-285750" algn="justLow">
              <a:lnSpc>
                <a:spcPct val="115000"/>
              </a:lnSpc>
              <a:spcAft>
                <a:spcPts val="1000"/>
              </a:spcAft>
              <a:buFont typeface="Wingdings" panose="05000000000000000000" pitchFamily="2" charset="2"/>
              <a:buChar char="Ø"/>
            </a:pPr>
            <a:r>
              <a:rPr lang="fa-IR"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B Lotus" panose="00000400000000000000" pitchFamily="2" charset="-78"/>
              </a:rPr>
              <a:t>با </a:t>
            </a:r>
            <a:r>
              <a:rPr lang="fa-IR"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B Lotus" panose="00000400000000000000" pitchFamily="2" charset="-78"/>
              </a:rPr>
              <a:t>توجه به نتایج بدست آمده از فرضیه چهارم </a:t>
            </a:r>
            <a:r>
              <a:rPr lang="fa-IR" sz="2000" b="1" dirty="0">
                <a:latin typeface="Calibri" panose="020F0502020204030204" pitchFamily="34" charset="0"/>
                <a:ea typeface="Calibri" panose="020F0502020204030204" pitchFamily="34" charset="0"/>
                <a:cs typeface="B Lotus" panose="00000400000000000000" pitchFamily="2" charset="-78"/>
              </a:rPr>
              <a:t>و پایین بودن میزان همدلی در کودکان مبتلا به اختلال نافرمانی مقابله ای، پیشنهاد می شود که برنامه های آموزشی همدلی برای بهبود روابط بین شخصی و شناسایی و ابراز هیجانات، در مدارس و خانواده به دست روانشناسان و مشاورین، برنامه ریزی و مورد توجه قرار گیرد.  </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422134" y="113517"/>
            <a:ext cx="4644220" cy="658642"/>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pPr indent="358775" algn="justLow">
              <a:lnSpc>
                <a:spcPct val="115000"/>
              </a:lnSpc>
              <a:spcAft>
                <a:spcPts val="1000"/>
              </a:spcAft>
            </a:pPr>
            <a:r>
              <a:rPr lang="fa-IR" sz="3200" b="1" dirty="0">
                <a:solidFill>
                  <a:srgbClr val="FFFF00"/>
                </a:solidFill>
                <a:latin typeface="Calibri" panose="020F0502020204030204" pitchFamily="34" charset="0"/>
                <a:ea typeface="Calibri" panose="020F0502020204030204" pitchFamily="34" charset="0"/>
                <a:cs typeface="B Titr" panose="00000700000000000000" pitchFamily="2" charset="-78"/>
              </a:rPr>
              <a:t>پیشنهادهای </a:t>
            </a:r>
            <a:r>
              <a:rPr lang="fa-IR" sz="3200" b="1" dirty="0" smtClean="0">
                <a:solidFill>
                  <a:srgbClr val="FFFF00"/>
                </a:solidFill>
                <a:latin typeface="Calibri" panose="020F0502020204030204" pitchFamily="34" charset="0"/>
                <a:ea typeface="Calibri" panose="020F0502020204030204" pitchFamily="34" charset="0"/>
                <a:cs typeface="B Titr" panose="00000700000000000000" pitchFamily="2" charset="-78"/>
              </a:rPr>
              <a:t>کاربردی </a:t>
            </a:r>
            <a:r>
              <a:rPr lang="fa-IR" sz="2000" b="1" dirty="0" smtClean="0">
                <a:solidFill>
                  <a:srgbClr val="FFFF00"/>
                </a:solidFill>
                <a:latin typeface="Calibri" panose="020F0502020204030204" pitchFamily="34" charset="0"/>
                <a:ea typeface="Calibri" panose="020F0502020204030204" pitchFamily="34" charset="0"/>
                <a:cs typeface="B Titr" panose="00000700000000000000" pitchFamily="2" charset="-78"/>
              </a:rPr>
              <a:t>(و تحقیقی)</a:t>
            </a:r>
            <a:endParaRPr lang="en-US" sz="2000" b="1" dirty="0">
              <a:solidFill>
                <a:srgbClr val="FFFF00"/>
              </a:solidFill>
              <a:latin typeface="Calibri" panose="020F0502020204030204" pitchFamily="34" charset="0"/>
              <a:ea typeface="Calibri" panose="020F0502020204030204" pitchFamily="34" charset="0"/>
              <a:cs typeface="B Titr" panose="000007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290">
                                          <p:stCondLst>
                                            <p:cond delay="0"/>
                                          </p:stCondLst>
                                        </p:cTn>
                                        <p:tgtEl>
                                          <p:spTgt spid="5"/>
                                        </p:tgtEl>
                                      </p:cBhvr>
                                    </p:animEffect>
                                    <p:anim calcmode="lin" valueType="num">
                                      <p:cBhvr>
                                        <p:cTn id="8"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13" dur="13">
                                          <p:stCondLst>
                                            <p:cond delay="325"/>
                                          </p:stCondLst>
                                        </p:cTn>
                                        <p:tgtEl>
                                          <p:spTgt spid="5"/>
                                        </p:tgtEl>
                                      </p:cBhvr>
                                      <p:to x="100000" y="60000"/>
                                    </p:animScale>
                                    <p:animScale>
                                      <p:cBhvr>
                                        <p:cTn id="14" dur="83" decel="50000">
                                          <p:stCondLst>
                                            <p:cond delay="338"/>
                                          </p:stCondLst>
                                        </p:cTn>
                                        <p:tgtEl>
                                          <p:spTgt spid="5"/>
                                        </p:tgtEl>
                                      </p:cBhvr>
                                      <p:to x="100000" y="100000"/>
                                    </p:animScale>
                                    <p:animScale>
                                      <p:cBhvr>
                                        <p:cTn id="15" dur="13">
                                          <p:stCondLst>
                                            <p:cond delay="656"/>
                                          </p:stCondLst>
                                        </p:cTn>
                                        <p:tgtEl>
                                          <p:spTgt spid="5"/>
                                        </p:tgtEl>
                                      </p:cBhvr>
                                      <p:to x="100000" y="80000"/>
                                    </p:animScale>
                                    <p:animScale>
                                      <p:cBhvr>
                                        <p:cTn id="16" dur="83" decel="50000">
                                          <p:stCondLst>
                                            <p:cond delay="669"/>
                                          </p:stCondLst>
                                        </p:cTn>
                                        <p:tgtEl>
                                          <p:spTgt spid="5"/>
                                        </p:tgtEl>
                                      </p:cBhvr>
                                      <p:to x="100000" y="100000"/>
                                    </p:animScale>
                                    <p:animScale>
                                      <p:cBhvr>
                                        <p:cTn id="17" dur="13">
                                          <p:stCondLst>
                                            <p:cond delay="821"/>
                                          </p:stCondLst>
                                        </p:cTn>
                                        <p:tgtEl>
                                          <p:spTgt spid="5"/>
                                        </p:tgtEl>
                                      </p:cBhvr>
                                      <p:to x="100000" y="90000"/>
                                    </p:animScale>
                                    <p:animScale>
                                      <p:cBhvr>
                                        <p:cTn id="18" dur="83" decel="50000">
                                          <p:stCondLst>
                                            <p:cond delay="834"/>
                                          </p:stCondLst>
                                        </p:cTn>
                                        <p:tgtEl>
                                          <p:spTgt spid="5"/>
                                        </p:tgtEl>
                                      </p:cBhvr>
                                      <p:to x="100000" y="100000"/>
                                    </p:animScale>
                                    <p:animScale>
                                      <p:cBhvr>
                                        <p:cTn id="19" dur="13">
                                          <p:stCondLst>
                                            <p:cond delay="904"/>
                                          </p:stCondLst>
                                        </p:cTn>
                                        <p:tgtEl>
                                          <p:spTgt spid="5"/>
                                        </p:tgtEl>
                                      </p:cBhvr>
                                      <p:to x="100000" y="95000"/>
                                    </p:animScale>
                                    <p:animScale>
                                      <p:cBhvr>
                                        <p:cTn id="20" dur="83" decel="50000">
                                          <p:stCondLst>
                                            <p:cond delay="917"/>
                                          </p:stCondLst>
                                        </p:cTn>
                                        <p:tgtEl>
                                          <p:spTgt spid="5"/>
                                        </p:tgtEl>
                                      </p:cBhvr>
                                      <p:to x="100000" y="100000"/>
                                    </p:animScale>
                                  </p:childTnLst>
                                </p:cTn>
                              </p:par>
                            </p:childTnLst>
                          </p:cTn>
                        </p:par>
                        <p:par>
                          <p:cTn id="21" fill="hold">
                            <p:stCondLst>
                              <p:cond delay="1000"/>
                            </p:stCondLst>
                            <p:childTnLst>
                              <p:par>
                                <p:cTn id="22" presetID="26"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down)">
                                      <p:cBhvr>
                                        <p:cTn id="24" dur="290">
                                          <p:stCondLst>
                                            <p:cond delay="0"/>
                                          </p:stCondLst>
                                        </p:cTn>
                                        <p:tgtEl>
                                          <p:spTgt spid="2"/>
                                        </p:tgtEl>
                                      </p:cBhvr>
                                    </p:animEffect>
                                    <p:anim calcmode="lin" valueType="num">
                                      <p:cBhvr>
                                        <p:cTn id="25"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6"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7"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28"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29"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30" dur="13">
                                          <p:stCondLst>
                                            <p:cond delay="325"/>
                                          </p:stCondLst>
                                        </p:cTn>
                                        <p:tgtEl>
                                          <p:spTgt spid="2"/>
                                        </p:tgtEl>
                                      </p:cBhvr>
                                      <p:to x="100000" y="60000"/>
                                    </p:animScale>
                                    <p:animScale>
                                      <p:cBhvr>
                                        <p:cTn id="31" dur="83" decel="50000">
                                          <p:stCondLst>
                                            <p:cond delay="338"/>
                                          </p:stCondLst>
                                        </p:cTn>
                                        <p:tgtEl>
                                          <p:spTgt spid="2"/>
                                        </p:tgtEl>
                                      </p:cBhvr>
                                      <p:to x="100000" y="100000"/>
                                    </p:animScale>
                                    <p:animScale>
                                      <p:cBhvr>
                                        <p:cTn id="32" dur="13">
                                          <p:stCondLst>
                                            <p:cond delay="656"/>
                                          </p:stCondLst>
                                        </p:cTn>
                                        <p:tgtEl>
                                          <p:spTgt spid="2"/>
                                        </p:tgtEl>
                                      </p:cBhvr>
                                      <p:to x="100000" y="80000"/>
                                    </p:animScale>
                                    <p:animScale>
                                      <p:cBhvr>
                                        <p:cTn id="33" dur="83" decel="50000">
                                          <p:stCondLst>
                                            <p:cond delay="669"/>
                                          </p:stCondLst>
                                        </p:cTn>
                                        <p:tgtEl>
                                          <p:spTgt spid="2"/>
                                        </p:tgtEl>
                                      </p:cBhvr>
                                      <p:to x="100000" y="100000"/>
                                    </p:animScale>
                                    <p:animScale>
                                      <p:cBhvr>
                                        <p:cTn id="34" dur="13">
                                          <p:stCondLst>
                                            <p:cond delay="821"/>
                                          </p:stCondLst>
                                        </p:cTn>
                                        <p:tgtEl>
                                          <p:spTgt spid="2"/>
                                        </p:tgtEl>
                                      </p:cBhvr>
                                      <p:to x="100000" y="90000"/>
                                    </p:animScale>
                                    <p:animScale>
                                      <p:cBhvr>
                                        <p:cTn id="35" dur="83" decel="50000">
                                          <p:stCondLst>
                                            <p:cond delay="834"/>
                                          </p:stCondLst>
                                        </p:cTn>
                                        <p:tgtEl>
                                          <p:spTgt spid="2"/>
                                        </p:tgtEl>
                                      </p:cBhvr>
                                      <p:to x="100000" y="100000"/>
                                    </p:animScale>
                                    <p:animScale>
                                      <p:cBhvr>
                                        <p:cTn id="36" dur="13">
                                          <p:stCondLst>
                                            <p:cond delay="904"/>
                                          </p:stCondLst>
                                        </p:cTn>
                                        <p:tgtEl>
                                          <p:spTgt spid="2"/>
                                        </p:tgtEl>
                                      </p:cBhvr>
                                      <p:to x="100000" y="95000"/>
                                    </p:animScale>
                                    <p:animScale>
                                      <p:cBhvr>
                                        <p:cTn id="37" dur="83" decel="50000">
                                          <p:stCondLst>
                                            <p:cond delay="917"/>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620688"/>
            <a:ext cx="8640960" cy="4264244"/>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marL="342900" indent="-342900" algn="justLow">
              <a:lnSpc>
                <a:spcPct val="115000"/>
              </a:lnSpc>
              <a:spcAft>
                <a:spcPts val="1000"/>
              </a:spcAft>
              <a:buFont typeface="Wingdings" panose="05000000000000000000" pitchFamily="2" charset="2"/>
              <a:buChar char="Ø"/>
            </a:pPr>
            <a:r>
              <a:rPr lang="fa-IR" sz="2000" b="1" dirty="0">
                <a:latin typeface="Times New Roman" panose="02020603050405020304" pitchFamily="18" charset="0"/>
                <a:ea typeface="Calibri" panose="020F0502020204030204" pitchFamily="34" charset="0"/>
                <a:cs typeface="B Nazanin" panose="00000400000000000000" pitchFamily="2" charset="-78"/>
              </a:rPr>
              <a:t>با توجه به نتایج فرضیه چهارم آموزش مهارت های ارتباطی، برای والدین کودکان در بهبود روابط شان با یکدیگر و با فرزندان بسیار سازنده می باشد، این امر می توان به افزایش میزان همدلی کمک کند</a:t>
            </a:r>
            <a:r>
              <a:rPr lang="fa-IR" sz="2000" b="1" dirty="0" smtClean="0">
                <a:latin typeface="Times New Roman" panose="02020603050405020304" pitchFamily="18" charset="0"/>
                <a:ea typeface="Calibri" panose="020F0502020204030204" pitchFamily="34" charset="0"/>
                <a:cs typeface="B Nazanin" panose="00000400000000000000" pitchFamily="2" charset="-78"/>
              </a:rPr>
              <a:t>.</a:t>
            </a:r>
            <a:endParaRPr lang="fa-IR" sz="2000" b="1" dirty="0" smtClean="0">
              <a:latin typeface="Calibri" panose="020F0502020204030204" pitchFamily="34" charset="0"/>
              <a:ea typeface="Calibri" panose="020F0502020204030204" pitchFamily="34" charset="0"/>
              <a:cs typeface="B Nazanin" panose="00000400000000000000" pitchFamily="2" charset="-78"/>
            </a:endParaRPr>
          </a:p>
          <a:p>
            <a:pPr marL="342900" indent="-342900" algn="justLow">
              <a:lnSpc>
                <a:spcPct val="115000"/>
              </a:lnSpc>
              <a:spcAft>
                <a:spcPts val="1000"/>
              </a:spcAft>
              <a:buFont typeface="Wingdings" panose="05000000000000000000" pitchFamily="2" charset="2"/>
              <a:buChar char="Ø"/>
            </a:pPr>
            <a:r>
              <a:rPr lang="fa-IR" sz="2000" b="1" dirty="0" smtClean="0">
                <a:latin typeface="Calibri" panose="020F0502020204030204" pitchFamily="34" charset="0"/>
                <a:ea typeface="Calibri" panose="020F0502020204030204" pitchFamily="34" charset="0"/>
                <a:cs typeface="B Nazanin" panose="00000400000000000000" pitchFamily="2" charset="-78"/>
              </a:rPr>
              <a:t>با </a:t>
            </a:r>
            <a:r>
              <a:rPr lang="fa-IR" sz="2000" b="1" dirty="0">
                <a:latin typeface="Calibri" panose="020F0502020204030204" pitchFamily="34" charset="0"/>
                <a:ea typeface="Calibri" panose="020F0502020204030204" pitchFamily="34" charset="0"/>
                <a:cs typeface="B Nazanin" panose="00000400000000000000" pitchFamily="2" charset="-78"/>
              </a:rPr>
              <a:t>توجه به نتایج فرضیه چهارم، از آنجایی که فرهنگ مدرسه با چگونگی روابط اجتماعی کودکان و نوجوانان و تجربه ی همدلی آنان در ارتباط است، می توان با برنامه ریزی های درست کودکان را به برقراری روابط دوستانه و مثبت با همسالان تشویق و ترغیب کرد. </a:t>
            </a:r>
            <a:endParaRPr lang="en-US" sz="2000" b="1" dirty="0">
              <a:latin typeface="Calibri" panose="020F0502020204030204" pitchFamily="34" charset="0"/>
              <a:ea typeface="Calibri" panose="020F0502020204030204" pitchFamily="34" charset="0"/>
              <a:cs typeface="B Nazanin" panose="00000400000000000000" pitchFamily="2" charset="-78"/>
            </a:endParaRPr>
          </a:p>
          <a:p>
            <a:pPr marL="342900" indent="-342900" algn="justLow">
              <a:lnSpc>
                <a:spcPct val="115000"/>
              </a:lnSpc>
              <a:spcAft>
                <a:spcPts val="1000"/>
              </a:spcAft>
              <a:buFont typeface="Wingdings" panose="05000000000000000000" pitchFamily="2" charset="2"/>
              <a:buChar char="Ø"/>
            </a:pPr>
            <a:r>
              <a:rPr lang="fa-IR" sz="2000" b="1" dirty="0" smtClean="0">
                <a:latin typeface="Calibri" panose="020F0502020204030204" pitchFamily="34" charset="0"/>
                <a:ea typeface="Calibri" panose="020F0502020204030204" pitchFamily="34" charset="0"/>
                <a:cs typeface="B Nazanin" panose="00000400000000000000" pitchFamily="2" charset="-78"/>
              </a:rPr>
              <a:t>با </a:t>
            </a:r>
            <a:r>
              <a:rPr lang="fa-IR" sz="2000" b="1" dirty="0">
                <a:latin typeface="Calibri" panose="020F0502020204030204" pitchFamily="34" charset="0"/>
                <a:ea typeface="Calibri" panose="020F0502020204030204" pitchFamily="34" charset="0"/>
                <a:cs typeface="B Nazanin" panose="00000400000000000000" pitchFamily="2" charset="-78"/>
              </a:rPr>
              <a:t>توجه به نتایج فرضیه چهارم، تاکید مدارس بر صمیمیت در روابط بین دانش آموزان و معلمان و نیز مشارکت دانش آموز در فعالیت های مدرسه، راه مناسبی برای افزایش مهارت های همدلی است. بنابراین ضرورت دارد که در برنامه های درسی و غیردرسی مدارس جایگاه ویژه ای برای مهارت های همدلی در نظر گرفته شود. </a:t>
            </a:r>
            <a:endParaRPr lang="fa-IR" sz="2000" b="1" dirty="0" smtClean="0">
              <a:latin typeface="Calibri" panose="020F0502020204030204" pitchFamily="34" charset="0"/>
              <a:ea typeface="Calibri" panose="020F0502020204030204" pitchFamily="34" charset="0"/>
              <a:cs typeface="B Nazanin" panose="00000400000000000000" pitchFamily="2" charset="-78"/>
            </a:endParaRPr>
          </a:p>
          <a:p>
            <a:pPr marL="285750" indent="-285750" algn="justLow">
              <a:lnSpc>
                <a:spcPct val="115000"/>
              </a:lnSpc>
              <a:spcAft>
                <a:spcPts val="1000"/>
              </a:spcAft>
              <a:buFont typeface="Wingdings" panose="05000000000000000000" pitchFamily="2" charset="2"/>
              <a:buChar char="Ø"/>
            </a:pPr>
            <a:endParaRPr lang="en-US" sz="1400" dirty="0">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1189508" y="5101760"/>
            <a:ext cx="7310005" cy="523216"/>
          </a:xfrm>
          <a:prstGeom prst="rect">
            <a:avLst/>
          </a:prstGeom>
          <a:noFill/>
        </p:spPr>
        <p:txBody>
          <a:bodyPr wrap="none" lIns="91436" tIns="45718" rIns="91436" bIns="45718" rtlCol="0">
            <a:spAutoFit/>
          </a:bodyPr>
          <a:lstStyle/>
          <a:p>
            <a:r>
              <a:rPr lang="fa-IR" sz="2800" b="1" dirty="0" smtClean="0">
                <a:ln w="18000">
                  <a:solidFill>
                    <a:srgbClr val="FF0066"/>
                  </a:solidFill>
                  <a:prstDash val="solid"/>
                  <a:miter lim="800000"/>
                </a:ln>
                <a:solidFill>
                  <a:srgbClr val="FFFF00"/>
                </a:solidFill>
                <a:effectLst>
                  <a:glow rad="228600">
                    <a:schemeClr val="accent5">
                      <a:satMod val="175000"/>
                      <a:alpha val="40000"/>
                    </a:schemeClr>
                  </a:glow>
                  <a:outerShdw blurRad="25500" dist="23000" dir="7020000" algn="tl">
                    <a:srgbClr val="000000">
                      <a:alpha val="50000"/>
                    </a:srgbClr>
                  </a:outerShdw>
                </a:effectLst>
              </a:rPr>
              <a:t>پاسخ به سوالات پایانی:حداکثر هفت دقیقه</a:t>
            </a:r>
            <a:endParaRPr lang="en-GB" sz="2800" b="1" dirty="0">
              <a:ln w="18000">
                <a:solidFill>
                  <a:srgbClr val="FF0066"/>
                </a:solidFill>
                <a:prstDash val="solid"/>
                <a:miter lim="800000"/>
              </a:ln>
              <a:solidFill>
                <a:srgbClr val="FFFF00"/>
              </a:solidFill>
              <a:effectLst>
                <a:glow rad="228600">
                  <a:schemeClr val="accent5">
                    <a:satMod val="175000"/>
                    <a:alpha val="40000"/>
                  </a:schemeClr>
                </a:glow>
                <a:outerShdw blurRad="25500" dist="23000" dir="7020000" algn="tl">
                  <a:srgbClr val="000000">
                    <a:alpha val="50000"/>
                  </a:srgbClr>
                </a:outerShdw>
              </a:effectLst>
            </a:endParaRPr>
          </a:p>
        </p:txBody>
      </p:sp>
    </p:spTree>
    <p:extLst>
      <p:ext uri="{BB962C8B-B14F-4D97-AF65-F5344CB8AC3E}">
        <p14:creationId xmlns:p14="http://schemas.microsoft.com/office/powerpoint/2010/main" val="3388126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90">
                                          <p:stCondLst>
                                            <p:cond delay="0"/>
                                          </p:stCondLst>
                                        </p:cTn>
                                        <p:tgtEl>
                                          <p:spTgt spid="3"/>
                                        </p:tgtEl>
                                      </p:cBhvr>
                                    </p:animEffect>
                                    <p:anim calcmode="lin" valueType="num">
                                      <p:cBhvr>
                                        <p:cTn id="8" dur="911"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3"/>
                                        </p:tgtEl>
                                        <p:attrNameLst>
                                          <p:attrName>ppt_y</p:attrName>
                                        </p:attrNameLst>
                                      </p:cBhvr>
                                      <p:tavLst>
                                        <p:tav tm="0" fmla="#ppt_y-sin(pi*$)/81">
                                          <p:val>
                                            <p:fltVal val="0"/>
                                          </p:val>
                                        </p:tav>
                                        <p:tav tm="100000">
                                          <p:val>
                                            <p:fltVal val="1"/>
                                          </p:val>
                                        </p:tav>
                                      </p:tavLst>
                                    </p:anim>
                                    <p:animScale>
                                      <p:cBhvr>
                                        <p:cTn id="13" dur="13">
                                          <p:stCondLst>
                                            <p:cond delay="325"/>
                                          </p:stCondLst>
                                        </p:cTn>
                                        <p:tgtEl>
                                          <p:spTgt spid="3"/>
                                        </p:tgtEl>
                                      </p:cBhvr>
                                      <p:to x="100000" y="60000"/>
                                    </p:animScale>
                                    <p:animScale>
                                      <p:cBhvr>
                                        <p:cTn id="14" dur="83" decel="50000">
                                          <p:stCondLst>
                                            <p:cond delay="338"/>
                                          </p:stCondLst>
                                        </p:cTn>
                                        <p:tgtEl>
                                          <p:spTgt spid="3"/>
                                        </p:tgtEl>
                                      </p:cBhvr>
                                      <p:to x="100000" y="100000"/>
                                    </p:animScale>
                                    <p:animScale>
                                      <p:cBhvr>
                                        <p:cTn id="15" dur="13">
                                          <p:stCondLst>
                                            <p:cond delay="656"/>
                                          </p:stCondLst>
                                        </p:cTn>
                                        <p:tgtEl>
                                          <p:spTgt spid="3"/>
                                        </p:tgtEl>
                                      </p:cBhvr>
                                      <p:to x="100000" y="80000"/>
                                    </p:animScale>
                                    <p:animScale>
                                      <p:cBhvr>
                                        <p:cTn id="16" dur="83" decel="50000">
                                          <p:stCondLst>
                                            <p:cond delay="669"/>
                                          </p:stCondLst>
                                        </p:cTn>
                                        <p:tgtEl>
                                          <p:spTgt spid="3"/>
                                        </p:tgtEl>
                                      </p:cBhvr>
                                      <p:to x="100000" y="100000"/>
                                    </p:animScale>
                                    <p:animScale>
                                      <p:cBhvr>
                                        <p:cTn id="17" dur="13">
                                          <p:stCondLst>
                                            <p:cond delay="821"/>
                                          </p:stCondLst>
                                        </p:cTn>
                                        <p:tgtEl>
                                          <p:spTgt spid="3"/>
                                        </p:tgtEl>
                                      </p:cBhvr>
                                      <p:to x="100000" y="90000"/>
                                    </p:animScale>
                                    <p:animScale>
                                      <p:cBhvr>
                                        <p:cTn id="18" dur="83" decel="50000">
                                          <p:stCondLst>
                                            <p:cond delay="834"/>
                                          </p:stCondLst>
                                        </p:cTn>
                                        <p:tgtEl>
                                          <p:spTgt spid="3"/>
                                        </p:tgtEl>
                                      </p:cBhvr>
                                      <p:to x="100000" y="100000"/>
                                    </p:animScale>
                                    <p:animScale>
                                      <p:cBhvr>
                                        <p:cTn id="19" dur="13">
                                          <p:stCondLst>
                                            <p:cond delay="904"/>
                                          </p:stCondLst>
                                        </p:cTn>
                                        <p:tgtEl>
                                          <p:spTgt spid="3"/>
                                        </p:tgtEl>
                                      </p:cBhvr>
                                      <p:to x="100000" y="95000"/>
                                    </p:animScale>
                                    <p:animScale>
                                      <p:cBhvr>
                                        <p:cTn id="20" dur="83" decel="50000">
                                          <p:stCondLst>
                                            <p:cond delay="917"/>
                                          </p:stCondLst>
                                        </p:cTn>
                                        <p:tgtEl>
                                          <p:spTgt spid="3"/>
                                        </p:tgtEl>
                                      </p:cBhvr>
                                      <p:to x="100000" y="100000"/>
                                    </p:animScale>
                                  </p:childTnLst>
                                </p:cTn>
                              </p:par>
                              <p:par>
                                <p:cTn id="21" presetID="51"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770" decel="100000"/>
                                        <p:tgtEl>
                                          <p:spTgt spid="4"/>
                                        </p:tgtEl>
                                      </p:cBhvr>
                                    </p:animEffect>
                                    <p:animScale>
                                      <p:cBhvr>
                                        <p:cTn id="24" dur="770" decel="100000"/>
                                        <p:tgtEl>
                                          <p:spTgt spid="4"/>
                                        </p:tgtEl>
                                      </p:cBhvr>
                                      <p:from x="10000" y="10000"/>
                                      <p:to x="200000" y="450000"/>
                                    </p:animScale>
                                    <p:animScale>
                                      <p:cBhvr>
                                        <p:cTn id="25" dur="1230" accel="100000" fill="hold">
                                          <p:stCondLst>
                                            <p:cond delay="770"/>
                                          </p:stCondLst>
                                        </p:cTn>
                                        <p:tgtEl>
                                          <p:spTgt spid="4"/>
                                        </p:tgtEl>
                                      </p:cBhvr>
                                      <p:from x="200000" y="450000"/>
                                      <p:to x="100000" y="100000"/>
                                    </p:animScale>
                                    <p:set>
                                      <p:cBhvr>
                                        <p:cTn id="26" dur="770" fill="hold"/>
                                        <p:tgtEl>
                                          <p:spTgt spid="4"/>
                                        </p:tgtEl>
                                        <p:attrNameLst>
                                          <p:attrName>ppt_x</p:attrName>
                                        </p:attrNameLst>
                                      </p:cBhvr>
                                      <p:to>
                                        <p:strVal val="(0.5)"/>
                                      </p:to>
                                    </p:set>
                                    <p:anim from="(0.5)" to="(#ppt_x)" calcmode="lin" valueType="num">
                                      <p:cBhvr>
                                        <p:cTn id="27" dur="1230" accel="100000" fill="hold">
                                          <p:stCondLst>
                                            <p:cond delay="770"/>
                                          </p:stCondLst>
                                        </p:cTn>
                                        <p:tgtEl>
                                          <p:spTgt spid="4"/>
                                        </p:tgtEl>
                                        <p:attrNameLst>
                                          <p:attrName>ppt_x</p:attrName>
                                        </p:attrNameLst>
                                      </p:cBhvr>
                                    </p:anim>
                                    <p:set>
                                      <p:cBhvr>
                                        <p:cTn id="28" dur="770" fill="hold"/>
                                        <p:tgtEl>
                                          <p:spTgt spid="4"/>
                                        </p:tgtEl>
                                        <p:attrNameLst>
                                          <p:attrName>ppt_y</p:attrName>
                                        </p:attrNameLst>
                                      </p:cBhvr>
                                      <p:to>
                                        <p:strVal val="(#ppt_y+0.4)"/>
                                      </p:to>
                                    </p:set>
                                    <p:anim from="(#ppt_y+0.4)" to="(#ppt_y)" calcmode="lin" valueType="num">
                                      <p:cBhvr>
                                        <p:cTn id="29" dur="1230" accel="100000" fill="hold">
                                          <p:stCondLst>
                                            <p:cond delay="770"/>
                                          </p:stCondLst>
                                        </p:cTn>
                                        <p:tgtEl>
                                          <p:spTgt spid="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4294967295"/>
          </p:nvPr>
        </p:nvSpPr>
        <p:spPr>
          <a:xfrm>
            <a:off x="205933" y="1607187"/>
            <a:ext cx="8786477" cy="4796099"/>
          </a:xfrm>
          <a:prstGeom prst="rect">
            <a:avLst/>
          </a:prstGeom>
        </p:spPr>
        <p:txBody>
          <a:bodyPr lIns="82479" tIns="41239" rIns="82479" bIns="41239"/>
          <a:lstStyle/>
          <a:p>
            <a:endParaRPr lang="en-GB"/>
          </a:p>
        </p:txBody>
      </p:sp>
      <p:pic>
        <p:nvPicPr>
          <p:cNvPr id="4"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
        <p:nvSpPr>
          <p:cNvPr id="5" name="TextBox 4"/>
          <p:cNvSpPr txBox="1"/>
          <p:nvPr/>
        </p:nvSpPr>
        <p:spPr>
          <a:xfrm>
            <a:off x="110660" y="2270039"/>
            <a:ext cx="5093053" cy="707882"/>
          </a:xfrm>
          <a:prstGeom prst="rect">
            <a:avLst/>
          </a:prstGeom>
          <a:noFill/>
        </p:spPr>
        <p:txBody>
          <a:bodyPr wrap="none" lIns="91436" tIns="45718" rIns="91436" bIns="45718" rtlCol="0">
            <a:spAutoFit/>
          </a:bodyPr>
          <a:lstStyle/>
          <a:p>
            <a:r>
              <a:rPr lang="fa-IR" sz="4000" b="1" dirty="0" smtClean="0">
                <a:ln w="18000">
                  <a:solidFill>
                    <a:srgbClr val="FF0066"/>
                  </a:solidFill>
                  <a:prstDash val="solid"/>
                  <a:miter lim="800000"/>
                </a:ln>
                <a:solidFill>
                  <a:srgbClr val="FFFF00"/>
                </a:solidFill>
                <a:effectLst>
                  <a:glow rad="228600">
                    <a:schemeClr val="accent5">
                      <a:satMod val="175000"/>
                      <a:alpha val="40000"/>
                    </a:schemeClr>
                  </a:glow>
                  <a:outerShdw blurRad="25500" dist="23000" dir="7020000" algn="tl">
                    <a:srgbClr val="000000">
                      <a:alpha val="50000"/>
                    </a:srgbClr>
                  </a:outerShdw>
                </a:effectLst>
              </a:rPr>
              <a:t>با تشکر از توجه شما</a:t>
            </a:r>
            <a:endParaRPr lang="en-GB" sz="4000" b="1" dirty="0">
              <a:ln w="18000">
                <a:solidFill>
                  <a:srgbClr val="FF0066"/>
                </a:solidFill>
                <a:prstDash val="solid"/>
                <a:miter lim="800000"/>
              </a:ln>
              <a:solidFill>
                <a:srgbClr val="FFFF00"/>
              </a:solidFill>
              <a:effectLst>
                <a:glow rad="228600">
                  <a:schemeClr val="accent5">
                    <a:satMod val="175000"/>
                    <a:alpha val="40000"/>
                  </a:schemeClr>
                </a:glow>
                <a:outerShdw blurRad="25500" dist="23000" dir="7020000" algn="tl">
                  <a:srgbClr val="000000">
                    <a:alpha val="50000"/>
                  </a:srgbClr>
                </a:outerShdw>
              </a:effectLst>
            </a:endParaRPr>
          </a:p>
        </p:txBody>
      </p:sp>
      <p:sp>
        <p:nvSpPr>
          <p:cNvPr id="6" name="Slide Number Placeholder 5"/>
          <p:cNvSpPr>
            <a:spLocks noGrp="1"/>
          </p:cNvSpPr>
          <p:nvPr>
            <p:ph type="sldNum" sz="quarter" idx="4294967295"/>
          </p:nvPr>
        </p:nvSpPr>
        <p:spPr>
          <a:xfrm>
            <a:off x="8714167" y="6506475"/>
            <a:ext cx="463461" cy="370957"/>
          </a:xfrm>
          <a:prstGeom prst="rect">
            <a:avLst/>
          </a:prstGeom>
        </p:spPr>
        <p:txBody>
          <a:bodyPr lIns="82479" tIns="41239" rIns="82479" bIns="41239"/>
          <a:lstStyle/>
          <a:p>
            <a:fld id="{0EFBF124-CB71-4D2D-8CA8-AEA9FF6FC1F7}" type="slidenum">
              <a:rPr lang="en-GB" smtClean="0"/>
              <a:pPr/>
              <a:t>20</a:t>
            </a:fld>
            <a:endParaRPr lang="en-GB"/>
          </a:p>
        </p:txBody>
      </p:sp>
      <p:sp>
        <p:nvSpPr>
          <p:cNvPr id="8" name="Pentagon 7"/>
          <p:cNvSpPr/>
          <p:nvPr/>
        </p:nvSpPr>
        <p:spPr>
          <a:xfrm flipH="1">
            <a:off x="240606" y="4149080"/>
            <a:ext cx="3771528" cy="830282"/>
          </a:xfrm>
          <a:prstGeom prst="homePlate">
            <a:avLst/>
          </a:prstGeom>
        </p:spPr>
        <p:style>
          <a:lnRef idx="1">
            <a:schemeClr val="accent4"/>
          </a:lnRef>
          <a:fillRef idx="2">
            <a:schemeClr val="accent4"/>
          </a:fillRef>
          <a:effectRef idx="1">
            <a:schemeClr val="accent4"/>
          </a:effectRef>
          <a:fontRef idx="minor">
            <a:schemeClr val="dk1"/>
          </a:fontRef>
        </p:style>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r" fontAlgn="auto">
              <a:spcBef>
                <a:spcPts val="0"/>
              </a:spcBef>
              <a:spcAft>
                <a:spcPts val="0"/>
              </a:spcAft>
              <a:defRPr/>
            </a:pPr>
            <a:r>
              <a:rPr lang="fa-IR" sz="2000" b="1" dirty="0" smtClean="0">
                <a:ln w="11430"/>
                <a:solidFill>
                  <a:srgbClr val="1203D5"/>
                </a:solidFill>
                <a:effectLst>
                  <a:outerShdw blurRad="50800" dist="39000" dir="5460000" algn="tl">
                    <a:srgbClr val="000000">
                      <a:alpha val="38000"/>
                    </a:srgbClr>
                  </a:outerShdw>
                </a:effectLst>
                <a:cs typeface="B Titr" pitchFamily="2" charset="-78"/>
              </a:rPr>
              <a:t>حداکثر زمان ارایه :بیست دقیقه</a:t>
            </a:r>
            <a:endParaRPr lang="en-US" sz="1400" b="1" dirty="0">
              <a:ln w="11430"/>
              <a:solidFill>
                <a:srgbClr val="1203D5"/>
              </a:solidFill>
              <a:effectLst>
                <a:outerShdw blurRad="50800" dist="39000" dir="5460000" algn="tl">
                  <a:srgbClr val="000000">
                    <a:alpha val="38000"/>
                  </a:srgbClr>
                </a:outerShdw>
              </a:effectLst>
              <a:cs typeface="B Tit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70" decel="100000"/>
                                        <p:tgtEl>
                                          <p:spTgt spid="5"/>
                                        </p:tgtEl>
                                      </p:cBhvr>
                                    </p:animEffect>
                                    <p:animScale>
                                      <p:cBhvr>
                                        <p:cTn id="8" dur="770" decel="100000"/>
                                        <p:tgtEl>
                                          <p:spTgt spid="5"/>
                                        </p:tgtEl>
                                      </p:cBhvr>
                                      <p:from x="10000" y="10000"/>
                                      <p:to x="200000" y="450000"/>
                                    </p:animScale>
                                    <p:animScale>
                                      <p:cBhvr>
                                        <p:cTn id="9" dur="1230" accel="100000" fill="hold">
                                          <p:stCondLst>
                                            <p:cond delay="770"/>
                                          </p:stCondLst>
                                        </p:cTn>
                                        <p:tgtEl>
                                          <p:spTgt spid="5"/>
                                        </p:tgtEl>
                                      </p:cBhvr>
                                      <p:from x="200000" y="450000"/>
                                      <p:to x="100000" y="100000"/>
                                    </p:animScale>
                                    <p:set>
                                      <p:cBhvr>
                                        <p:cTn id="10" dur="770" fill="hold"/>
                                        <p:tgtEl>
                                          <p:spTgt spid="5"/>
                                        </p:tgtEl>
                                        <p:attrNameLst>
                                          <p:attrName>ppt_x</p:attrName>
                                        </p:attrNameLst>
                                      </p:cBhvr>
                                      <p:to>
                                        <p:strVal val="(0.5)"/>
                                      </p:to>
                                    </p:set>
                                    <p:anim from="(0.5)" to="(#ppt_x)" calcmode="lin" valueType="num">
                                      <p:cBhvr>
                                        <p:cTn id="11" dur="1230" accel="100000" fill="hold">
                                          <p:stCondLst>
                                            <p:cond delay="770"/>
                                          </p:stCondLst>
                                        </p:cTn>
                                        <p:tgtEl>
                                          <p:spTgt spid="5"/>
                                        </p:tgtEl>
                                        <p:attrNameLst>
                                          <p:attrName>ppt_x</p:attrName>
                                        </p:attrNameLst>
                                      </p:cBhvr>
                                    </p:anim>
                                    <p:set>
                                      <p:cBhvr>
                                        <p:cTn id="12" dur="770" fill="hold"/>
                                        <p:tgtEl>
                                          <p:spTgt spid="5"/>
                                        </p:tgtEl>
                                        <p:attrNameLst>
                                          <p:attrName>ppt_y</p:attrName>
                                        </p:attrNameLst>
                                      </p:cBhvr>
                                      <p:to>
                                        <p:strVal val="(#ppt_y+0.4)"/>
                                      </p:to>
                                    </p:set>
                                    <p:anim from="(#ppt_y+0.4)" to="(#ppt_y)" calcmode="lin" valueType="num">
                                      <p:cBhvr>
                                        <p:cTn id="13" dur="1230" accel="100000" fill="hold">
                                          <p:stCondLst>
                                            <p:cond delay="770"/>
                                          </p:stCondLst>
                                        </p:cTn>
                                        <p:tgtEl>
                                          <p:spTgt spid="5"/>
                                        </p:tgtEl>
                                        <p:attrNameLst>
                                          <p:attrName>ppt_y</p:attrName>
                                        </p:attrNameLst>
                                      </p:cBhvr>
                                    </p:anim>
                                  </p:childTnLst>
                                </p:cTn>
                              </p:par>
                            </p:childTnLst>
                          </p:cTn>
                        </p:par>
                        <p:par>
                          <p:cTn id="14" fill="hold">
                            <p:stCondLst>
                              <p:cond delay="2000"/>
                            </p:stCondLst>
                            <p:childTnLst>
                              <p:par>
                                <p:cTn id="15" presetID="22" presetClass="entr" presetSubtype="2"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3728</TotalTime>
  <Words>1668</Words>
  <Application>Microsoft Office PowerPoint</Application>
  <PresentationFormat>On-screen Show (4:3)</PresentationFormat>
  <Paragraphs>181</Paragraphs>
  <Slides>20</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20</vt:i4>
      </vt:variant>
    </vt:vector>
  </HeadingPairs>
  <TitlesOfParts>
    <vt:vector size="34" baseType="lpstr">
      <vt:lpstr>Arial</vt:lpstr>
      <vt:lpstr>B Kamran</vt:lpstr>
      <vt:lpstr>B Lotus</vt:lpstr>
      <vt:lpstr>B Nazanin</vt:lpstr>
      <vt:lpstr>B Titr</vt:lpstr>
      <vt:lpstr>BLotusBold</vt:lpstr>
      <vt:lpstr>Calibri</vt:lpstr>
      <vt:lpstr>Georgia</vt:lpstr>
      <vt:lpstr>Lotus</vt:lpstr>
      <vt:lpstr>Tahoma</vt:lpstr>
      <vt:lpstr>Times New Roman</vt:lpstr>
      <vt:lpstr>Trebuchet MS</vt:lpstr>
      <vt:lpstr>Wingdings</vt: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ALADDIN</dc:creator>
  <cp:lastModifiedBy>DadeFam-43262657</cp:lastModifiedBy>
  <cp:revision>482</cp:revision>
  <dcterms:created xsi:type="dcterms:W3CDTF">2012-10-09T06:36:49Z</dcterms:created>
  <dcterms:modified xsi:type="dcterms:W3CDTF">2023-08-27T13:27:35Z</dcterms:modified>
</cp:coreProperties>
</file>