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2" r:id="rId2"/>
    <p:sldId id="273" r:id="rId3"/>
    <p:sldId id="274" r:id="rId4"/>
    <p:sldId id="275" r:id="rId5"/>
    <p:sldId id="276" r:id="rId6"/>
    <p:sldId id="277" r:id="rId7"/>
    <p:sldId id="278" r:id="rId8"/>
    <p:sldId id="279" r:id="rId9"/>
    <p:sldId id="280" r:id="rId10"/>
    <p:sldId id="283" r:id="rId11"/>
    <p:sldId id="28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971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24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pPr/>
              <a:t>1/7/2020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72186" y="1202727"/>
            <a:ext cx="11701454" cy="24814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فارسی هفتم </a:t>
            </a:r>
          </a:p>
          <a:p>
            <a:pPr algn="ctr" rtl="1">
              <a:lnSpc>
                <a:spcPct val="150000"/>
              </a:lnSpc>
            </a:pPr>
            <a:r>
              <a:rPr lang="fa-IR" sz="54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درس : اول </a:t>
            </a:r>
          </a:p>
        </p:txBody>
      </p:sp>
    </p:spTree>
    <p:extLst>
      <p:ext uri="{BB962C8B-B14F-4D97-AF65-F5344CB8AC3E}">
        <p14:creationId xmlns:p14="http://schemas.microsoft.com/office/powerpoint/2010/main" val="3407479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68825" y="1648882"/>
            <a:ext cx="1062317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لغات و اصطلاحات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مونس  :  همدم ، یار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دراز دستی  :  ستم گری  ،  زور گویی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عنایت  :  بخشایش ، لطف ، توجه ، احسان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ظلمت  :  تاریکی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زنجره : نوعی حشره که از خود صدا تولید می کند ، سیر سیرک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غوغا : آشوب ، فریاد ، همهمه</a:t>
            </a:r>
            <a:endParaRPr lang="en-US" sz="28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800" b="1" dirty="0" smtClean="0">
                <a:cs typeface="B Nazanin" pitchFamily="2" charset="-78"/>
              </a:rPr>
              <a:t>طفولیّت  :  کودکی  ، خرد سالی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312895" y="1825853"/>
            <a:ext cx="958145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متعبّد  :  شکر گزار  ،  عبادت کننده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مصحف : کتاب ، کتاب آسمانی ، قرآن</a:t>
            </a: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طایفه :  گروه ، دسته ای از افراد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خفته :  خوابیده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دوگانه  :  نماز ،  نماز دو رکعتی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گزاردن  :  به جای آوردن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( دوگانه ای بگذارد = دو رکعت نماز بخواند )</a:t>
            </a:r>
            <a:endParaRPr lang="en-US" sz="2400" b="1" dirty="0" smtClean="0">
              <a:cs typeface="B Nazanin" pitchFamily="2" charset="-78"/>
            </a:endParaRPr>
          </a:p>
          <a:p>
            <a:pPr algn="r">
              <a:lnSpc>
                <a:spcPct val="150000"/>
              </a:lnSpc>
            </a:pPr>
            <a:r>
              <a:rPr lang="fa-IR" sz="2400" b="1" dirty="0" smtClean="0">
                <a:cs typeface="B Nazanin" pitchFamily="2" charset="-78"/>
              </a:rPr>
              <a:t>پوستین : منسوب به پوست ، لباسی که از پوست درست شده است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833718" y="1362635"/>
            <a:ext cx="11186133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دانش ادبی :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جمله : بخشی از متن که دارای معنای مستقلی است و پیام مشخصی را به شنونده و خواننده منتقل می کند.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تشخیص تهداد جمله ها در متن :ساده ترین  راه برای تشخیص تعداد جمله ها ، شمارش فعل هاست. هرفعل نمایانگر یک  جمله است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مثال :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زنگ تفریح را که زنجره زد    /    باز هم در کلاس غوغا شد      ( دو جمله )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گفته بودم چو بیایی غم دل با تو بگویم  /    چه بگویم که غم از دل برود چون تو بیایی    ( شش  جمله )</a:t>
            </a:r>
            <a:endParaRPr lang="en-US" sz="24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4609" y="2172391"/>
            <a:ext cx="11701454" cy="25699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املا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صفر  =  یکی از ماه های قمری        *  سفر  =  مسافرت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غریب  =  نا آشنا		           *  قریب  =  نزدیک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7" y="1471668"/>
            <a:ext cx="11701454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خود آزمایی ها و نکات تکمیلی :</a:t>
            </a:r>
            <a:endParaRPr lang="en-US" sz="28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* شبنم از روی برگ گل برخاست   /   گفت می خواهم آفتاب شوم      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( در اینجا  منظور از میخواهم آفتاب شوم این  است که می خواهم با تابش آفتاب بخار شوم و به آسمان بروم  )   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en-US" sz="2800" b="1" dirty="0" smtClean="0">
                <a:cs typeface="B Nazanin" pitchFamily="2" charset="-78"/>
              </a:rPr>
              <a:t> </a:t>
            </a:r>
            <a:r>
              <a:rPr lang="fa-IR" sz="2800" b="1" dirty="0" smtClean="0">
                <a:cs typeface="B Nazanin" pitchFamily="2" charset="-78"/>
              </a:rPr>
              <a:t>*  سخن گفتن  موجوداتی مثل شبنم و غنچه و... که در این درس اتفاق افتاده است ، نمونه ای از شخصیت بخشی است . به این آرایه ی ادبی تشخیص یا جان بخشیدن  به اشیاء گفته می شود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18398" y="2251598"/>
            <a:ext cx="11701454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* بچه ها گرم گفت و گو بودند   /     باز هم در کلاس غوغا بود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  هر یکی  برگ کوچکی در دست   /    باز انگار زنگ انشا بود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تعداد جمله ها : چهار جمله</a:t>
            </a:r>
            <a:endParaRPr lang="en-US" sz="28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800" b="1" dirty="0" smtClean="0">
                <a:cs typeface="B Nazanin" pitchFamily="2" charset="-78"/>
              </a:rPr>
              <a:t>دقت کنید در مصراع سوم فعلی نمی بینید. در اینجا فعل « داشت » به صورت محذوف وجود دارد که از روی مفهوم عبارت باید به وجود آن پی ببریم</a:t>
            </a:r>
            <a:endParaRPr lang="en-US" sz="2800" b="1" dirty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57835" y="1319253"/>
            <a:ext cx="10784541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تاریخ ادبیات  : </a:t>
            </a:r>
            <a:endParaRPr lang="en-US" sz="2400" b="1" dirty="0" smtClean="0">
              <a:solidFill>
                <a:srgbClr val="FF0000"/>
              </a:solidFill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*ای نام تو بهترین سر آغاز   /   بی نام تو نامه کی کنم باز					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شعری از حکیم ابو محمد یوسف  ، نظامی گنجوی ، شاعر قرن ششم ، که در شهر گنجه از شهرهای کنونی آذربایجان به دنیا آمد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 :  مخزن الاسرار  ، لیلی و مجنون ، خسرو و شیرین  ،  هفت پیکر   ،   اسکندر نامه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*خواجه عبدالله انصاری  :  نویسنده و عارف قرن پنجم ، معروف به پیر هرات 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: الهی نامه  ،  مناجات نامه   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363" y="1507528"/>
            <a:ext cx="1170145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*زنگ آفرینش  : سروده ی قیصر امین پورشاعر معاصر. متولد 1338 در گتوند خوزستان. در گذشته در پاییز سال 1386</a:t>
            </a: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آثار : در کوچه ی آفتاب ، تنفس صبح ، مثل چشمه مثل رود ، به قول پرستو ،  آینه های ناگهان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</a:pPr>
            <a:r>
              <a:rPr lang="fa-IR" sz="2400" b="1" dirty="0" smtClean="0">
                <a:cs typeface="B Nazanin" pitchFamily="2" charset="-78"/>
              </a:rPr>
              <a:t>گلستان : کتابی نوشته ی سعدی شیرازی ، مشرف الدین مصلح بن عبدالله ،  شاعر قرن هفتم ، در سال 655 بوستان را به نظم در آورد و در سال 656 گلستان را تألیف کرد </a:t>
            </a:r>
            <a:endParaRPr lang="en-US" sz="2400" b="1" dirty="0" smtClean="0"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گلستان نثری مسجع دارد. یعنی نثری که گوشه چشمی نیز به شعر دارد. این کتاب در هشت باب تقسیم شده است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سیرت پادشاهان ، در اخلاق درویشان ، در فضیلت قناعت  ،  در فواید خاموشی ،  در عشق و جوانی  ، در ضعف و پیری  ، در تأثیر تربیت ، در آداب صحبت 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تقلید کنندگان از کتاب گلستان سعدی :</a:t>
            </a:r>
            <a:endParaRPr lang="en-US" sz="2400" b="1" dirty="0" smtClean="0">
              <a:cs typeface="B Nazanin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 smtClean="0">
                <a:cs typeface="B Nazanin" pitchFamily="2" charset="-78"/>
              </a:rPr>
              <a:t>جامی ( صاحب بهارستان )   ،   قاآنی  ( پدید آورنده ی پریشان )   ،   قائم مقام</a:t>
            </a:r>
            <a:endParaRPr lang="en-US" sz="2400" b="1" dirty="0" smtClean="0">
              <a:cs typeface="B Nazanin" pitchFamily="2" charset="-78"/>
            </a:endParaRPr>
          </a:p>
          <a:p>
            <a:pPr>
              <a:buNone/>
            </a:pPr>
            <a:endParaRPr lang="en-US" sz="24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4257" y="1650963"/>
            <a:ext cx="11701454" cy="30123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>
              <a:lnSpc>
                <a:spcPct val="150000"/>
              </a:lnSpc>
            </a:pPr>
            <a:r>
              <a:rPr lang="fa-IR" sz="13800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پایان</a:t>
            </a:r>
          </a:p>
        </p:txBody>
      </p:sp>
    </p:spTree>
    <p:extLst>
      <p:ext uri="{BB962C8B-B14F-4D97-AF65-F5344CB8AC3E}">
        <p14:creationId xmlns:p14="http://schemas.microsoft.com/office/powerpoint/2010/main" val="1515944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2188</TotalTime>
  <Words>518</Words>
  <Application>Microsoft Office PowerPoint</Application>
  <PresentationFormat>Custom</PresentationFormat>
  <Paragraphs>49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SEVEN</cp:lastModifiedBy>
  <cp:revision>182</cp:revision>
  <dcterms:created xsi:type="dcterms:W3CDTF">2015-07-06T05:06:21Z</dcterms:created>
  <dcterms:modified xsi:type="dcterms:W3CDTF">2020-01-07T07:47:55Z</dcterms:modified>
</cp:coreProperties>
</file>