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 id="2147483660" r:id="rId2"/>
  </p:sldMasterIdLst>
  <p:sldIdLst>
    <p:sldId id="256" r:id="rId3"/>
    <p:sldId id="358" r:id="rId4"/>
    <p:sldId id="359" r:id="rId5"/>
    <p:sldId id="360" r:id="rId6"/>
    <p:sldId id="361" r:id="rId7"/>
    <p:sldId id="362" r:id="rId8"/>
    <p:sldId id="363" r:id="rId9"/>
    <p:sldId id="364" r:id="rId10"/>
    <p:sldId id="365" r:id="rId11"/>
    <p:sldId id="366" r:id="rId12"/>
    <p:sldId id="367" r:id="rId13"/>
    <p:sldId id="368" r:id="rId14"/>
    <p:sldId id="369" r:id="rId15"/>
    <p:sldId id="374" r:id="rId16"/>
    <p:sldId id="370" r:id="rId17"/>
  </p:sldIdLst>
  <p:sldSz cx="12192000" cy="6858000"/>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5441" autoAdjust="0"/>
    <p:restoredTop sz="94660"/>
  </p:normalViewPr>
  <p:slideViewPr>
    <p:cSldViewPr snapToGrid="0">
      <p:cViewPr varScale="1">
        <p:scale>
          <a:sx n="80" d="100"/>
          <a:sy n="80" d="100"/>
        </p:scale>
        <p:origin x="39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fa-I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5381446A-731E-4F53-8CDA-7B7A27684248}" type="datetimeFigureOut">
              <a:rPr lang="fa-IR" smtClean="0"/>
              <a:t>11/26/1437</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B7AF811-1845-4686-A1AC-302C6DA422A9}" type="slidenum">
              <a:rPr lang="fa-IR" smtClean="0"/>
              <a:t>‹#›</a:t>
            </a:fld>
            <a:endParaRPr lang="fa-IR"/>
          </a:p>
        </p:txBody>
      </p:sp>
    </p:spTree>
    <p:extLst>
      <p:ext uri="{BB962C8B-B14F-4D97-AF65-F5344CB8AC3E}">
        <p14:creationId xmlns:p14="http://schemas.microsoft.com/office/powerpoint/2010/main" val="2609628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5381446A-731E-4F53-8CDA-7B7A27684248}" type="datetimeFigureOut">
              <a:rPr lang="fa-IR" smtClean="0"/>
              <a:t>11/26/1437</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B7AF811-1845-4686-A1AC-302C6DA422A9}" type="slidenum">
              <a:rPr lang="fa-IR" smtClean="0"/>
              <a:t>‹#›</a:t>
            </a:fld>
            <a:endParaRPr lang="fa-IR"/>
          </a:p>
        </p:txBody>
      </p:sp>
    </p:spTree>
    <p:extLst>
      <p:ext uri="{BB962C8B-B14F-4D97-AF65-F5344CB8AC3E}">
        <p14:creationId xmlns:p14="http://schemas.microsoft.com/office/powerpoint/2010/main" val="35417519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fa-I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381446A-731E-4F53-8CDA-7B7A27684248}" type="datetimeFigureOut">
              <a:rPr lang="fa-IR" smtClean="0"/>
              <a:t>11/26/1437</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B7AF811-1845-4686-A1AC-302C6DA422A9}" type="slidenum">
              <a:rPr lang="fa-IR" smtClean="0"/>
              <a:t>‹#›</a:t>
            </a:fld>
            <a:endParaRPr lang="fa-IR"/>
          </a:p>
        </p:txBody>
      </p:sp>
    </p:spTree>
    <p:extLst>
      <p:ext uri="{BB962C8B-B14F-4D97-AF65-F5344CB8AC3E}">
        <p14:creationId xmlns:p14="http://schemas.microsoft.com/office/powerpoint/2010/main" val="24192269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5381446A-731E-4F53-8CDA-7B7A27684248}" type="datetimeFigureOut">
              <a:rPr lang="fa-IR" smtClean="0"/>
              <a:t>11/26/1437</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B7AF811-1845-4686-A1AC-302C6DA422A9}" type="slidenum">
              <a:rPr lang="fa-IR" smtClean="0"/>
              <a:t>‹#›</a:t>
            </a:fld>
            <a:endParaRPr lang="fa-IR"/>
          </a:p>
        </p:txBody>
      </p:sp>
    </p:spTree>
    <p:extLst>
      <p:ext uri="{BB962C8B-B14F-4D97-AF65-F5344CB8AC3E}">
        <p14:creationId xmlns:p14="http://schemas.microsoft.com/office/powerpoint/2010/main" val="13093318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fa-I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5381446A-731E-4F53-8CDA-7B7A27684248}" type="datetimeFigureOut">
              <a:rPr lang="fa-IR" smtClean="0"/>
              <a:t>11/26/1437</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5B7AF811-1845-4686-A1AC-302C6DA422A9}" type="slidenum">
              <a:rPr lang="fa-IR" smtClean="0"/>
              <a:t>‹#›</a:t>
            </a:fld>
            <a:endParaRPr lang="fa-IR"/>
          </a:p>
        </p:txBody>
      </p:sp>
    </p:spTree>
    <p:extLst>
      <p:ext uri="{BB962C8B-B14F-4D97-AF65-F5344CB8AC3E}">
        <p14:creationId xmlns:p14="http://schemas.microsoft.com/office/powerpoint/2010/main" val="3175073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5381446A-731E-4F53-8CDA-7B7A27684248}" type="datetimeFigureOut">
              <a:rPr lang="fa-IR" smtClean="0"/>
              <a:t>11/26/1437</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5B7AF811-1845-4686-A1AC-302C6DA422A9}" type="slidenum">
              <a:rPr lang="fa-IR" smtClean="0"/>
              <a:t>‹#›</a:t>
            </a:fld>
            <a:endParaRPr lang="fa-IR"/>
          </a:p>
        </p:txBody>
      </p:sp>
    </p:spTree>
    <p:extLst>
      <p:ext uri="{BB962C8B-B14F-4D97-AF65-F5344CB8AC3E}">
        <p14:creationId xmlns:p14="http://schemas.microsoft.com/office/powerpoint/2010/main" val="8469224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81446A-731E-4F53-8CDA-7B7A27684248}" type="datetimeFigureOut">
              <a:rPr lang="fa-IR" smtClean="0"/>
              <a:t>11/26/1437</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5B7AF811-1845-4686-A1AC-302C6DA422A9}" type="slidenum">
              <a:rPr lang="fa-IR" smtClean="0"/>
              <a:t>‹#›</a:t>
            </a:fld>
            <a:endParaRPr lang="fa-IR"/>
          </a:p>
        </p:txBody>
      </p:sp>
    </p:spTree>
    <p:extLst>
      <p:ext uri="{BB962C8B-B14F-4D97-AF65-F5344CB8AC3E}">
        <p14:creationId xmlns:p14="http://schemas.microsoft.com/office/powerpoint/2010/main" val="2976465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fa-I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81446A-731E-4F53-8CDA-7B7A27684248}" type="datetimeFigureOut">
              <a:rPr lang="fa-IR" smtClean="0"/>
              <a:t>11/26/1437</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B7AF811-1845-4686-A1AC-302C6DA422A9}" type="slidenum">
              <a:rPr lang="fa-IR" smtClean="0"/>
              <a:t>‹#›</a:t>
            </a:fld>
            <a:endParaRPr lang="fa-IR"/>
          </a:p>
        </p:txBody>
      </p:sp>
    </p:spTree>
    <p:extLst>
      <p:ext uri="{BB962C8B-B14F-4D97-AF65-F5344CB8AC3E}">
        <p14:creationId xmlns:p14="http://schemas.microsoft.com/office/powerpoint/2010/main" val="39618543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fa-I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81446A-731E-4F53-8CDA-7B7A27684248}" type="datetimeFigureOut">
              <a:rPr lang="fa-IR" smtClean="0"/>
              <a:t>11/26/1437</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B7AF811-1845-4686-A1AC-302C6DA422A9}" type="slidenum">
              <a:rPr lang="fa-IR" smtClean="0"/>
              <a:t>‹#›</a:t>
            </a:fld>
            <a:endParaRPr lang="fa-IR"/>
          </a:p>
        </p:txBody>
      </p:sp>
    </p:spTree>
    <p:extLst>
      <p:ext uri="{BB962C8B-B14F-4D97-AF65-F5344CB8AC3E}">
        <p14:creationId xmlns:p14="http://schemas.microsoft.com/office/powerpoint/2010/main" val="23585054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5381446A-731E-4F53-8CDA-7B7A27684248}" type="datetimeFigureOut">
              <a:rPr lang="fa-IR" smtClean="0"/>
              <a:t>11/26/1437</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B7AF811-1845-4686-A1AC-302C6DA422A9}" type="slidenum">
              <a:rPr lang="fa-IR" smtClean="0"/>
              <a:t>‹#›</a:t>
            </a:fld>
            <a:endParaRPr lang="fa-IR"/>
          </a:p>
        </p:txBody>
      </p:sp>
    </p:spTree>
    <p:extLst>
      <p:ext uri="{BB962C8B-B14F-4D97-AF65-F5344CB8AC3E}">
        <p14:creationId xmlns:p14="http://schemas.microsoft.com/office/powerpoint/2010/main" val="16399405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5381446A-731E-4F53-8CDA-7B7A27684248}" type="datetimeFigureOut">
              <a:rPr lang="fa-IR" smtClean="0"/>
              <a:t>11/26/1437</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B7AF811-1845-4686-A1AC-302C6DA422A9}" type="slidenum">
              <a:rPr lang="fa-IR" smtClean="0"/>
              <a:t>‹#›</a:t>
            </a:fld>
            <a:endParaRPr lang="fa-IR"/>
          </a:p>
        </p:txBody>
      </p:sp>
    </p:spTree>
    <p:extLst>
      <p:ext uri="{BB962C8B-B14F-4D97-AF65-F5344CB8AC3E}">
        <p14:creationId xmlns:p14="http://schemas.microsoft.com/office/powerpoint/2010/main" val="13195637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E6B54A6-B010-4693-B074-E2417BF9B515}" type="datetimeFigureOut">
              <a:rPr lang="fa-IR" smtClean="0">
                <a:solidFill>
                  <a:prstClr val="black">
                    <a:tint val="75000"/>
                  </a:prstClr>
                </a:solidFill>
              </a:rPr>
              <a:pPr/>
              <a:t>11/26/1437</a:t>
            </a:fld>
            <a:endParaRPr lang="fa-IR">
              <a:solidFill>
                <a:prstClr val="black">
                  <a:tint val="75000"/>
                </a:prstClr>
              </a:solidFill>
            </a:endParaRPr>
          </a:p>
        </p:txBody>
      </p:sp>
      <p:sp>
        <p:nvSpPr>
          <p:cNvPr id="5" name="Footer Placeholder 4"/>
          <p:cNvSpPr>
            <a:spLocks noGrp="1"/>
          </p:cNvSpPr>
          <p:nvPr>
            <p:ph type="ftr" sz="quarter" idx="11"/>
          </p:nvPr>
        </p:nvSpPr>
        <p:spPr/>
        <p:txBody>
          <a:bodyPr/>
          <a:lstStyle/>
          <a:p>
            <a:endParaRPr lang="fa-IR">
              <a:solidFill>
                <a:prstClr val="black">
                  <a:tint val="75000"/>
                </a:prstClr>
              </a:solidFill>
            </a:endParaRPr>
          </a:p>
        </p:txBody>
      </p:sp>
      <p:sp>
        <p:nvSpPr>
          <p:cNvPr id="6" name="Slide Number Placeholder 5"/>
          <p:cNvSpPr>
            <a:spLocks noGrp="1"/>
          </p:cNvSpPr>
          <p:nvPr>
            <p:ph type="sldNum" sz="quarter" idx="12"/>
          </p:nvPr>
        </p:nvSpPr>
        <p:spPr/>
        <p:txBody>
          <a:bodyPr/>
          <a:lstStyle/>
          <a:p>
            <a:fld id="{097E6075-E87E-4951-AAD1-67D5664E0F72}"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21398730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E6B54A6-B010-4693-B074-E2417BF9B515}" type="datetimeFigureOut">
              <a:rPr lang="fa-IR" smtClean="0">
                <a:solidFill>
                  <a:prstClr val="black">
                    <a:tint val="75000"/>
                  </a:prstClr>
                </a:solidFill>
              </a:rPr>
              <a:pPr/>
              <a:t>11/26/1437</a:t>
            </a:fld>
            <a:endParaRPr lang="fa-IR">
              <a:solidFill>
                <a:prstClr val="black">
                  <a:tint val="75000"/>
                </a:prstClr>
              </a:solidFill>
            </a:endParaRPr>
          </a:p>
        </p:txBody>
      </p:sp>
      <p:sp>
        <p:nvSpPr>
          <p:cNvPr id="5" name="Footer Placeholder 4"/>
          <p:cNvSpPr>
            <a:spLocks noGrp="1"/>
          </p:cNvSpPr>
          <p:nvPr>
            <p:ph type="ftr" sz="quarter" idx="11"/>
          </p:nvPr>
        </p:nvSpPr>
        <p:spPr/>
        <p:txBody>
          <a:bodyPr/>
          <a:lstStyle/>
          <a:p>
            <a:endParaRPr lang="fa-IR">
              <a:solidFill>
                <a:prstClr val="black">
                  <a:tint val="75000"/>
                </a:prstClr>
              </a:solidFill>
            </a:endParaRPr>
          </a:p>
        </p:txBody>
      </p:sp>
      <p:sp>
        <p:nvSpPr>
          <p:cNvPr id="6" name="Slide Number Placeholder 5"/>
          <p:cNvSpPr>
            <a:spLocks noGrp="1"/>
          </p:cNvSpPr>
          <p:nvPr>
            <p:ph type="sldNum" sz="quarter" idx="12"/>
          </p:nvPr>
        </p:nvSpPr>
        <p:spPr/>
        <p:txBody>
          <a:bodyPr/>
          <a:lstStyle/>
          <a:p>
            <a:fld id="{097E6075-E87E-4951-AAD1-67D5664E0F72}"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13161952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E6B54A6-B010-4693-B074-E2417BF9B515}" type="datetimeFigureOut">
              <a:rPr lang="fa-IR" smtClean="0">
                <a:solidFill>
                  <a:prstClr val="black">
                    <a:tint val="75000"/>
                  </a:prstClr>
                </a:solidFill>
              </a:rPr>
              <a:pPr/>
              <a:t>11/26/1437</a:t>
            </a:fld>
            <a:endParaRPr lang="fa-IR">
              <a:solidFill>
                <a:prstClr val="black">
                  <a:tint val="75000"/>
                </a:prstClr>
              </a:solidFill>
            </a:endParaRPr>
          </a:p>
        </p:txBody>
      </p:sp>
      <p:sp>
        <p:nvSpPr>
          <p:cNvPr id="5" name="Footer Placeholder 4"/>
          <p:cNvSpPr>
            <a:spLocks noGrp="1"/>
          </p:cNvSpPr>
          <p:nvPr>
            <p:ph type="ftr" sz="quarter" idx="11"/>
          </p:nvPr>
        </p:nvSpPr>
        <p:spPr/>
        <p:txBody>
          <a:bodyPr/>
          <a:lstStyle/>
          <a:p>
            <a:endParaRPr lang="fa-IR">
              <a:solidFill>
                <a:prstClr val="black">
                  <a:tint val="75000"/>
                </a:prstClr>
              </a:solidFill>
            </a:endParaRPr>
          </a:p>
        </p:txBody>
      </p:sp>
      <p:sp>
        <p:nvSpPr>
          <p:cNvPr id="6" name="Slide Number Placeholder 5"/>
          <p:cNvSpPr>
            <a:spLocks noGrp="1"/>
          </p:cNvSpPr>
          <p:nvPr>
            <p:ph type="sldNum" sz="quarter" idx="12"/>
          </p:nvPr>
        </p:nvSpPr>
        <p:spPr/>
        <p:txBody>
          <a:bodyPr/>
          <a:lstStyle/>
          <a:p>
            <a:fld id="{097E6075-E87E-4951-AAD1-67D5664E0F72}"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2740957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E6B54A6-B010-4693-B074-E2417BF9B515}" type="datetimeFigureOut">
              <a:rPr lang="fa-IR" smtClean="0">
                <a:solidFill>
                  <a:prstClr val="black">
                    <a:tint val="75000"/>
                  </a:prstClr>
                </a:solidFill>
              </a:rPr>
              <a:pPr/>
              <a:t>11/26/1437</a:t>
            </a:fld>
            <a:endParaRPr lang="fa-IR">
              <a:solidFill>
                <a:prstClr val="black">
                  <a:tint val="75000"/>
                </a:prstClr>
              </a:solidFill>
            </a:endParaRPr>
          </a:p>
        </p:txBody>
      </p:sp>
      <p:sp>
        <p:nvSpPr>
          <p:cNvPr id="6" name="Footer Placeholder 5"/>
          <p:cNvSpPr>
            <a:spLocks noGrp="1"/>
          </p:cNvSpPr>
          <p:nvPr>
            <p:ph type="ftr" sz="quarter" idx="11"/>
          </p:nvPr>
        </p:nvSpPr>
        <p:spPr/>
        <p:txBody>
          <a:bodyPr/>
          <a:lstStyle/>
          <a:p>
            <a:endParaRPr lang="fa-IR">
              <a:solidFill>
                <a:prstClr val="black">
                  <a:tint val="75000"/>
                </a:prstClr>
              </a:solidFill>
            </a:endParaRPr>
          </a:p>
        </p:txBody>
      </p:sp>
      <p:sp>
        <p:nvSpPr>
          <p:cNvPr id="7" name="Slide Number Placeholder 6"/>
          <p:cNvSpPr>
            <a:spLocks noGrp="1"/>
          </p:cNvSpPr>
          <p:nvPr>
            <p:ph type="sldNum" sz="quarter" idx="12"/>
          </p:nvPr>
        </p:nvSpPr>
        <p:spPr/>
        <p:txBody>
          <a:bodyPr/>
          <a:lstStyle/>
          <a:p>
            <a:fld id="{097E6075-E87E-4951-AAD1-67D5664E0F72}"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20115704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E6B54A6-B010-4693-B074-E2417BF9B515}" type="datetimeFigureOut">
              <a:rPr lang="fa-IR" smtClean="0">
                <a:solidFill>
                  <a:prstClr val="black">
                    <a:tint val="75000"/>
                  </a:prstClr>
                </a:solidFill>
              </a:rPr>
              <a:pPr/>
              <a:t>11/26/1437</a:t>
            </a:fld>
            <a:endParaRPr lang="fa-IR">
              <a:solidFill>
                <a:prstClr val="black">
                  <a:tint val="75000"/>
                </a:prstClr>
              </a:solidFill>
            </a:endParaRPr>
          </a:p>
        </p:txBody>
      </p:sp>
      <p:sp>
        <p:nvSpPr>
          <p:cNvPr id="8" name="Footer Placeholder 7"/>
          <p:cNvSpPr>
            <a:spLocks noGrp="1"/>
          </p:cNvSpPr>
          <p:nvPr>
            <p:ph type="ftr" sz="quarter" idx="11"/>
          </p:nvPr>
        </p:nvSpPr>
        <p:spPr/>
        <p:txBody>
          <a:bodyPr/>
          <a:lstStyle/>
          <a:p>
            <a:endParaRPr lang="fa-IR">
              <a:solidFill>
                <a:prstClr val="black">
                  <a:tint val="75000"/>
                </a:prstClr>
              </a:solidFill>
            </a:endParaRPr>
          </a:p>
        </p:txBody>
      </p:sp>
      <p:sp>
        <p:nvSpPr>
          <p:cNvPr id="9" name="Slide Number Placeholder 8"/>
          <p:cNvSpPr>
            <a:spLocks noGrp="1"/>
          </p:cNvSpPr>
          <p:nvPr>
            <p:ph type="sldNum" sz="quarter" idx="12"/>
          </p:nvPr>
        </p:nvSpPr>
        <p:spPr/>
        <p:txBody>
          <a:bodyPr/>
          <a:lstStyle/>
          <a:p>
            <a:fld id="{097E6075-E87E-4951-AAD1-67D5664E0F72}"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32944443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E6B54A6-B010-4693-B074-E2417BF9B515}" type="datetimeFigureOut">
              <a:rPr lang="fa-IR" smtClean="0">
                <a:solidFill>
                  <a:prstClr val="black">
                    <a:tint val="75000"/>
                  </a:prstClr>
                </a:solidFill>
              </a:rPr>
              <a:pPr/>
              <a:t>11/26/1437</a:t>
            </a:fld>
            <a:endParaRPr lang="fa-IR">
              <a:solidFill>
                <a:prstClr val="black">
                  <a:tint val="75000"/>
                </a:prstClr>
              </a:solidFill>
            </a:endParaRPr>
          </a:p>
        </p:txBody>
      </p:sp>
      <p:sp>
        <p:nvSpPr>
          <p:cNvPr id="4" name="Footer Placeholder 3"/>
          <p:cNvSpPr>
            <a:spLocks noGrp="1"/>
          </p:cNvSpPr>
          <p:nvPr>
            <p:ph type="ftr" sz="quarter" idx="11"/>
          </p:nvPr>
        </p:nvSpPr>
        <p:spPr/>
        <p:txBody>
          <a:bodyPr/>
          <a:lstStyle/>
          <a:p>
            <a:endParaRPr lang="fa-IR">
              <a:solidFill>
                <a:prstClr val="black">
                  <a:tint val="75000"/>
                </a:prstClr>
              </a:solidFill>
            </a:endParaRPr>
          </a:p>
        </p:txBody>
      </p:sp>
      <p:sp>
        <p:nvSpPr>
          <p:cNvPr id="5" name="Slide Number Placeholder 4"/>
          <p:cNvSpPr>
            <a:spLocks noGrp="1"/>
          </p:cNvSpPr>
          <p:nvPr>
            <p:ph type="sldNum" sz="quarter" idx="12"/>
          </p:nvPr>
        </p:nvSpPr>
        <p:spPr/>
        <p:txBody>
          <a:bodyPr/>
          <a:lstStyle/>
          <a:p>
            <a:fld id="{097E6075-E87E-4951-AAD1-67D5664E0F72}"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357421309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E6B54A6-B010-4693-B074-E2417BF9B515}" type="datetimeFigureOut">
              <a:rPr lang="fa-IR" smtClean="0">
                <a:solidFill>
                  <a:prstClr val="black">
                    <a:tint val="75000"/>
                  </a:prstClr>
                </a:solidFill>
              </a:rPr>
              <a:pPr/>
              <a:t>11/26/1437</a:t>
            </a:fld>
            <a:endParaRPr lang="fa-IR">
              <a:solidFill>
                <a:prstClr val="black">
                  <a:tint val="75000"/>
                </a:prstClr>
              </a:solidFill>
            </a:endParaRPr>
          </a:p>
        </p:txBody>
      </p:sp>
      <p:sp>
        <p:nvSpPr>
          <p:cNvPr id="3" name="Footer Placeholder 2"/>
          <p:cNvSpPr>
            <a:spLocks noGrp="1"/>
          </p:cNvSpPr>
          <p:nvPr>
            <p:ph type="ftr" sz="quarter" idx="11"/>
          </p:nvPr>
        </p:nvSpPr>
        <p:spPr/>
        <p:txBody>
          <a:bodyPr/>
          <a:lstStyle/>
          <a:p>
            <a:endParaRPr lang="fa-IR">
              <a:solidFill>
                <a:prstClr val="black">
                  <a:tint val="75000"/>
                </a:prstClr>
              </a:solidFill>
            </a:endParaRPr>
          </a:p>
        </p:txBody>
      </p:sp>
      <p:sp>
        <p:nvSpPr>
          <p:cNvPr id="4" name="Slide Number Placeholder 3"/>
          <p:cNvSpPr>
            <a:spLocks noGrp="1"/>
          </p:cNvSpPr>
          <p:nvPr>
            <p:ph type="sldNum" sz="quarter" idx="12"/>
          </p:nvPr>
        </p:nvSpPr>
        <p:spPr/>
        <p:txBody>
          <a:bodyPr/>
          <a:lstStyle/>
          <a:p>
            <a:fld id="{097E6075-E87E-4951-AAD1-67D5664E0F72}"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37391825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E6B54A6-B010-4693-B074-E2417BF9B515}" type="datetimeFigureOut">
              <a:rPr lang="fa-IR" smtClean="0">
                <a:solidFill>
                  <a:prstClr val="black">
                    <a:tint val="75000"/>
                  </a:prstClr>
                </a:solidFill>
              </a:rPr>
              <a:pPr/>
              <a:t>11/26/1437</a:t>
            </a:fld>
            <a:endParaRPr lang="fa-IR">
              <a:solidFill>
                <a:prstClr val="black">
                  <a:tint val="75000"/>
                </a:prstClr>
              </a:solidFill>
            </a:endParaRPr>
          </a:p>
        </p:txBody>
      </p:sp>
      <p:sp>
        <p:nvSpPr>
          <p:cNvPr id="6" name="Footer Placeholder 5"/>
          <p:cNvSpPr>
            <a:spLocks noGrp="1"/>
          </p:cNvSpPr>
          <p:nvPr>
            <p:ph type="ftr" sz="quarter" idx="11"/>
          </p:nvPr>
        </p:nvSpPr>
        <p:spPr/>
        <p:txBody>
          <a:bodyPr/>
          <a:lstStyle/>
          <a:p>
            <a:endParaRPr lang="fa-IR">
              <a:solidFill>
                <a:prstClr val="black">
                  <a:tint val="75000"/>
                </a:prstClr>
              </a:solidFill>
            </a:endParaRPr>
          </a:p>
        </p:txBody>
      </p:sp>
      <p:sp>
        <p:nvSpPr>
          <p:cNvPr id="7" name="Slide Number Placeholder 6"/>
          <p:cNvSpPr>
            <a:spLocks noGrp="1"/>
          </p:cNvSpPr>
          <p:nvPr>
            <p:ph type="sldNum" sz="quarter" idx="12"/>
          </p:nvPr>
        </p:nvSpPr>
        <p:spPr/>
        <p:txBody>
          <a:bodyPr/>
          <a:lstStyle/>
          <a:p>
            <a:fld id="{097E6075-E87E-4951-AAD1-67D5664E0F72}"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32744053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E6B54A6-B010-4693-B074-E2417BF9B515}" type="datetimeFigureOut">
              <a:rPr lang="fa-IR" smtClean="0">
                <a:solidFill>
                  <a:prstClr val="black">
                    <a:tint val="75000"/>
                  </a:prstClr>
                </a:solidFill>
              </a:rPr>
              <a:pPr/>
              <a:t>11/26/1437</a:t>
            </a:fld>
            <a:endParaRPr lang="fa-IR">
              <a:solidFill>
                <a:prstClr val="black">
                  <a:tint val="75000"/>
                </a:prstClr>
              </a:solidFill>
            </a:endParaRPr>
          </a:p>
        </p:txBody>
      </p:sp>
      <p:sp>
        <p:nvSpPr>
          <p:cNvPr id="6" name="Footer Placeholder 5"/>
          <p:cNvSpPr>
            <a:spLocks noGrp="1"/>
          </p:cNvSpPr>
          <p:nvPr>
            <p:ph type="ftr" sz="quarter" idx="11"/>
          </p:nvPr>
        </p:nvSpPr>
        <p:spPr/>
        <p:txBody>
          <a:bodyPr/>
          <a:lstStyle/>
          <a:p>
            <a:endParaRPr lang="fa-IR">
              <a:solidFill>
                <a:prstClr val="black">
                  <a:tint val="75000"/>
                </a:prstClr>
              </a:solidFill>
            </a:endParaRPr>
          </a:p>
        </p:txBody>
      </p:sp>
      <p:sp>
        <p:nvSpPr>
          <p:cNvPr id="7" name="Slide Number Placeholder 6"/>
          <p:cNvSpPr>
            <a:spLocks noGrp="1"/>
          </p:cNvSpPr>
          <p:nvPr>
            <p:ph type="sldNum" sz="quarter" idx="12"/>
          </p:nvPr>
        </p:nvSpPr>
        <p:spPr/>
        <p:txBody>
          <a:bodyPr/>
          <a:lstStyle/>
          <a:p>
            <a:fld id="{097E6075-E87E-4951-AAD1-67D5664E0F72}"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30862626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E6B54A6-B010-4693-B074-E2417BF9B515}" type="datetimeFigureOut">
              <a:rPr lang="fa-IR" smtClean="0">
                <a:solidFill>
                  <a:prstClr val="black">
                    <a:tint val="75000"/>
                  </a:prstClr>
                </a:solidFill>
              </a:rPr>
              <a:pPr/>
              <a:t>11/26/1437</a:t>
            </a:fld>
            <a:endParaRPr lang="fa-IR">
              <a:solidFill>
                <a:prstClr val="black">
                  <a:tint val="75000"/>
                </a:prstClr>
              </a:solidFill>
            </a:endParaRPr>
          </a:p>
        </p:txBody>
      </p:sp>
      <p:sp>
        <p:nvSpPr>
          <p:cNvPr id="5" name="Footer Placeholder 4"/>
          <p:cNvSpPr>
            <a:spLocks noGrp="1"/>
          </p:cNvSpPr>
          <p:nvPr>
            <p:ph type="ftr" sz="quarter" idx="11"/>
          </p:nvPr>
        </p:nvSpPr>
        <p:spPr/>
        <p:txBody>
          <a:bodyPr/>
          <a:lstStyle/>
          <a:p>
            <a:endParaRPr lang="fa-IR">
              <a:solidFill>
                <a:prstClr val="black">
                  <a:tint val="75000"/>
                </a:prstClr>
              </a:solidFill>
            </a:endParaRPr>
          </a:p>
        </p:txBody>
      </p:sp>
      <p:sp>
        <p:nvSpPr>
          <p:cNvPr id="6" name="Slide Number Placeholder 5"/>
          <p:cNvSpPr>
            <a:spLocks noGrp="1"/>
          </p:cNvSpPr>
          <p:nvPr>
            <p:ph type="sldNum" sz="quarter" idx="12"/>
          </p:nvPr>
        </p:nvSpPr>
        <p:spPr/>
        <p:txBody>
          <a:bodyPr/>
          <a:lstStyle/>
          <a:p>
            <a:fld id="{097E6075-E87E-4951-AAD1-67D5664E0F72}"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25851181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E6B54A6-B010-4693-B074-E2417BF9B515}" type="datetimeFigureOut">
              <a:rPr lang="fa-IR" smtClean="0">
                <a:solidFill>
                  <a:prstClr val="black">
                    <a:tint val="75000"/>
                  </a:prstClr>
                </a:solidFill>
              </a:rPr>
              <a:pPr/>
              <a:t>11/26/1437</a:t>
            </a:fld>
            <a:endParaRPr lang="fa-IR">
              <a:solidFill>
                <a:prstClr val="black">
                  <a:tint val="75000"/>
                </a:prstClr>
              </a:solidFill>
            </a:endParaRPr>
          </a:p>
        </p:txBody>
      </p:sp>
      <p:sp>
        <p:nvSpPr>
          <p:cNvPr id="5" name="Footer Placeholder 4"/>
          <p:cNvSpPr>
            <a:spLocks noGrp="1"/>
          </p:cNvSpPr>
          <p:nvPr>
            <p:ph type="ftr" sz="quarter" idx="11"/>
          </p:nvPr>
        </p:nvSpPr>
        <p:spPr/>
        <p:txBody>
          <a:bodyPr/>
          <a:lstStyle/>
          <a:p>
            <a:endParaRPr lang="fa-IR">
              <a:solidFill>
                <a:prstClr val="black">
                  <a:tint val="75000"/>
                </a:prstClr>
              </a:solidFill>
            </a:endParaRPr>
          </a:p>
        </p:txBody>
      </p:sp>
      <p:sp>
        <p:nvSpPr>
          <p:cNvPr id="6" name="Slide Number Placeholder 5"/>
          <p:cNvSpPr>
            <a:spLocks noGrp="1"/>
          </p:cNvSpPr>
          <p:nvPr>
            <p:ph type="sldNum" sz="quarter" idx="12"/>
          </p:nvPr>
        </p:nvSpPr>
        <p:spPr/>
        <p:txBody>
          <a:bodyPr/>
          <a:lstStyle/>
          <a:p>
            <a:fld id="{097E6075-E87E-4951-AAD1-67D5664E0F72}"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18235485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5381446A-731E-4F53-8CDA-7B7A27684248}" type="datetimeFigureOut">
              <a:rPr lang="fa-IR" smtClean="0"/>
              <a:t>11/26/1437</a:t>
            </a:fld>
            <a:endParaRPr lang="fa-I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5B7AF811-1845-4686-A1AC-302C6DA422A9}" type="slidenum">
              <a:rPr lang="fa-IR" smtClean="0"/>
              <a:t>‹#›</a:t>
            </a:fld>
            <a:endParaRPr lang="fa-IR"/>
          </a:p>
        </p:txBody>
      </p:sp>
    </p:spTree>
    <p:extLst>
      <p:ext uri="{BB962C8B-B14F-4D97-AF65-F5344CB8AC3E}">
        <p14:creationId xmlns:p14="http://schemas.microsoft.com/office/powerpoint/2010/main" val="19260804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fontAlgn="base">
              <a:spcBef>
                <a:spcPct val="0"/>
              </a:spcBef>
              <a:spcAft>
                <a:spcPct val="0"/>
              </a:spcAft>
              <a:defRPr/>
            </a:pPr>
            <a:fld id="{C534CE3E-8E3C-4379-992A-3C73376B8C3A}" type="datetime8">
              <a:rPr lang="fa-IR" smtClean="0">
                <a:solidFill>
                  <a:prstClr val="black">
                    <a:tint val="75000"/>
                  </a:prstClr>
                </a:solidFill>
              </a:rPr>
              <a:pPr rtl="0" fontAlgn="base">
                <a:spcBef>
                  <a:spcPct val="0"/>
                </a:spcBef>
                <a:spcAft>
                  <a:spcPct val="0"/>
                </a:spcAft>
                <a:defRPr/>
              </a:pPr>
              <a:t>اوت 29، 16</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fontAlgn="base">
              <a:spcBef>
                <a:spcPct val="0"/>
              </a:spcBef>
              <a:spcAft>
                <a:spcPct val="0"/>
              </a:spcAft>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fontAlgn="base">
              <a:spcBef>
                <a:spcPct val="0"/>
              </a:spcBef>
              <a:spcAft>
                <a:spcPct val="0"/>
              </a:spcAft>
              <a:defRPr/>
            </a:pPr>
            <a:fld id="{B2C7A735-9FBD-44ED-8426-16BFEED4D37C}" type="slidenum">
              <a:rPr lang="ar-SA" smtClean="0">
                <a:solidFill>
                  <a:prstClr val="black">
                    <a:tint val="75000"/>
                  </a:prstClr>
                </a:solidFill>
              </a:rPr>
              <a:pPr rtl="0" fontAlgn="base">
                <a:spcBef>
                  <a:spcPct val="0"/>
                </a:spcBef>
                <a:spcAft>
                  <a:spcPct val="0"/>
                </a:spcAft>
                <a:defRPr/>
              </a:pPr>
              <a:t>‹#›</a:t>
            </a:fld>
            <a:endParaRPr lang="en-US">
              <a:solidFill>
                <a:prstClr val="black">
                  <a:tint val="75000"/>
                </a:prstClr>
              </a:solidFill>
            </a:endParaRPr>
          </a:p>
        </p:txBody>
      </p:sp>
    </p:spTree>
    <p:extLst>
      <p:ext uri="{BB962C8B-B14F-4D97-AF65-F5344CB8AC3E}">
        <p14:creationId xmlns:p14="http://schemas.microsoft.com/office/powerpoint/2010/main" val="128185036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2" Type="http://schemas.openxmlformats.org/officeDocument/2006/relationships/slide" Target="slide8.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7735" y="536262"/>
            <a:ext cx="9826580" cy="6197600"/>
          </a:xfrm>
          <a:prstGeom prst="rect">
            <a:avLst/>
          </a:prstGeom>
        </p:spPr>
      </p:pic>
    </p:spTree>
    <p:extLst>
      <p:ext uri="{BB962C8B-B14F-4D97-AF65-F5344CB8AC3E}">
        <p14:creationId xmlns:p14="http://schemas.microsoft.com/office/powerpoint/2010/main" val="34796939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376152" y="111843"/>
            <a:ext cx="7920507" cy="3416320"/>
          </a:xfrm>
          <a:prstGeom prst="rect">
            <a:avLst/>
          </a:prstGeom>
        </p:spPr>
        <p:style>
          <a:lnRef idx="2">
            <a:schemeClr val="dk1"/>
          </a:lnRef>
          <a:fillRef idx="1">
            <a:schemeClr val="lt1"/>
          </a:fillRef>
          <a:effectRef idx="0">
            <a:schemeClr val="dk1"/>
          </a:effectRef>
          <a:fontRef idx="minor">
            <a:schemeClr val="dk1"/>
          </a:fontRef>
        </p:style>
        <p:txBody>
          <a:bodyPr wrap="square" rtlCol="1">
            <a:spAutoFit/>
          </a:bodyPr>
          <a:lstStyle/>
          <a:p>
            <a:pPr algn="ctr"/>
            <a:r>
              <a:rPr lang="fa-IR" sz="7200" b="1" dirty="0" smtClean="0"/>
              <a:t>موضعگیری روحانی </a:t>
            </a:r>
          </a:p>
          <a:p>
            <a:pPr algn="ctr"/>
            <a:r>
              <a:rPr lang="fa-IR" sz="7200" b="1" dirty="0" smtClean="0"/>
              <a:t>در برابر </a:t>
            </a:r>
          </a:p>
          <a:p>
            <a:pPr algn="ctr"/>
            <a:r>
              <a:rPr lang="fa-IR" sz="7200" b="1" dirty="0" smtClean="0"/>
              <a:t>مقام معظم رهبری</a:t>
            </a:r>
            <a:endParaRPr lang="fa-IR" sz="7200" b="1"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40279" y="3528163"/>
            <a:ext cx="5867627" cy="3298318"/>
          </a:xfrm>
          <a:prstGeom prst="rect">
            <a:avLst/>
          </a:prstGeom>
        </p:spPr>
      </p:pic>
    </p:spTree>
    <p:extLst>
      <p:ext uri="{BB962C8B-B14F-4D97-AF65-F5344CB8AC3E}">
        <p14:creationId xmlns:p14="http://schemas.microsoft.com/office/powerpoint/2010/main" val="223487644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28791" y="201261"/>
            <a:ext cx="11835684" cy="3180358"/>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Low">
              <a:lnSpc>
                <a:spcPct val="115000"/>
              </a:lnSpc>
              <a:spcAft>
                <a:spcPts val="1000"/>
              </a:spcAft>
            </a:pPr>
            <a:r>
              <a:rPr lang="fa-IR" sz="3200" b="1" dirty="0">
                <a:solidFill>
                  <a:srgbClr val="000000"/>
                </a:solidFill>
                <a:latin typeface="Arial" panose="020B0604020202020204" pitchFamily="34" charset="0"/>
                <a:ea typeface="Courier New" panose="02070309020205020404" pitchFamily="49" charset="0"/>
                <a:cs typeface="B Lotus" panose="00000400000000000000" pitchFamily="2" charset="-78"/>
              </a:rPr>
              <a:t>دین دولتی و دولت دینی</a:t>
            </a:r>
            <a:endParaRPr lang="en-US" sz="2800" b="1" dirty="0">
              <a:solidFill>
                <a:srgbClr val="000000"/>
              </a:solidFill>
              <a:latin typeface="Arial" panose="020B0604020202020204" pitchFamily="34" charset="0"/>
              <a:ea typeface="Courier New" panose="02070309020205020404" pitchFamily="49" charset="0"/>
              <a:cs typeface="B Lotus" panose="00000400000000000000" pitchFamily="2" charset="-78"/>
            </a:endParaRPr>
          </a:p>
          <a:p>
            <a:pPr algn="justLow">
              <a:lnSpc>
                <a:spcPct val="115000"/>
              </a:lnSpc>
              <a:spcAft>
                <a:spcPts val="1000"/>
              </a:spcAft>
            </a:pPr>
            <a:r>
              <a:rPr lang="fa-IR" sz="3200" b="1" dirty="0" smtClean="0">
                <a:solidFill>
                  <a:srgbClr val="000000"/>
                </a:solidFill>
                <a:latin typeface="Arial" panose="020B0604020202020204" pitchFamily="34" charset="0"/>
                <a:ea typeface="Courier New" panose="02070309020205020404" pitchFamily="49" charset="0"/>
                <a:cs typeface="B Lotus" panose="00000400000000000000" pitchFamily="2" charset="-78"/>
              </a:rPr>
              <a:t>"</a:t>
            </a:r>
            <a:r>
              <a:rPr lang="fa-IR" sz="3200" b="1" dirty="0">
                <a:solidFill>
                  <a:srgbClr val="000000"/>
                </a:solidFill>
                <a:latin typeface="Arial" panose="020B0604020202020204" pitchFamily="34" charset="0"/>
                <a:ea typeface="Courier New" panose="02070309020205020404" pitchFamily="49" charset="0"/>
                <a:cs typeface="B Lotus" panose="00000400000000000000" pitchFamily="2" charset="-78"/>
              </a:rPr>
              <a:t>دولت دینی با دین دولتی هیچ فرقی ندارد. دولت جزو مردم است؛ دین دولتی یعنی دین مردمی؛ همان دینی که مردم دارند، دولت هم همان دین را دارد."    </a:t>
            </a:r>
            <a:r>
              <a:rPr lang="fa-IR" sz="2000" b="1" dirty="0">
                <a:solidFill>
                  <a:srgbClr val="000000"/>
                </a:solidFill>
                <a:latin typeface="Arial" panose="020B0604020202020204" pitchFamily="34" charset="0"/>
                <a:ea typeface="Courier New" panose="02070309020205020404" pitchFamily="49" charset="0"/>
                <a:cs typeface="B Lotus" panose="00000400000000000000" pitchFamily="2" charset="-78"/>
              </a:rPr>
              <a:t>آیت‌الله خامنه‌ای - ١٩ دی ٩٢</a:t>
            </a:r>
            <a:endParaRPr lang="en-US" sz="2800" b="1" dirty="0">
              <a:solidFill>
                <a:srgbClr val="000000"/>
              </a:solidFill>
              <a:latin typeface="Arial" panose="020B0604020202020204" pitchFamily="34" charset="0"/>
              <a:ea typeface="Courier New" panose="02070309020205020404" pitchFamily="49" charset="0"/>
              <a:cs typeface="B Lotus" panose="00000400000000000000" pitchFamily="2" charset="-78"/>
            </a:endParaRPr>
          </a:p>
          <a:p>
            <a:pPr algn="justLow">
              <a:lnSpc>
                <a:spcPct val="115000"/>
              </a:lnSpc>
              <a:spcAft>
                <a:spcPts val="1000"/>
              </a:spcAft>
            </a:pPr>
            <a:r>
              <a:rPr lang="fa-IR" sz="3200" b="1" dirty="0">
                <a:solidFill>
                  <a:srgbClr val="000000"/>
                </a:solidFill>
                <a:latin typeface="Arial" panose="020B0604020202020204" pitchFamily="34" charset="0"/>
                <a:ea typeface="Courier New" panose="02070309020205020404" pitchFamily="49" charset="0"/>
                <a:cs typeface="B Lotus" panose="00000400000000000000" pitchFamily="2" charset="-78"/>
              </a:rPr>
              <a:t>"دولت دینی خیلی دولت خوبی است ولی دین دولتی را نمی دانم. دین را نباید به دست دولت بدهیم."</a:t>
            </a:r>
            <a:r>
              <a:rPr lang="fa-IR" b="1" dirty="0">
                <a:solidFill>
                  <a:srgbClr val="000000"/>
                </a:solidFill>
                <a:latin typeface="Arial" panose="020B0604020202020204" pitchFamily="34" charset="0"/>
                <a:ea typeface="Courier New" panose="02070309020205020404" pitchFamily="49" charset="0"/>
                <a:cs typeface="B Lotus" panose="00000400000000000000" pitchFamily="2" charset="-78"/>
              </a:rPr>
              <a:t>حسن روحانی - ١٠ خرداد ٩٣</a:t>
            </a:r>
            <a:endParaRPr lang="en-US" sz="2800" b="1" dirty="0">
              <a:solidFill>
                <a:srgbClr val="000000"/>
              </a:solidFill>
              <a:effectLst/>
              <a:latin typeface="Arial" panose="020B0604020202020204" pitchFamily="34" charset="0"/>
              <a:ea typeface="Courier New" panose="02070309020205020404" pitchFamily="49" charset="0"/>
              <a:cs typeface="B Lotus" panose="00000400000000000000" pitchFamily="2" charset="-78"/>
            </a:endParaRPr>
          </a:p>
        </p:txBody>
      </p:sp>
      <p:sp>
        <p:nvSpPr>
          <p:cNvPr id="6" name="Rectangle 5"/>
          <p:cNvSpPr/>
          <p:nvPr/>
        </p:nvSpPr>
        <p:spPr>
          <a:xfrm>
            <a:off x="128791" y="3500653"/>
            <a:ext cx="11835683" cy="3096232"/>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Low">
              <a:lnSpc>
                <a:spcPct val="115000"/>
              </a:lnSpc>
              <a:spcAft>
                <a:spcPts val="1000"/>
              </a:spcAft>
            </a:pPr>
            <a:r>
              <a:rPr lang="fa-IR" sz="2400" b="1" dirty="0">
                <a:solidFill>
                  <a:srgbClr val="000000"/>
                </a:solidFill>
                <a:latin typeface="Arial" panose="020B0604020202020204" pitchFamily="34" charset="0"/>
                <a:ea typeface="Courier New" panose="02070309020205020404" pitchFamily="49" charset="0"/>
                <a:cs typeface="B Lotus" panose="00000400000000000000" pitchFamily="2" charset="-78"/>
              </a:rPr>
              <a:t>انقلابی بودن</a:t>
            </a:r>
            <a:endParaRPr lang="en-US" sz="2000" b="1" dirty="0">
              <a:solidFill>
                <a:srgbClr val="000000"/>
              </a:solidFill>
              <a:latin typeface="Arial" panose="020B0604020202020204" pitchFamily="34" charset="0"/>
              <a:ea typeface="Courier New" panose="02070309020205020404" pitchFamily="49" charset="0"/>
              <a:cs typeface="B Lotus" panose="00000400000000000000" pitchFamily="2" charset="-78"/>
            </a:endParaRPr>
          </a:p>
          <a:p>
            <a:pPr algn="justLow">
              <a:lnSpc>
                <a:spcPct val="115000"/>
              </a:lnSpc>
              <a:spcAft>
                <a:spcPts val="1000"/>
              </a:spcAft>
            </a:pPr>
            <a:r>
              <a:rPr lang="fa-IR" sz="2400" b="1" dirty="0">
                <a:solidFill>
                  <a:srgbClr val="000000"/>
                </a:solidFill>
                <a:latin typeface="Arial" panose="020B0604020202020204" pitchFamily="34" charset="0"/>
                <a:ea typeface="Courier New" panose="02070309020205020404" pitchFamily="49" charset="0"/>
                <a:cs typeface="B Lotus" panose="00000400000000000000" pitchFamily="2" charset="-78"/>
              </a:rPr>
              <a:t>"وظیفه‌ مجلس خبرگان عبارت است از: انقلابی ماندن، انقلابی فکر کردن و انقلابی عمل کردن."</a:t>
            </a:r>
            <a:endParaRPr lang="en-US" sz="2000" b="1" dirty="0">
              <a:solidFill>
                <a:srgbClr val="000000"/>
              </a:solidFill>
              <a:latin typeface="Arial" panose="020B0604020202020204" pitchFamily="34" charset="0"/>
              <a:ea typeface="Courier New" panose="02070309020205020404" pitchFamily="49" charset="0"/>
              <a:cs typeface="B Lotus" panose="00000400000000000000" pitchFamily="2" charset="-78"/>
            </a:endParaRPr>
          </a:p>
          <a:p>
            <a:pPr algn="justLow">
              <a:lnSpc>
                <a:spcPct val="115000"/>
              </a:lnSpc>
              <a:spcAft>
                <a:spcPts val="1000"/>
              </a:spcAft>
            </a:pPr>
            <a:r>
              <a:rPr lang="fa-IR" sz="2400" b="1" dirty="0">
                <a:solidFill>
                  <a:srgbClr val="000000"/>
                </a:solidFill>
                <a:latin typeface="Arial" panose="020B0604020202020204" pitchFamily="34" charset="0"/>
                <a:ea typeface="Courier New" panose="02070309020205020404" pitchFamily="49" charset="0"/>
                <a:cs typeface="B Lotus" panose="00000400000000000000" pitchFamily="2" charset="-78"/>
              </a:rPr>
              <a:t>آیت‌الله خامنه‌ای - ٢٠ اسفند ٩٤</a:t>
            </a:r>
            <a:endParaRPr lang="en-US" sz="2000" b="1" dirty="0">
              <a:solidFill>
                <a:srgbClr val="000000"/>
              </a:solidFill>
              <a:latin typeface="Arial" panose="020B0604020202020204" pitchFamily="34" charset="0"/>
              <a:ea typeface="Courier New" panose="02070309020205020404" pitchFamily="49" charset="0"/>
              <a:cs typeface="B Lotus" panose="00000400000000000000" pitchFamily="2" charset="-78"/>
            </a:endParaRPr>
          </a:p>
          <a:p>
            <a:pPr algn="justLow">
              <a:lnSpc>
                <a:spcPct val="115000"/>
              </a:lnSpc>
              <a:spcAft>
                <a:spcPts val="1000"/>
              </a:spcAft>
            </a:pPr>
            <a:r>
              <a:rPr lang="fa-IR" sz="2400" b="1" dirty="0">
                <a:solidFill>
                  <a:srgbClr val="000000"/>
                </a:solidFill>
                <a:latin typeface="Arial" panose="020B0604020202020204" pitchFamily="34" charset="0"/>
                <a:ea typeface="Courier New" panose="02070309020205020404" pitchFamily="49" charset="0"/>
                <a:cs typeface="B Lotus" panose="00000400000000000000" pitchFamily="2" charset="-78"/>
              </a:rPr>
              <a:t> </a:t>
            </a:r>
            <a:r>
              <a:rPr lang="fa-IR" sz="2400" b="1" dirty="0" smtClean="0">
                <a:solidFill>
                  <a:srgbClr val="000000"/>
                </a:solidFill>
                <a:latin typeface="Arial" panose="020B0604020202020204" pitchFamily="34" charset="0"/>
                <a:ea typeface="Courier New" panose="02070309020205020404" pitchFamily="49" charset="0"/>
                <a:cs typeface="B Lotus" panose="00000400000000000000" pitchFamily="2" charset="-78"/>
              </a:rPr>
              <a:t>"</a:t>
            </a:r>
            <a:r>
              <a:rPr lang="fa-IR" sz="2400" b="1" dirty="0">
                <a:solidFill>
                  <a:srgbClr val="000000"/>
                </a:solidFill>
                <a:latin typeface="Arial" panose="020B0604020202020204" pitchFamily="34" charset="0"/>
                <a:ea typeface="Courier New" panose="02070309020205020404" pitchFamily="49" charset="0"/>
                <a:cs typeface="B Lotus" panose="00000400000000000000" pitchFamily="2" charset="-78"/>
              </a:rPr>
              <a:t>برای اخلاق، وحدت ملی، برادری و خلق نکو انقلاب شد وگرنه </a:t>
            </a:r>
            <a:r>
              <a:rPr lang="fa-IR" sz="2800" b="1" dirty="0">
                <a:solidFill>
                  <a:srgbClr val="000000"/>
                </a:solidFill>
                <a:latin typeface="Arial" panose="020B0604020202020204" pitchFamily="34" charset="0"/>
                <a:ea typeface="Courier New" panose="02070309020205020404" pitchFamily="49" charset="0"/>
                <a:cs typeface="B Lotus" panose="00000400000000000000" pitchFamily="2" charset="-78"/>
              </a:rPr>
              <a:t>بنده بگویم انقلابی‌ام چه فایده‌ای دارد</a:t>
            </a:r>
            <a:r>
              <a:rPr lang="fa-IR" sz="2400" b="1" dirty="0">
                <a:solidFill>
                  <a:srgbClr val="000000"/>
                </a:solidFill>
                <a:latin typeface="Arial" panose="020B0604020202020204" pitchFamily="34" charset="0"/>
                <a:ea typeface="Courier New" panose="02070309020205020404" pitchFamily="49" charset="0"/>
                <a:cs typeface="B Lotus" panose="00000400000000000000" pitchFamily="2" charset="-78"/>
              </a:rPr>
              <a:t>. این که بنده بگویم من انقلابی‌ام، خیلی خب انقلابی هستی، انقلابی یعنی چی؟ انقلاب به معنای مطیع خداوند است. این که مردم از دست و زبان ما در امان باشند."   حسن روحانی - ٢٢ اسفند ٩٤</a:t>
            </a:r>
            <a:endParaRPr lang="en-US" sz="3200" b="1" dirty="0">
              <a:solidFill>
                <a:srgbClr val="000000"/>
              </a:solidFill>
              <a:effectLst/>
              <a:latin typeface="Arial" panose="020B0604020202020204" pitchFamily="34" charset="0"/>
              <a:ea typeface="Courier New" panose="02070309020205020404" pitchFamily="49" charset="0"/>
              <a:cs typeface="B Lotus" panose="00000400000000000000" pitchFamily="2" charset="-78"/>
            </a:endParaRPr>
          </a:p>
        </p:txBody>
      </p:sp>
    </p:spTree>
    <p:extLst>
      <p:ext uri="{BB962C8B-B14F-4D97-AF65-F5344CB8AC3E}">
        <p14:creationId xmlns:p14="http://schemas.microsoft.com/office/powerpoint/2010/main" val="196044286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0"/>
            <a:ext cx="12192000" cy="6409960"/>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Low">
              <a:lnSpc>
                <a:spcPct val="115000"/>
              </a:lnSpc>
              <a:spcAft>
                <a:spcPts val="1000"/>
              </a:spcAft>
            </a:pPr>
            <a:r>
              <a:rPr lang="fa-IR" sz="2800" b="1" dirty="0">
                <a:solidFill>
                  <a:srgbClr val="000000"/>
                </a:solidFill>
                <a:latin typeface="Arial" panose="020B0604020202020204" pitchFamily="34" charset="0"/>
                <a:ea typeface="Courier New" panose="02070309020205020404" pitchFamily="49" charset="0"/>
                <a:cs typeface="B Lotus" panose="00000400000000000000" pitchFamily="2" charset="-78"/>
              </a:rPr>
              <a:t>اشتغال زنان</a:t>
            </a:r>
            <a:endParaRPr lang="en-US" sz="2400" b="1" dirty="0">
              <a:solidFill>
                <a:srgbClr val="000000"/>
              </a:solidFill>
              <a:latin typeface="Arial" panose="020B0604020202020204" pitchFamily="34" charset="0"/>
              <a:ea typeface="Courier New" panose="02070309020205020404" pitchFamily="49" charset="0"/>
              <a:cs typeface="B Lotus" panose="00000400000000000000" pitchFamily="2" charset="-78"/>
            </a:endParaRPr>
          </a:p>
          <a:p>
            <a:pPr algn="justLow">
              <a:lnSpc>
                <a:spcPct val="115000"/>
              </a:lnSpc>
              <a:spcAft>
                <a:spcPts val="1000"/>
              </a:spcAft>
            </a:pPr>
            <a:r>
              <a:rPr lang="fa-IR" sz="2400" b="1" dirty="0">
                <a:solidFill>
                  <a:srgbClr val="000000"/>
                </a:solidFill>
                <a:latin typeface="Arial" panose="020B0604020202020204" pitchFamily="34" charset="0"/>
                <a:ea typeface="Courier New" panose="02070309020205020404" pitchFamily="49" charset="0"/>
                <a:cs typeface="B Lotus" panose="00000400000000000000" pitchFamily="2" charset="-78"/>
              </a:rPr>
              <a:t>"چرا باید انسانی را که از لحاظ ساخت طبیعی - چه از لحاظ جسمی، چه از لحاظ عاطفی - برای یک منطقه‌ی ویژه‌ای از زندگی بشر ساخته شده، از آن منطقه‌ی ویژه جدا کنیم، به منطقه‌ی ویژه‌ی دیگری که برای یک ساخت دیگر، برای یک ترکیب دیگری خدای متعال آماده کرده بکشانیم؟ چرا؟ این چه منطق عقلایی دارد، چه دلسوزی‌ای در این هست؟ چرا باید کاری که مردانه است به زن داده بشود؟ این چه افتخاری است برای زن، که کاری را انجام بدهد که مردانه است؟ ذهنمان را از این حرفهایی که غربی‌ها در مورد زن می‌زنند (در مورد اشتغال، در مورد مدیریت، در مورد برابری جنسی) باید به‌کلی تخلیه کنیم. یکی از بزرگ‌ترین خطاهای تفکر غربی در مورد مسئله‌ زن، همین عنوان برابری جنسی است. </a:t>
            </a:r>
            <a:endParaRPr lang="fa-IR" sz="2400" b="1" dirty="0" smtClean="0">
              <a:solidFill>
                <a:srgbClr val="000000"/>
              </a:solidFill>
              <a:latin typeface="Arial" panose="020B0604020202020204" pitchFamily="34" charset="0"/>
              <a:ea typeface="Courier New" panose="02070309020205020404" pitchFamily="49" charset="0"/>
              <a:cs typeface="B Lotus" panose="00000400000000000000" pitchFamily="2" charset="-78"/>
            </a:endParaRPr>
          </a:p>
          <a:p>
            <a:pPr algn="justLow">
              <a:lnSpc>
                <a:spcPct val="115000"/>
              </a:lnSpc>
              <a:spcAft>
                <a:spcPts val="1000"/>
              </a:spcAft>
            </a:pPr>
            <a:r>
              <a:rPr lang="fa-IR" sz="2800" b="1" dirty="0" smtClean="0">
                <a:solidFill>
                  <a:srgbClr val="000000"/>
                </a:solidFill>
                <a:latin typeface="Arial" panose="020B0604020202020204" pitchFamily="34" charset="0"/>
                <a:ea typeface="Courier New" panose="02070309020205020404" pitchFamily="49" charset="0"/>
                <a:cs typeface="B Lotus" panose="00000400000000000000" pitchFamily="2" charset="-78"/>
              </a:rPr>
              <a:t> </a:t>
            </a:r>
            <a:r>
              <a:rPr lang="fa-IR" sz="2800" b="1" dirty="0">
                <a:solidFill>
                  <a:srgbClr val="000000"/>
                </a:solidFill>
                <a:latin typeface="Arial" panose="020B0604020202020204" pitchFamily="34" charset="0"/>
                <a:ea typeface="Courier New" panose="02070309020205020404" pitchFamily="49" charset="0"/>
                <a:cs typeface="B Lotus" panose="00000400000000000000" pitchFamily="2" charset="-78"/>
              </a:rPr>
              <a:t>آیت‌الله خامنه‌ای - ٣٠ فروردین ٩٣</a:t>
            </a:r>
            <a:endParaRPr lang="en-US" sz="2400" b="1" dirty="0">
              <a:solidFill>
                <a:srgbClr val="000000"/>
              </a:solidFill>
              <a:latin typeface="Arial" panose="020B0604020202020204" pitchFamily="34" charset="0"/>
              <a:ea typeface="Courier New" panose="02070309020205020404" pitchFamily="49" charset="0"/>
              <a:cs typeface="B Lotus" panose="00000400000000000000" pitchFamily="2" charset="-78"/>
            </a:endParaRPr>
          </a:p>
          <a:p>
            <a:pPr algn="justLow">
              <a:lnSpc>
                <a:spcPct val="115000"/>
              </a:lnSpc>
              <a:spcAft>
                <a:spcPts val="1000"/>
              </a:spcAft>
            </a:pPr>
            <a:endParaRPr lang="fa-IR" sz="2400" b="1" dirty="0" smtClean="0">
              <a:solidFill>
                <a:srgbClr val="000000"/>
              </a:solidFill>
              <a:latin typeface="Arial" panose="020B0604020202020204" pitchFamily="34" charset="0"/>
              <a:ea typeface="Courier New" panose="02070309020205020404" pitchFamily="49" charset="0"/>
              <a:cs typeface="B Lotus" panose="00000400000000000000" pitchFamily="2" charset="-78"/>
            </a:endParaRPr>
          </a:p>
          <a:p>
            <a:pPr algn="justLow">
              <a:lnSpc>
                <a:spcPct val="115000"/>
              </a:lnSpc>
              <a:spcAft>
                <a:spcPts val="1000"/>
              </a:spcAft>
            </a:pPr>
            <a:r>
              <a:rPr lang="fa-IR" sz="2400" b="1" dirty="0" smtClean="0">
                <a:solidFill>
                  <a:srgbClr val="000000"/>
                </a:solidFill>
                <a:latin typeface="Arial" panose="020B0604020202020204" pitchFamily="34" charset="0"/>
                <a:ea typeface="Courier New" panose="02070309020205020404" pitchFamily="49" charset="0"/>
                <a:cs typeface="B Lotus" panose="00000400000000000000" pitchFamily="2" charset="-78"/>
              </a:rPr>
              <a:t>چرا </a:t>
            </a:r>
            <a:r>
              <a:rPr lang="fa-IR" sz="2400" b="1" dirty="0">
                <a:solidFill>
                  <a:srgbClr val="000000"/>
                </a:solidFill>
                <a:latin typeface="Arial" panose="020B0604020202020204" pitchFamily="34" charset="0"/>
                <a:ea typeface="Courier New" panose="02070309020205020404" pitchFamily="49" charset="0"/>
                <a:cs typeface="B Lotus" panose="00000400000000000000" pitchFamily="2" charset="-78"/>
              </a:rPr>
              <a:t>عده‌ای حضور زن را تهدید احساس می‌کنند. زن چه تهدیدی است؟... تردید نکنید حضور زنان در صحنه‌های اجتماعی فرصت است و تهدید نیست</a:t>
            </a:r>
            <a:r>
              <a:rPr lang="fa-IR" sz="2400" b="1" dirty="0" smtClean="0">
                <a:solidFill>
                  <a:srgbClr val="000000"/>
                </a:solidFill>
                <a:latin typeface="Arial" panose="020B0604020202020204" pitchFamily="34" charset="0"/>
                <a:ea typeface="Courier New" panose="02070309020205020404" pitchFamily="49" charset="0"/>
                <a:cs typeface="B Lotus" panose="00000400000000000000" pitchFamily="2" charset="-78"/>
              </a:rPr>
              <a:t>. آنهایی </a:t>
            </a:r>
            <a:r>
              <a:rPr lang="fa-IR" sz="2400" b="1" dirty="0">
                <a:solidFill>
                  <a:srgbClr val="000000"/>
                </a:solidFill>
                <a:latin typeface="Arial" panose="020B0604020202020204" pitchFamily="34" charset="0"/>
                <a:ea typeface="Courier New" panose="02070309020205020404" pitchFamily="49" charset="0"/>
                <a:cs typeface="B Lotus" panose="00000400000000000000" pitchFamily="2" charset="-78"/>
              </a:rPr>
              <a:t>که </a:t>
            </a:r>
            <a:r>
              <a:rPr lang="fa-IR" sz="2400" b="1" dirty="0" smtClean="0">
                <a:solidFill>
                  <a:srgbClr val="000000"/>
                </a:solidFill>
                <a:latin typeface="Arial" panose="020B0604020202020204" pitchFamily="34" charset="0"/>
                <a:ea typeface="Courier New" panose="02070309020205020404" pitchFamily="49" charset="0"/>
                <a:cs typeface="B Lotus" panose="00000400000000000000" pitchFamily="2" charset="-78"/>
              </a:rPr>
              <a:t>از </a:t>
            </a:r>
            <a:r>
              <a:rPr lang="fa-IR" sz="2400" b="1" dirty="0">
                <a:solidFill>
                  <a:srgbClr val="000000"/>
                </a:solidFill>
                <a:latin typeface="Arial" panose="020B0604020202020204" pitchFamily="34" charset="0"/>
                <a:ea typeface="Courier New" panose="02070309020205020404" pitchFamily="49" charset="0"/>
                <a:cs typeface="B Lotus" panose="00000400000000000000" pitchFamily="2" charset="-78"/>
              </a:rPr>
              <a:t>حضور زن و از تعالی زن می‌ترسند یا ایده و اعتقادی دارند لطفا این اعتقاد غلط را پای دین و اسلام ننویسند. زنان باید دارای فرصت برابر، مصونیت برابر و حقوق اجتماعی برابر </a:t>
            </a:r>
            <a:r>
              <a:rPr lang="fa-IR" sz="2400" b="1" dirty="0" smtClean="0">
                <a:solidFill>
                  <a:srgbClr val="000000"/>
                </a:solidFill>
                <a:latin typeface="Arial" panose="020B0604020202020204" pitchFamily="34" charset="0"/>
                <a:ea typeface="Courier New" panose="02070309020205020404" pitchFamily="49" charset="0"/>
                <a:cs typeface="B Lotus" panose="00000400000000000000" pitchFamily="2" charset="-78"/>
              </a:rPr>
              <a:t>باشند.    </a:t>
            </a:r>
          </a:p>
          <a:p>
            <a:pPr algn="justLow">
              <a:lnSpc>
                <a:spcPct val="115000"/>
              </a:lnSpc>
              <a:spcAft>
                <a:spcPts val="1000"/>
              </a:spcAft>
            </a:pPr>
            <a:r>
              <a:rPr lang="fa-IR" sz="2800" b="1" dirty="0" smtClean="0">
                <a:solidFill>
                  <a:srgbClr val="000000"/>
                </a:solidFill>
                <a:latin typeface="Arial" panose="020B0604020202020204" pitchFamily="34" charset="0"/>
                <a:ea typeface="Courier New" panose="02070309020205020404" pitchFamily="49" charset="0"/>
                <a:cs typeface="B Lotus" panose="00000400000000000000" pitchFamily="2" charset="-78"/>
              </a:rPr>
              <a:t>حسن </a:t>
            </a:r>
            <a:r>
              <a:rPr lang="fa-IR" sz="2800" b="1" dirty="0">
                <a:solidFill>
                  <a:srgbClr val="000000"/>
                </a:solidFill>
                <a:latin typeface="Arial" panose="020B0604020202020204" pitchFamily="34" charset="0"/>
                <a:ea typeface="Courier New" panose="02070309020205020404" pitchFamily="49" charset="0"/>
                <a:cs typeface="B Lotus" panose="00000400000000000000" pitchFamily="2" charset="-78"/>
              </a:rPr>
              <a:t>روحانی - ٣١ فروردین ٩٣</a:t>
            </a:r>
            <a:endParaRPr lang="en-US" sz="2400" b="1" dirty="0">
              <a:solidFill>
                <a:srgbClr val="000000"/>
              </a:solidFill>
              <a:effectLst/>
              <a:latin typeface="Arial" panose="020B0604020202020204" pitchFamily="34" charset="0"/>
              <a:ea typeface="Courier New" panose="02070309020205020404" pitchFamily="49" charset="0"/>
              <a:cs typeface="B Lotus" panose="00000400000000000000" pitchFamily="2" charset="-78"/>
            </a:endParaRPr>
          </a:p>
        </p:txBody>
      </p:sp>
    </p:spTree>
    <p:extLst>
      <p:ext uri="{BB962C8B-B14F-4D97-AF65-F5344CB8AC3E}">
        <p14:creationId xmlns:p14="http://schemas.microsoft.com/office/powerpoint/2010/main" val="12657317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28789" y="49982"/>
            <a:ext cx="11848564" cy="6737229"/>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Low">
              <a:lnSpc>
                <a:spcPct val="115000"/>
              </a:lnSpc>
              <a:spcAft>
                <a:spcPts val="1000"/>
              </a:spcAft>
            </a:pPr>
            <a:r>
              <a:rPr lang="fa-IR" sz="2800" b="1" dirty="0">
                <a:solidFill>
                  <a:srgbClr val="000000"/>
                </a:solidFill>
                <a:latin typeface="Arial" panose="020B0604020202020204" pitchFamily="34" charset="0"/>
                <a:ea typeface="Courier New" panose="02070309020205020404" pitchFamily="49" charset="0"/>
                <a:cs typeface="B Lotus" panose="00000400000000000000" pitchFamily="2" charset="-78"/>
              </a:rPr>
              <a:t>حکومت و بهشت</a:t>
            </a:r>
            <a:endParaRPr lang="en-US" sz="2400" b="1" dirty="0">
              <a:solidFill>
                <a:srgbClr val="000000"/>
              </a:solidFill>
              <a:latin typeface="Arial" panose="020B0604020202020204" pitchFamily="34" charset="0"/>
              <a:ea typeface="Courier New" panose="02070309020205020404" pitchFamily="49" charset="0"/>
              <a:cs typeface="B Lotus" panose="00000400000000000000" pitchFamily="2" charset="-78"/>
            </a:endParaRPr>
          </a:p>
          <a:p>
            <a:pPr algn="justLow">
              <a:lnSpc>
                <a:spcPct val="115000"/>
              </a:lnSpc>
              <a:spcAft>
                <a:spcPts val="1000"/>
              </a:spcAft>
            </a:pPr>
            <a:r>
              <a:rPr lang="fa-IR" sz="2800" b="1" dirty="0">
                <a:solidFill>
                  <a:srgbClr val="000000"/>
                </a:solidFill>
                <a:latin typeface="Arial" panose="020B0604020202020204" pitchFamily="34" charset="0"/>
                <a:ea typeface="Courier New" panose="02070309020205020404" pitchFamily="49" charset="0"/>
                <a:cs typeface="B Lotus" panose="00000400000000000000" pitchFamily="2" charset="-78"/>
              </a:rPr>
              <a:t>"گاهى شنیده می‌شود کسانى در گوشه‌ و کنار وقتى صحبت از هدایت و راهنمایى و بیان حقایق دینى و مانند اینها می‌شود، می‌گویند آقا، مگر ما موظفیم مردم را به بهشت برسانیم؟ خب بله! بله، همین است. فرق حاکم اسلامى با حکام دیگر در همین است: حاکم اسلامى می‌خواهد کارى کند که مردم به بهشت برسند."   </a:t>
            </a:r>
            <a:r>
              <a:rPr lang="fa-IR" sz="2800" b="1" dirty="0" smtClean="0">
                <a:solidFill>
                  <a:srgbClr val="000000"/>
                </a:solidFill>
                <a:latin typeface="Arial" panose="020B0604020202020204" pitchFamily="34" charset="0"/>
                <a:ea typeface="Courier New" panose="02070309020205020404" pitchFamily="49" charset="0"/>
                <a:cs typeface="B Lotus" panose="00000400000000000000" pitchFamily="2" charset="-78"/>
              </a:rPr>
              <a:t>آیت‌الله </a:t>
            </a:r>
            <a:r>
              <a:rPr lang="fa-IR" sz="2800" b="1" dirty="0">
                <a:solidFill>
                  <a:srgbClr val="000000"/>
                </a:solidFill>
                <a:latin typeface="Arial" panose="020B0604020202020204" pitchFamily="34" charset="0"/>
                <a:ea typeface="Courier New" panose="02070309020205020404" pitchFamily="49" charset="0"/>
                <a:cs typeface="B Lotus" panose="00000400000000000000" pitchFamily="2" charset="-78"/>
              </a:rPr>
              <a:t>خامنه‌ای - ٢٣ اردیبهشت </a:t>
            </a:r>
            <a:r>
              <a:rPr lang="fa-IR" sz="2800" b="1" dirty="0" smtClean="0">
                <a:solidFill>
                  <a:srgbClr val="000000"/>
                </a:solidFill>
                <a:latin typeface="Arial" panose="020B0604020202020204" pitchFamily="34" charset="0"/>
                <a:ea typeface="Courier New" panose="02070309020205020404" pitchFamily="49" charset="0"/>
                <a:cs typeface="B Lotus" panose="00000400000000000000" pitchFamily="2" charset="-78"/>
              </a:rPr>
              <a:t>٩٣</a:t>
            </a:r>
          </a:p>
          <a:p>
            <a:pPr algn="justLow">
              <a:lnSpc>
                <a:spcPct val="115000"/>
              </a:lnSpc>
              <a:spcAft>
                <a:spcPts val="1000"/>
              </a:spcAft>
            </a:pPr>
            <a:endParaRPr lang="en-US" sz="2400" b="1" dirty="0">
              <a:solidFill>
                <a:srgbClr val="000000"/>
              </a:solidFill>
              <a:latin typeface="Arial" panose="020B0604020202020204" pitchFamily="34" charset="0"/>
              <a:ea typeface="Courier New" panose="02070309020205020404" pitchFamily="49" charset="0"/>
              <a:cs typeface="B Lotus" panose="00000400000000000000" pitchFamily="2" charset="-78"/>
            </a:endParaRPr>
          </a:p>
          <a:p>
            <a:pPr algn="justLow">
              <a:lnSpc>
                <a:spcPct val="115000"/>
              </a:lnSpc>
              <a:spcAft>
                <a:spcPts val="1000"/>
              </a:spcAft>
            </a:pPr>
            <a:r>
              <a:rPr lang="fa-IR" sz="2800" b="1" dirty="0">
                <a:solidFill>
                  <a:srgbClr val="000000"/>
                </a:solidFill>
                <a:latin typeface="Arial" panose="020B0604020202020204" pitchFamily="34" charset="0"/>
                <a:ea typeface="Courier New" panose="02070309020205020404" pitchFamily="49" charset="0"/>
                <a:cs typeface="B Lotus" panose="00000400000000000000" pitchFamily="2" charset="-78"/>
              </a:rPr>
              <a:t> </a:t>
            </a:r>
            <a:r>
              <a:rPr lang="fa-IR" sz="2800" b="1" dirty="0" smtClean="0">
                <a:solidFill>
                  <a:srgbClr val="000000"/>
                </a:solidFill>
                <a:latin typeface="Arial" panose="020B0604020202020204" pitchFamily="34" charset="0"/>
                <a:ea typeface="Courier New" panose="02070309020205020404" pitchFamily="49" charset="0"/>
                <a:cs typeface="B Lotus" panose="00000400000000000000" pitchFamily="2" charset="-78"/>
              </a:rPr>
              <a:t>"</a:t>
            </a:r>
            <a:r>
              <a:rPr lang="fa-IR" sz="2800" b="1" dirty="0">
                <a:solidFill>
                  <a:srgbClr val="000000"/>
                </a:solidFill>
                <a:latin typeface="Arial" panose="020B0604020202020204" pitchFamily="34" charset="0"/>
                <a:ea typeface="Courier New" panose="02070309020205020404" pitchFamily="49" charset="0"/>
                <a:cs typeface="B Lotus" panose="00000400000000000000" pitchFamily="2" charset="-78"/>
              </a:rPr>
              <a:t>اینقدر در زندگی مردم مداخله نکنید، ولو به خاطر دلسوزی؛ بگذاریم مردم خودشان راه بهشت را انتخاب کنند، نمی‌توان با زور و شلاق مردم را به بهشت برد. پیامبر شلاق در دست نداشت."    </a:t>
            </a:r>
            <a:endParaRPr lang="fa-IR" sz="2800" b="1" dirty="0" smtClean="0">
              <a:solidFill>
                <a:srgbClr val="000000"/>
              </a:solidFill>
              <a:latin typeface="Arial" panose="020B0604020202020204" pitchFamily="34" charset="0"/>
              <a:ea typeface="Courier New" panose="02070309020205020404" pitchFamily="49" charset="0"/>
              <a:cs typeface="B Lotus" panose="00000400000000000000" pitchFamily="2" charset="-78"/>
            </a:endParaRPr>
          </a:p>
          <a:p>
            <a:pPr algn="justLow">
              <a:lnSpc>
                <a:spcPct val="115000"/>
              </a:lnSpc>
              <a:spcAft>
                <a:spcPts val="1000"/>
              </a:spcAft>
            </a:pPr>
            <a:r>
              <a:rPr lang="fa-IR" sz="2800" b="1" dirty="0" smtClean="0">
                <a:solidFill>
                  <a:srgbClr val="000000"/>
                </a:solidFill>
                <a:latin typeface="Arial" panose="020B0604020202020204" pitchFamily="34" charset="0"/>
                <a:ea typeface="Courier New" panose="02070309020205020404" pitchFamily="49" charset="0"/>
                <a:cs typeface="B Lotus" panose="00000400000000000000" pitchFamily="2" charset="-78"/>
              </a:rPr>
              <a:t>حسن </a:t>
            </a:r>
            <a:r>
              <a:rPr lang="fa-IR" sz="2800" b="1" dirty="0">
                <a:solidFill>
                  <a:srgbClr val="000000"/>
                </a:solidFill>
                <a:latin typeface="Arial" panose="020B0604020202020204" pitchFamily="34" charset="0"/>
                <a:ea typeface="Courier New" panose="02070309020205020404" pitchFamily="49" charset="0"/>
                <a:cs typeface="B Lotus" panose="00000400000000000000" pitchFamily="2" charset="-78"/>
              </a:rPr>
              <a:t>روحانی - ٣ خرداد ٩٣</a:t>
            </a:r>
            <a:endParaRPr lang="en-US" sz="2400" b="1" dirty="0">
              <a:solidFill>
                <a:srgbClr val="000000"/>
              </a:solidFill>
              <a:latin typeface="Arial" panose="020B0604020202020204" pitchFamily="34" charset="0"/>
              <a:ea typeface="Courier New" panose="02070309020205020404" pitchFamily="49" charset="0"/>
              <a:cs typeface="B Lotus" panose="00000400000000000000" pitchFamily="2" charset="-78"/>
            </a:endParaRPr>
          </a:p>
          <a:p>
            <a:pPr algn="justLow">
              <a:lnSpc>
                <a:spcPct val="115000"/>
              </a:lnSpc>
              <a:spcAft>
                <a:spcPts val="1000"/>
              </a:spcAft>
            </a:pPr>
            <a:r>
              <a:rPr lang="fa-IR" sz="2800" b="1" dirty="0">
                <a:solidFill>
                  <a:srgbClr val="000000"/>
                </a:solidFill>
                <a:latin typeface="Arial" panose="020B0604020202020204" pitchFamily="34" charset="0"/>
                <a:ea typeface="Courier New" panose="02070309020205020404" pitchFamily="49" charset="0"/>
                <a:cs typeface="B Lotus" panose="00000400000000000000" pitchFamily="2" charset="-78"/>
              </a:rPr>
              <a:t>"بعضی بیکار هستند و دچار توهمات می‌شوند... مدام غصه دین و آخرت مردم را می‌خورند در حالی که نه می‌دانند،‌ دین چیست و نه آخرت. اما همیشه غصه آخرت را می خورند."     </a:t>
            </a:r>
            <a:endParaRPr lang="fa-IR" sz="2800" b="1" dirty="0" smtClean="0">
              <a:solidFill>
                <a:srgbClr val="000000"/>
              </a:solidFill>
              <a:latin typeface="Arial" panose="020B0604020202020204" pitchFamily="34" charset="0"/>
              <a:ea typeface="Courier New" panose="02070309020205020404" pitchFamily="49" charset="0"/>
              <a:cs typeface="B Lotus" panose="00000400000000000000" pitchFamily="2" charset="-78"/>
            </a:endParaRPr>
          </a:p>
          <a:p>
            <a:pPr algn="justLow">
              <a:lnSpc>
                <a:spcPct val="115000"/>
              </a:lnSpc>
              <a:spcAft>
                <a:spcPts val="1000"/>
              </a:spcAft>
            </a:pPr>
            <a:r>
              <a:rPr lang="fa-IR" sz="2800" b="1" dirty="0" smtClean="0">
                <a:solidFill>
                  <a:srgbClr val="000000"/>
                </a:solidFill>
                <a:latin typeface="Arial" panose="020B0604020202020204" pitchFamily="34" charset="0"/>
                <a:ea typeface="Courier New" panose="02070309020205020404" pitchFamily="49" charset="0"/>
                <a:cs typeface="B Lotus" panose="00000400000000000000" pitchFamily="2" charset="-78"/>
              </a:rPr>
              <a:t>حسن </a:t>
            </a:r>
            <a:r>
              <a:rPr lang="fa-IR" sz="2800" b="1" dirty="0">
                <a:solidFill>
                  <a:srgbClr val="000000"/>
                </a:solidFill>
                <a:latin typeface="Arial" panose="020B0604020202020204" pitchFamily="34" charset="0"/>
                <a:ea typeface="Courier New" panose="02070309020205020404" pitchFamily="49" charset="0"/>
                <a:cs typeface="B Lotus" panose="00000400000000000000" pitchFamily="2" charset="-78"/>
              </a:rPr>
              <a:t>روحانی - ١٠ خرداد ٩٣</a:t>
            </a:r>
            <a:endParaRPr lang="en-US" sz="2400" b="1" dirty="0">
              <a:solidFill>
                <a:srgbClr val="000000"/>
              </a:solidFill>
              <a:effectLst/>
              <a:latin typeface="Arial" panose="020B0604020202020204" pitchFamily="34" charset="0"/>
              <a:ea typeface="Courier New" panose="02070309020205020404" pitchFamily="49" charset="0"/>
              <a:cs typeface="B Lotus" panose="00000400000000000000" pitchFamily="2" charset="-78"/>
            </a:endParaRPr>
          </a:p>
        </p:txBody>
      </p:sp>
    </p:spTree>
    <p:extLst>
      <p:ext uri="{BB962C8B-B14F-4D97-AF65-F5344CB8AC3E}">
        <p14:creationId xmlns:p14="http://schemas.microsoft.com/office/powerpoint/2010/main" val="25238524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1668" y="49982"/>
            <a:ext cx="11861441" cy="5489708"/>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Low">
              <a:lnSpc>
                <a:spcPct val="115000"/>
              </a:lnSpc>
              <a:spcAft>
                <a:spcPts val="1000"/>
              </a:spcAft>
            </a:pPr>
            <a:r>
              <a:rPr lang="fa-IR" sz="2800" b="1" dirty="0">
                <a:solidFill>
                  <a:srgbClr val="000000"/>
                </a:solidFill>
                <a:latin typeface="Arial" panose="020B0604020202020204" pitchFamily="34" charset="0"/>
                <a:ea typeface="Courier New" panose="02070309020205020404" pitchFamily="49" charset="0"/>
                <a:cs typeface="B Lotus" panose="00000400000000000000" pitchFamily="2" charset="-78"/>
              </a:rPr>
              <a:t>علوم انسانی</a:t>
            </a:r>
            <a:endParaRPr lang="en-US" sz="2400" b="1" dirty="0">
              <a:solidFill>
                <a:srgbClr val="000000"/>
              </a:solidFill>
              <a:latin typeface="Arial" panose="020B0604020202020204" pitchFamily="34" charset="0"/>
              <a:ea typeface="Courier New" panose="02070309020205020404" pitchFamily="49" charset="0"/>
              <a:cs typeface="B Lotus" panose="00000400000000000000" pitchFamily="2" charset="-78"/>
            </a:endParaRPr>
          </a:p>
          <a:p>
            <a:pPr algn="justLow">
              <a:lnSpc>
                <a:spcPct val="115000"/>
              </a:lnSpc>
              <a:spcAft>
                <a:spcPts val="1000"/>
              </a:spcAft>
            </a:pPr>
            <a:r>
              <a:rPr lang="fa-IR" sz="2800" b="1" dirty="0">
                <a:solidFill>
                  <a:srgbClr val="000000"/>
                </a:solidFill>
                <a:latin typeface="Arial" panose="020B0604020202020204" pitchFamily="34" charset="0"/>
                <a:ea typeface="Courier New" panose="02070309020205020404" pitchFamily="49" charset="0"/>
                <a:cs typeface="B Lotus" panose="00000400000000000000" pitchFamily="2" charset="-78"/>
              </a:rPr>
              <a:t>"مبناى علوم انسانى غربى، مبناى غیرالهى است، مبناى مادّى است، مبناى غیر توحیدى است؛ این با مبانى اسلامى سازگار نیست، با مبانى دینى سازگار نیست. علوم انسانى آن‌وقتى صحیح و مفید و تربیت‌کننده‌ى صحیح انسان خواهد بود و به فرد و جامعه نفع خواهد رساند که براساس تفکّر الهى و جهان‌بینى الهى باشد؛ این امروز در دانشهاى علوم انسانى در وضع کنونى وجود ندارد</a:t>
            </a:r>
            <a:r>
              <a:rPr lang="fa-IR" sz="2800" b="1" dirty="0" smtClean="0">
                <a:solidFill>
                  <a:srgbClr val="000000"/>
                </a:solidFill>
                <a:latin typeface="Arial" panose="020B0604020202020204" pitchFamily="34" charset="0"/>
                <a:ea typeface="Courier New" panose="02070309020205020404" pitchFamily="49" charset="0"/>
                <a:cs typeface="B Lotus" panose="00000400000000000000" pitchFamily="2" charset="-78"/>
              </a:rPr>
              <a:t>.«   </a:t>
            </a:r>
          </a:p>
          <a:p>
            <a:pPr algn="justLow">
              <a:lnSpc>
                <a:spcPct val="115000"/>
              </a:lnSpc>
              <a:spcAft>
                <a:spcPts val="1000"/>
              </a:spcAft>
            </a:pPr>
            <a:r>
              <a:rPr lang="fa-IR" sz="2800" b="1" dirty="0" smtClean="0">
                <a:solidFill>
                  <a:srgbClr val="000000"/>
                </a:solidFill>
                <a:latin typeface="Arial" panose="020B0604020202020204" pitchFamily="34" charset="0"/>
                <a:ea typeface="Courier New" panose="02070309020205020404" pitchFamily="49" charset="0"/>
                <a:cs typeface="B Lotus" panose="00000400000000000000" pitchFamily="2" charset="-78"/>
              </a:rPr>
              <a:t> آیت‌الله </a:t>
            </a:r>
            <a:r>
              <a:rPr lang="fa-IR" sz="2800" b="1" dirty="0">
                <a:solidFill>
                  <a:srgbClr val="000000"/>
                </a:solidFill>
                <a:latin typeface="Arial" panose="020B0604020202020204" pitchFamily="34" charset="0"/>
                <a:ea typeface="Courier New" panose="02070309020205020404" pitchFamily="49" charset="0"/>
                <a:cs typeface="B Lotus" panose="00000400000000000000" pitchFamily="2" charset="-78"/>
              </a:rPr>
              <a:t>خامنه‌ای - ١١ تیر ٩٣</a:t>
            </a:r>
            <a:endParaRPr lang="en-US" sz="2400" b="1" dirty="0">
              <a:solidFill>
                <a:srgbClr val="000000"/>
              </a:solidFill>
              <a:latin typeface="Arial" panose="020B0604020202020204" pitchFamily="34" charset="0"/>
              <a:ea typeface="Courier New" panose="02070309020205020404" pitchFamily="49" charset="0"/>
              <a:cs typeface="B Lotus" panose="00000400000000000000" pitchFamily="2" charset="-78"/>
            </a:endParaRPr>
          </a:p>
          <a:p>
            <a:pPr algn="justLow">
              <a:lnSpc>
                <a:spcPct val="115000"/>
              </a:lnSpc>
              <a:spcAft>
                <a:spcPts val="1000"/>
              </a:spcAft>
            </a:pPr>
            <a:r>
              <a:rPr lang="fa-IR" sz="2800" b="1" dirty="0">
                <a:solidFill>
                  <a:srgbClr val="000000"/>
                </a:solidFill>
                <a:latin typeface="Arial" panose="020B0604020202020204" pitchFamily="34" charset="0"/>
                <a:ea typeface="Courier New" panose="02070309020205020404" pitchFamily="49" charset="0"/>
                <a:cs typeface="B Lotus" panose="00000400000000000000" pitchFamily="2" charset="-78"/>
              </a:rPr>
              <a:t> </a:t>
            </a:r>
            <a:r>
              <a:rPr lang="fa-IR" sz="2800" b="1" dirty="0" smtClean="0">
                <a:solidFill>
                  <a:srgbClr val="000000"/>
                </a:solidFill>
                <a:latin typeface="Arial" panose="020B0604020202020204" pitchFamily="34" charset="0"/>
                <a:ea typeface="Courier New" panose="02070309020205020404" pitchFamily="49" charset="0"/>
                <a:cs typeface="B Lotus" panose="00000400000000000000" pitchFamily="2" charset="-78"/>
              </a:rPr>
              <a:t>"</a:t>
            </a:r>
            <a:r>
              <a:rPr lang="fa-IR" sz="2800" b="1" dirty="0">
                <a:solidFill>
                  <a:srgbClr val="000000"/>
                </a:solidFill>
                <a:latin typeface="Arial" panose="020B0604020202020204" pitchFamily="34" charset="0"/>
                <a:ea typeface="Courier New" panose="02070309020205020404" pitchFamily="49" charset="0"/>
                <a:cs typeface="B Lotus" panose="00000400000000000000" pitchFamily="2" charset="-78"/>
              </a:rPr>
              <a:t>مگر می‌شود امروز در کیفرشناسی بحث کنیم و از نظرات علمی و جامعه‌شناسی غرب استفاده نکنیم؟ این چه ظلمی به دانشگاه است؟ این چه دانشگاهی است که در آن کرسی جرم‌شناسی باشد و از اساتید به نام دنیا استفاده نشود. </a:t>
            </a:r>
            <a:endParaRPr lang="fa-IR" sz="2800" b="1" dirty="0" smtClean="0">
              <a:solidFill>
                <a:srgbClr val="000000"/>
              </a:solidFill>
              <a:latin typeface="Arial" panose="020B0604020202020204" pitchFamily="34" charset="0"/>
              <a:ea typeface="Courier New" panose="02070309020205020404" pitchFamily="49" charset="0"/>
              <a:cs typeface="B Lotus" panose="00000400000000000000" pitchFamily="2" charset="-78"/>
            </a:endParaRPr>
          </a:p>
          <a:p>
            <a:pPr algn="justLow">
              <a:lnSpc>
                <a:spcPct val="115000"/>
              </a:lnSpc>
              <a:spcAft>
                <a:spcPts val="1000"/>
              </a:spcAft>
            </a:pPr>
            <a:r>
              <a:rPr lang="fa-IR" sz="2400" b="1" dirty="0" smtClean="0">
                <a:solidFill>
                  <a:srgbClr val="000000"/>
                </a:solidFill>
                <a:latin typeface="Arial" panose="020B0604020202020204" pitchFamily="34" charset="0"/>
                <a:ea typeface="Courier New" panose="02070309020205020404" pitchFamily="49" charset="0"/>
                <a:cs typeface="B Lotus" panose="00000400000000000000" pitchFamily="2" charset="-78"/>
              </a:rPr>
              <a:t>حسن </a:t>
            </a:r>
            <a:r>
              <a:rPr lang="fa-IR" sz="2400" b="1" dirty="0">
                <a:solidFill>
                  <a:srgbClr val="000000"/>
                </a:solidFill>
                <a:latin typeface="Arial" panose="020B0604020202020204" pitchFamily="34" charset="0"/>
                <a:ea typeface="Courier New" panose="02070309020205020404" pitchFamily="49" charset="0"/>
                <a:cs typeface="B Lotus" panose="00000400000000000000" pitchFamily="2" charset="-78"/>
              </a:rPr>
              <a:t>روحانی - ١١ بهمن ٩٣</a:t>
            </a:r>
            <a:endParaRPr lang="en-US" sz="2000" b="1" dirty="0">
              <a:solidFill>
                <a:srgbClr val="000000"/>
              </a:solidFill>
              <a:effectLst/>
              <a:latin typeface="Arial" panose="020B0604020202020204" pitchFamily="34" charset="0"/>
              <a:ea typeface="Courier New" panose="02070309020205020404" pitchFamily="49" charset="0"/>
              <a:cs typeface="B Lotus" panose="00000400000000000000" pitchFamily="2" charset="-78"/>
            </a:endParaRPr>
          </a:p>
        </p:txBody>
      </p:sp>
    </p:spTree>
    <p:extLst>
      <p:ext uri="{BB962C8B-B14F-4D97-AF65-F5344CB8AC3E}">
        <p14:creationId xmlns:p14="http://schemas.microsoft.com/office/powerpoint/2010/main" val="7190493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04476"/>
            <a:ext cx="12192000" cy="6069354"/>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Low">
              <a:lnSpc>
                <a:spcPct val="115000"/>
              </a:lnSpc>
              <a:spcAft>
                <a:spcPts val="1000"/>
              </a:spcAft>
            </a:pPr>
            <a:r>
              <a:rPr lang="fa-IR" sz="2400" b="1" dirty="0">
                <a:solidFill>
                  <a:srgbClr val="000000"/>
                </a:solidFill>
                <a:latin typeface="Arial" panose="020B0604020202020204" pitchFamily="34" charset="0"/>
                <a:ea typeface="Courier New" panose="02070309020205020404" pitchFamily="49" charset="0"/>
                <a:cs typeface="B Lotus" panose="00000400000000000000" pitchFamily="2" charset="-78"/>
              </a:rPr>
              <a:t>شورای نگهبان و رد صلاحیت‌ها</a:t>
            </a:r>
            <a:endParaRPr lang="en-US" sz="2000" b="1" dirty="0">
              <a:solidFill>
                <a:srgbClr val="000000"/>
              </a:solidFill>
              <a:latin typeface="Arial" panose="020B0604020202020204" pitchFamily="34" charset="0"/>
              <a:ea typeface="Courier New" panose="02070309020205020404" pitchFamily="49" charset="0"/>
              <a:cs typeface="B Lotus" panose="00000400000000000000" pitchFamily="2" charset="-78"/>
            </a:endParaRPr>
          </a:p>
          <a:p>
            <a:pPr algn="justLow">
              <a:lnSpc>
                <a:spcPct val="115000"/>
              </a:lnSpc>
              <a:spcAft>
                <a:spcPts val="1000"/>
              </a:spcAft>
            </a:pPr>
            <a:r>
              <a:rPr lang="fa-IR" sz="2400" b="1" dirty="0">
                <a:solidFill>
                  <a:srgbClr val="000000"/>
                </a:solidFill>
                <a:latin typeface="Arial" panose="020B0604020202020204" pitchFamily="34" charset="0"/>
                <a:ea typeface="Courier New" panose="02070309020205020404" pitchFamily="49" charset="0"/>
                <a:cs typeface="B Lotus" panose="00000400000000000000" pitchFamily="2" charset="-78"/>
              </a:rPr>
              <a:t>"آن جایی که باید بگوید فردی برای شرکت در انتخابات صالح است یا نه هیئت‌های اجرایی هستند و ما هیئت اجرایی نداریم که یک جناح را تأیید صلاحیت کند و یک جناح دیگر را تأیید صلاحیت نکند. </a:t>
            </a:r>
            <a:r>
              <a:rPr lang="fa-IR" sz="3200" b="1" dirty="0">
                <a:solidFill>
                  <a:srgbClr val="000000"/>
                </a:solidFill>
                <a:latin typeface="Arial" panose="020B0604020202020204" pitchFamily="34" charset="0"/>
                <a:ea typeface="Courier New" panose="02070309020205020404" pitchFamily="49" charset="0"/>
                <a:cs typeface="B Lotus" panose="00000400000000000000" pitchFamily="2" charset="-78"/>
              </a:rPr>
              <a:t>شورای نگهبان چشم است و چشم نمی‌تواند کار دست را بکند</a:t>
            </a:r>
            <a:r>
              <a:rPr lang="fa-IR" sz="2400" b="1" dirty="0">
                <a:solidFill>
                  <a:srgbClr val="000000"/>
                </a:solidFill>
                <a:latin typeface="Arial" panose="020B0604020202020204" pitchFamily="34" charset="0"/>
                <a:ea typeface="Courier New" panose="02070309020205020404" pitchFamily="49" charset="0"/>
                <a:cs typeface="B Lotus" panose="00000400000000000000" pitchFamily="2" charset="-78"/>
              </a:rPr>
              <a:t>، نظارت و اجرا نباید مخلوط شوند، باید به قانون اساسی کاملا توجه کرده و عمل </a:t>
            </a:r>
            <a:r>
              <a:rPr lang="fa-IR" sz="2400" b="1" dirty="0" smtClean="0">
                <a:solidFill>
                  <a:srgbClr val="000000"/>
                </a:solidFill>
                <a:latin typeface="Arial" panose="020B0604020202020204" pitchFamily="34" charset="0"/>
                <a:ea typeface="Courier New" panose="02070309020205020404" pitchFamily="49" charset="0"/>
                <a:cs typeface="B Lotus" panose="00000400000000000000" pitchFamily="2" charset="-78"/>
              </a:rPr>
              <a:t>کنیم. مگر </a:t>
            </a:r>
            <a:r>
              <a:rPr lang="fa-IR" sz="2400" b="1" dirty="0">
                <a:solidFill>
                  <a:srgbClr val="000000"/>
                </a:solidFill>
                <a:latin typeface="Arial" panose="020B0604020202020204" pitchFamily="34" charset="0"/>
                <a:ea typeface="Courier New" panose="02070309020205020404" pitchFamily="49" charset="0"/>
                <a:cs typeface="B Lotus" panose="00000400000000000000" pitchFamily="2" charset="-78"/>
              </a:rPr>
              <a:t>مجلس اول پس از انقلاب اسلامی که در آن زمان حتی شورای نگهبان نیز وجود نداشت و همه حتی گروهک‌های مخرب در آن حضور داشتند </a:t>
            </a:r>
            <a:r>
              <a:rPr lang="fa-IR" sz="3200" b="1" dirty="0">
                <a:solidFill>
                  <a:srgbClr val="000000"/>
                </a:solidFill>
                <a:latin typeface="Arial" panose="020B0604020202020204" pitchFamily="34" charset="0"/>
                <a:ea typeface="Courier New" panose="02070309020205020404" pitchFamily="49" charset="0"/>
                <a:cs typeface="B Lotus" panose="00000400000000000000" pitchFamily="2" charset="-78"/>
              </a:rPr>
              <a:t>بهترین مجلس تاریخ </a:t>
            </a:r>
            <a:r>
              <a:rPr lang="fa-IR" sz="2400" b="1" dirty="0">
                <a:solidFill>
                  <a:srgbClr val="000000"/>
                </a:solidFill>
                <a:latin typeface="Arial" panose="020B0604020202020204" pitchFamily="34" charset="0"/>
                <a:ea typeface="Courier New" panose="02070309020205020404" pitchFamily="49" charset="0"/>
                <a:cs typeface="B Lotus" panose="00000400000000000000" pitchFamily="2" charset="-78"/>
              </a:rPr>
              <a:t>این کشور نبود؟"   حسن روحانی - ٢٨ مرداد </a:t>
            </a:r>
            <a:r>
              <a:rPr lang="fa-IR" sz="2400" b="1" dirty="0" smtClean="0">
                <a:solidFill>
                  <a:srgbClr val="000000"/>
                </a:solidFill>
                <a:latin typeface="Arial" panose="020B0604020202020204" pitchFamily="34" charset="0"/>
                <a:ea typeface="Courier New" panose="02070309020205020404" pitchFamily="49" charset="0"/>
                <a:cs typeface="B Lotus" panose="00000400000000000000" pitchFamily="2" charset="-78"/>
              </a:rPr>
              <a:t>٩٤</a:t>
            </a:r>
          </a:p>
          <a:p>
            <a:pPr algn="justLow">
              <a:lnSpc>
                <a:spcPct val="115000"/>
              </a:lnSpc>
              <a:spcAft>
                <a:spcPts val="1000"/>
              </a:spcAft>
            </a:pPr>
            <a:endParaRPr lang="en-US" sz="2000" b="1" dirty="0">
              <a:solidFill>
                <a:srgbClr val="000000"/>
              </a:solidFill>
              <a:latin typeface="Arial" panose="020B0604020202020204" pitchFamily="34" charset="0"/>
              <a:ea typeface="Courier New" panose="02070309020205020404" pitchFamily="49" charset="0"/>
              <a:cs typeface="B Lotus" panose="00000400000000000000" pitchFamily="2" charset="-78"/>
            </a:endParaRPr>
          </a:p>
          <a:p>
            <a:pPr algn="justLow">
              <a:lnSpc>
                <a:spcPct val="115000"/>
              </a:lnSpc>
              <a:spcAft>
                <a:spcPts val="1000"/>
              </a:spcAft>
            </a:pPr>
            <a:r>
              <a:rPr lang="fa-IR" sz="2400" b="1" dirty="0">
                <a:solidFill>
                  <a:srgbClr val="000000"/>
                </a:solidFill>
                <a:latin typeface="Arial" panose="020B0604020202020204" pitchFamily="34" charset="0"/>
                <a:ea typeface="Courier New" panose="02070309020205020404" pitchFamily="49" charset="0"/>
                <a:cs typeface="B Lotus" panose="00000400000000000000" pitchFamily="2" charset="-78"/>
              </a:rPr>
              <a:t>"شورای نگهبان چشم بینای نظام در انتخابات است و در همه‌ دنیا، چنین نهادی با اسم‌ها و عناوین متفاوت وجود دارد. نظارت شورای نگهبان در انتخابات، استصوابی و موثر است و این نظارت بخشی از همان حق‌الناس است و باید آن را رعایت و حفظ </a:t>
            </a:r>
            <a:r>
              <a:rPr lang="fa-IR" sz="2400" b="1" dirty="0" smtClean="0">
                <a:solidFill>
                  <a:srgbClr val="000000"/>
                </a:solidFill>
                <a:latin typeface="Arial" panose="020B0604020202020204" pitchFamily="34" charset="0"/>
                <a:ea typeface="Courier New" panose="02070309020205020404" pitchFamily="49" charset="0"/>
                <a:cs typeface="B Lotus" panose="00000400000000000000" pitchFamily="2" charset="-78"/>
              </a:rPr>
              <a:t>کرد. </a:t>
            </a:r>
            <a:r>
              <a:rPr lang="fa-IR" sz="2800" b="1" dirty="0" smtClean="0">
                <a:solidFill>
                  <a:srgbClr val="000000"/>
                </a:solidFill>
                <a:latin typeface="Arial" panose="020B0604020202020204" pitchFamily="34" charset="0"/>
                <a:ea typeface="Courier New" panose="02070309020205020404" pitchFamily="49" charset="0"/>
                <a:cs typeface="B Lotus" panose="00000400000000000000" pitchFamily="2" charset="-78"/>
              </a:rPr>
              <a:t>شورای </a:t>
            </a:r>
            <a:r>
              <a:rPr lang="fa-IR" sz="2800" b="1" dirty="0">
                <a:solidFill>
                  <a:srgbClr val="000000"/>
                </a:solidFill>
                <a:latin typeface="Arial" panose="020B0604020202020204" pitchFamily="34" charset="0"/>
                <a:ea typeface="Courier New" panose="02070309020205020404" pitchFamily="49" charset="0"/>
                <a:cs typeface="B Lotus" panose="00000400000000000000" pitchFamily="2" charset="-78"/>
              </a:rPr>
              <a:t>نگهبان مراقبت می‌کند که اگر به علت برخی کوتاهی‌ها، افراد بی‌صلاحیت، به‌عنوان نامزد وارد عرصه‌ انتخابات شدند، جلویش را بگیرد </a:t>
            </a:r>
            <a:r>
              <a:rPr lang="fa-IR" sz="2400" b="1" dirty="0">
                <a:solidFill>
                  <a:srgbClr val="000000"/>
                </a:solidFill>
                <a:latin typeface="Arial" panose="020B0604020202020204" pitchFamily="34" charset="0"/>
                <a:ea typeface="Courier New" panose="02070309020205020404" pitchFamily="49" charset="0"/>
                <a:cs typeface="B Lotus" panose="00000400000000000000" pitchFamily="2" charset="-78"/>
              </a:rPr>
              <a:t>و این حق قانونی، منطقی و عقلی شورا است."  آیت‌الله خامنه‌ای - ١٨ شهریور ٩٤</a:t>
            </a:r>
            <a:endParaRPr lang="en-US" sz="2000" b="1" dirty="0">
              <a:solidFill>
                <a:srgbClr val="000000"/>
              </a:solidFill>
              <a:effectLst/>
              <a:latin typeface="Arial" panose="020B0604020202020204" pitchFamily="34" charset="0"/>
              <a:ea typeface="Courier New" panose="02070309020205020404" pitchFamily="49" charset="0"/>
              <a:cs typeface="B Lotus" panose="00000400000000000000" pitchFamily="2" charset="-78"/>
            </a:endParaRPr>
          </a:p>
        </p:txBody>
      </p:sp>
    </p:spTree>
    <p:extLst>
      <p:ext uri="{BB962C8B-B14F-4D97-AF65-F5344CB8AC3E}">
        <p14:creationId xmlns:p14="http://schemas.microsoft.com/office/powerpoint/2010/main" val="11927982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7426" y="106173"/>
            <a:ext cx="11848562" cy="6693114"/>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Low">
              <a:lnSpc>
                <a:spcPct val="115000"/>
              </a:lnSpc>
              <a:spcAft>
                <a:spcPts val="1000"/>
              </a:spcAft>
            </a:pPr>
            <a:r>
              <a:rPr lang="fa-IR" sz="2800" b="1" dirty="0">
                <a:solidFill>
                  <a:srgbClr val="000000"/>
                </a:solidFill>
                <a:latin typeface="Arial" panose="020B0604020202020204" pitchFamily="34" charset="0"/>
                <a:ea typeface="Courier New" panose="02070309020205020404" pitchFamily="49" charset="0"/>
                <a:cs typeface="B Lotus" panose="00000400000000000000" pitchFamily="2" charset="-78"/>
              </a:rPr>
              <a:t>مذاکره با </a:t>
            </a:r>
            <a:r>
              <a:rPr lang="fa-IR" sz="2800" b="1" dirty="0" smtClean="0">
                <a:solidFill>
                  <a:srgbClr val="000000"/>
                </a:solidFill>
                <a:latin typeface="Arial" panose="020B0604020202020204" pitchFamily="34" charset="0"/>
                <a:ea typeface="Courier New" panose="02070309020205020404" pitchFamily="49" charset="0"/>
                <a:cs typeface="B Lotus" panose="00000400000000000000" pitchFamily="2" charset="-78"/>
              </a:rPr>
              <a:t>آمریکا</a:t>
            </a:r>
          </a:p>
          <a:p>
            <a:pPr algn="justLow">
              <a:lnSpc>
                <a:spcPct val="115000"/>
              </a:lnSpc>
              <a:spcAft>
                <a:spcPts val="1000"/>
              </a:spcAft>
            </a:pPr>
            <a:r>
              <a:rPr lang="fa-IR" sz="2400" b="1" dirty="0" smtClean="0">
                <a:solidFill>
                  <a:srgbClr val="000000"/>
                </a:solidFill>
                <a:latin typeface="Arial" panose="020B0604020202020204" pitchFamily="34" charset="0"/>
                <a:ea typeface="Courier New" panose="02070309020205020404" pitchFamily="49" charset="0"/>
                <a:cs typeface="B Lotus" panose="00000400000000000000" pitchFamily="2" charset="-78"/>
              </a:rPr>
              <a:t>"</a:t>
            </a:r>
            <a:r>
              <a:rPr lang="fa-IR" sz="2400" b="1" dirty="0">
                <a:solidFill>
                  <a:srgbClr val="000000"/>
                </a:solidFill>
                <a:latin typeface="Arial" panose="020B0604020202020204" pitchFamily="34" charset="0"/>
                <a:ea typeface="Courier New" panose="02070309020205020404" pitchFamily="49" charset="0"/>
                <a:cs typeface="B Lotus" panose="00000400000000000000" pitchFamily="2" charset="-78"/>
              </a:rPr>
              <a:t>یک عده‌ای در قضیه‌ مذاکره و مسئله‌ مذاکره سهل‌انگاری می‌کنند، سهل‌اندیشی می‌کنند، مطلب را درست نمی‌فهمند. حالا بعضی‌ها بی‌خیالند... که حالا با آنها کاری نداریم اما بعضی بی‌خیال هم نیستند لکن سهل‌اندیشند، عمق مسائل را نمی‌فهند. </a:t>
            </a:r>
            <a:r>
              <a:rPr lang="fa-IR" sz="2800" b="1" dirty="0">
                <a:solidFill>
                  <a:srgbClr val="000000"/>
                </a:solidFill>
                <a:latin typeface="Arial" panose="020B0604020202020204" pitchFamily="34" charset="0"/>
                <a:ea typeface="Courier New" panose="02070309020205020404" pitchFamily="49" charset="0"/>
                <a:cs typeface="B Lotus" panose="00000400000000000000" pitchFamily="2" charset="-78"/>
              </a:rPr>
              <a:t>میگویند آقا شما چرا با مذاکره‌ با آمریکا مخالفت می‌کنید؟ خب امیرالمؤمنین هم مذاکره کرد با فلان‌کس، امام حسین هم مذاکره [کرد</a:t>
            </a:r>
            <a:r>
              <a:rPr lang="fa-IR" sz="2800" b="1" dirty="0" smtClean="0">
                <a:solidFill>
                  <a:srgbClr val="000000"/>
                </a:solidFill>
                <a:latin typeface="Arial" panose="020B0604020202020204" pitchFamily="34" charset="0"/>
                <a:ea typeface="Courier New" panose="02070309020205020404" pitchFamily="49" charset="0"/>
                <a:cs typeface="B Lotus" panose="00000400000000000000" pitchFamily="2" charset="-78"/>
              </a:rPr>
              <a:t>]. </a:t>
            </a:r>
            <a:r>
              <a:rPr lang="fa-IR" sz="2400" b="1" dirty="0" smtClean="0">
                <a:solidFill>
                  <a:srgbClr val="000000"/>
                </a:solidFill>
                <a:latin typeface="Arial" panose="020B0604020202020204" pitchFamily="34" charset="0"/>
                <a:ea typeface="Courier New" panose="02070309020205020404" pitchFamily="49" charset="0"/>
                <a:cs typeface="B Lotus" panose="00000400000000000000" pitchFamily="2" charset="-78"/>
              </a:rPr>
              <a:t>مذاکره‌ </a:t>
            </a:r>
            <a:r>
              <a:rPr lang="fa-IR" sz="2400" b="1" dirty="0">
                <a:solidFill>
                  <a:srgbClr val="000000"/>
                </a:solidFill>
                <a:latin typeface="Arial" panose="020B0604020202020204" pitchFamily="34" charset="0"/>
                <a:ea typeface="Courier New" panose="02070309020205020404" pitchFamily="49" charset="0"/>
                <a:cs typeface="B Lotus" panose="00000400000000000000" pitchFamily="2" charset="-78"/>
              </a:rPr>
              <a:t>با آمریکا ممنوع است به‌خاطر ضررهای بی‌شماری که دارد و منفعتی که اصلا ندارد؛ این فرق می‌کند با مذاکره با فلان دولتی که نه چنین امکاناتی دارد، نه چنان انگیزه‌ای دارد؛ اینها با همدیگر متفاوت است، این را نمی‌فهمند."</a:t>
            </a:r>
            <a:r>
              <a:rPr lang="fa-IR" sz="1600" b="1" dirty="0">
                <a:solidFill>
                  <a:srgbClr val="000000"/>
                </a:solidFill>
                <a:latin typeface="Arial" panose="020B0604020202020204" pitchFamily="34" charset="0"/>
                <a:ea typeface="Courier New" panose="02070309020205020404" pitchFamily="49" charset="0"/>
                <a:cs typeface="B Lotus" panose="00000400000000000000" pitchFamily="2" charset="-78"/>
              </a:rPr>
              <a:t>آیت‌الله خامنه‌ای - ١٥ مهر ٩٤</a:t>
            </a:r>
            <a:endParaRPr lang="en-US" sz="2000" b="1" dirty="0">
              <a:solidFill>
                <a:srgbClr val="000000"/>
              </a:solidFill>
              <a:latin typeface="Arial" panose="020B0604020202020204" pitchFamily="34" charset="0"/>
              <a:ea typeface="Courier New" panose="02070309020205020404" pitchFamily="49" charset="0"/>
              <a:cs typeface="B Lotus" panose="00000400000000000000" pitchFamily="2" charset="-78"/>
            </a:endParaRPr>
          </a:p>
          <a:p>
            <a:pPr algn="justLow">
              <a:lnSpc>
                <a:spcPct val="115000"/>
              </a:lnSpc>
              <a:spcAft>
                <a:spcPts val="1000"/>
              </a:spcAft>
            </a:pPr>
            <a:endParaRPr lang="en-US" sz="2400" b="1" dirty="0">
              <a:solidFill>
                <a:srgbClr val="000000"/>
              </a:solidFill>
              <a:latin typeface="Arial" panose="020B0604020202020204" pitchFamily="34" charset="0"/>
              <a:ea typeface="Courier New" panose="02070309020205020404" pitchFamily="49" charset="0"/>
              <a:cs typeface="B Lotus" panose="00000400000000000000" pitchFamily="2" charset="-78"/>
            </a:endParaRPr>
          </a:p>
          <a:p>
            <a:pPr algn="justLow">
              <a:lnSpc>
                <a:spcPct val="115000"/>
              </a:lnSpc>
              <a:spcAft>
                <a:spcPts val="1000"/>
              </a:spcAft>
            </a:pPr>
            <a:r>
              <a:rPr lang="fa-IR" sz="2800" b="1" dirty="0">
                <a:solidFill>
                  <a:srgbClr val="000000"/>
                </a:solidFill>
                <a:latin typeface="Arial" panose="020B0604020202020204" pitchFamily="34" charset="0"/>
                <a:ea typeface="Courier New" panose="02070309020205020404" pitchFamily="49" charset="0"/>
                <a:cs typeface="B Lotus" panose="00000400000000000000" pitchFamily="2" charset="-78"/>
              </a:rPr>
              <a:t>"درس و پیام امام حسین درس برادری، وحدت، گذشت و قبول توبه از یکدیگر است و درس کربلا هم درس تعامل سازنده و مذاکره در چارچوب منطق و موازین می‌باشد."    حسن روحانی - ٣٠ مهر ٩٣</a:t>
            </a:r>
            <a:endParaRPr lang="en-US" sz="2400" b="1" dirty="0">
              <a:solidFill>
                <a:srgbClr val="000000"/>
              </a:solidFill>
              <a:latin typeface="Arial" panose="020B0604020202020204" pitchFamily="34" charset="0"/>
              <a:ea typeface="Courier New" panose="02070309020205020404" pitchFamily="49" charset="0"/>
              <a:cs typeface="B Lotus" panose="00000400000000000000" pitchFamily="2" charset="-78"/>
            </a:endParaRPr>
          </a:p>
          <a:p>
            <a:pPr algn="justLow">
              <a:lnSpc>
                <a:spcPct val="115000"/>
              </a:lnSpc>
              <a:spcAft>
                <a:spcPts val="1000"/>
              </a:spcAft>
            </a:pPr>
            <a:r>
              <a:rPr lang="fa-IR" sz="2800" b="1" dirty="0">
                <a:solidFill>
                  <a:srgbClr val="000000"/>
                </a:solidFill>
                <a:latin typeface="Arial" panose="020B0604020202020204" pitchFamily="34" charset="0"/>
                <a:ea typeface="Courier New" panose="02070309020205020404" pitchFamily="49" charset="0"/>
                <a:cs typeface="B Lotus" panose="00000400000000000000" pitchFamily="2" charset="-78"/>
              </a:rPr>
              <a:t>"ما ملت بزرگی هستیم که نشان دادیم پیچیده‌ترین و مهمترین مساله سیاسی جهان یعنی موضوع هسته‌ای را پای میز مذاکره حل و فصل کرده‌ایم. بنابراین قادریم سایر مسائل را هم در منطقه وجهان پای میز مذاکره حل و فصل کنیم."  </a:t>
            </a:r>
            <a:r>
              <a:rPr lang="fa-IR" b="1" dirty="0">
                <a:solidFill>
                  <a:srgbClr val="000000"/>
                </a:solidFill>
                <a:latin typeface="Arial" panose="020B0604020202020204" pitchFamily="34" charset="0"/>
                <a:ea typeface="Courier New" panose="02070309020205020404" pitchFamily="49" charset="0"/>
                <a:cs typeface="B Lotus" panose="00000400000000000000" pitchFamily="2" charset="-78"/>
              </a:rPr>
              <a:t>حسن روحانی - ٤ مرداد </a:t>
            </a:r>
            <a:r>
              <a:rPr lang="fa-IR" b="1" dirty="0" smtClean="0">
                <a:solidFill>
                  <a:srgbClr val="000000"/>
                </a:solidFill>
                <a:latin typeface="Arial" panose="020B0604020202020204" pitchFamily="34" charset="0"/>
                <a:ea typeface="Courier New" panose="02070309020205020404" pitchFamily="49" charset="0"/>
                <a:cs typeface="B Lotus" panose="00000400000000000000" pitchFamily="2" charset="-78"/>
              </a:rPr>
              <a:t>٩٤</a:t>
            </a:r>
            <a:endParaRPr lang="en-US" sz="2400" b="1" dirty="0">
              <a:solidFill>
                <a:srgbClr val="000000"/>
              </a:solidFill>
              <a:effectLst/>
              <a:latin typeface="Arial" panose="020B0604020202020204" pitchFamily="34" charset="0"/>
              <a:ea typeface="Courier New" panose="02070309020205020404" pitchFamily="49" charset="0"/>
              <a:cs typeface="B Lotus" panose="00000400000000000000" pitchFamily="2" charset="-78"/>
            </a:endParaRPr>
          </a:p>
        </p:txBody>
      </p:sp>
    </p:spTree>
    <p:extLst>
      <p:ext uri="{BB962C8B-B14F-4D97-AF65-F5344CB8AC3E}">
        <p14:creationId xmlns:p14="http://schemas.microsoft.com/office/powerpoint/2010/main" val="1374004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4379" y="49253"/>
            <a:ext cx="11935326" cy="649408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Low"/>
            <a:r>
              <a:rPr lang="fa-IR" sz="3200" dirty="0" smtClean="0">
                <a:solidFill>
                  <a:srgbClr val="000000"/>
                </a:solidFill>
                <a:latin typeface="Arial" panose="020B0604020202020204" pitchFamily="34" charset="0"/>
                <a:ea typeface="Courier New" panose="02070309020205020404" pitchFamily="49" charset="0"/>
                <a:cs typeface="B Lotus" panose="00000400000000000000" pitchFamily="2" charset="-78"/>
              </a:rPr>
              <a:t>فرهنگ</a:t>
            </a:r>
          </a:p>
          <a:p>
            <a:pPr algn="justLow"/>
            <a:r>
              <a:rPr lang="fa-IR" sz="3200" dirty="0" smtClean="0">
                <a:solidFill>
                  <a:srgbClr val="000000"/>
                </a:solidFill>
                <a:latin typeface="Arial" panose="020B0604020202020204" pitchFamily="34" charset="0"/>
                <a:ea typeface="Courier New" panose="02070309020205020404" pitchFamily="49" charset="0"/>
                <a:cs typeface="B Lotus" panose="00000400000000000000" pitchFamily="2" charset="-78"/>
              </a:rPr>
              <a:t>«</a:t>
            </a:r>
            <a:r>
              <a:rPr lang="fa-IR" sz="3200" dirty="0">
                <a:solidFill>
                  <a:srgbClr val="000000"/>
                </a:solidFill>
                <a:latin typeface="Arial" panose="020B0604020202020204" pitchFamily="34" charset="0"/>
                <a:ea typeface="Courier New" panose="02070309020205020404" pitchFamily="49" charset="0"/>
                <a:cs typeface="B Lotus" panose="00000400000000000000" pitchFamily="2" charset="-78"/>
              </a:rPr>
              <a:t>در مسئله‌ فرهنگ دولت محترم هم باید توجه کند... امیدوارم که مسئولین فرهنگی توجه داشته باشند که چه می‌کنند. با مسائل فرهنگی شوخی نمی‌شود کرد، بی‌ملاحظگی نمی‌شود کرد؛ اگر چنانچه یک رخنه‌ی فرهنگی به‌وجود آمد، مثل رخنه‌های اقتصادی نیست که بشود [آن را] جمع کرد، پول جمع کرد یا سبد کالا داد یا یارانه‌ نقدی داد؛ این‌جوری نیست، به این آسانی دیگر قابل‌ترمیم نخواهد بود، مشکلات زیادی دارد.» </a:t>
            </a:r>
            <a:r>
              <a:rPr lang="fa-IR" sz="2400" dirty="0" smtClean="0">
                <a:solidFill>
                  <a:srgbClr val="000000"/>
                </a:solidFill>
                <a:latin typeface="Arial" panose="020B0604020202020204" pitchFamily="34" charset="0"/>
                <a:ea typeface="Courier New" panose="02070309020205020404" pitchFamily="49" charset="0"/>
                <a:cs typeface="B Lotus" panose="00000400000000000000" pitchFamily="2" charset="-78"/>
              </a:rPr>
              <a:t> </a:t>
            </a:r>
          </a:p>
          <a:p>
            <a:pPr algn="justLow"/>
            <a:r>
              <a:rPr lang="fa-IR" sz="2400" dirty="0" smtClean="0">
                <a:solidFill>
                  <a:srgbClr val="000000"/>
                </a:solidFill>
                <a:latin typeface="Arial" panose="020B0604020202020204" pitchFamily="34" charset="0"/>
                <a:ea typeface="Courier New" panose="02070309020205020404" pitchFamily="49" charset="0"/>
                <a:cs typeface="B Lotus" panose="00000400000000000000" pitchFamily="2" charset="-78"/>
              </a:rPr>
              <a:t>آیت </a:t>
            </a:r>
            <a:r>
              <a:rPr lang="fa-IR" sz="2400" dirty="0">
                <a:solidFill>
                  <a:srgbClr val="000000"/>
                </a:solidFill>
                <a:latin typeface="Arial" panose="020B0604020202020204" pitchFamily="34" charset="0"/>
                <a:ea typeface="Courier New" panose="02070309020205020404" pitchFamily="49" charset="0"/>
                <a:cs typeface="B Lotus" panose="00000400000000000000" pitchFamily="2" charset="-78"/>
              </a:rPr>
              <a:t>الله خامنه ای اسفند 92  در دیدار با اعضای مجلس خبرگان رهبری</a:t>
            </a:r>
            <a:r>
              <a:rPr lang="fa-IR" sz="3200" dirty="0">
                <a:solidFill>
                  <a:srgbClr val="000000"/>
                </a:solidFill>
                <a:latin typeface="Arial" panose="020B0604020202020204" pitchFamily="34" charset="0"/>
                <a:ea typeface="Courier New" panose="02070309020205020404" pitchFamily="49" charset="0"/>
                <a:cs typeface="B Lotus" panose="00000400000000000000" pitchFamily="2" charset="-78"/>
              </a:rPr>
              <a:t> </a:t>
            </a:r>
            <a:endParaRPr lang="fa-IR" sz="3200" dirty="0" smtClean="0">
              <a:solidFill>
                <a:srgbClr val="000000"/>
              </a:solidFill>
              <a:latin typeface="Arial" panose="020B0604020202020204" pitchFamily="34" charset="0"/>
              <a:ea typeface="Courier New" panose="02070309020205020404" pitchFamily="49" charset="0"/>
              <a:cs typeface="B Lotus" panose="00000400000000000000" pitchFamily="2" charset="-78"/>
            </a:endParaRPr>
          </a:p>
          <a:p>
            <a:pPr algn="justLow"/>
            <a:endParaRPr lang="fa-IR" sz="3200" dirty="0">
              <a:solidFill>
                <a:srgbClr val="000000"/>
              </a:solidFill>
              <a:latin typeface="Arial" panose="020B0604020202020204" pitchFamily="34" charset="0"/>
              <a:cs typeface="B Lotus" panose="00000400000000000000" pitchFamily="2" charset="-78"/>
            </a:endParaRPr>
          </a:p>
          <a:p>
            <a:pPr algn="justLow"/>
            <a:r>
              <a:rPr lang="fa-IR" sz="3200" dirty="0">
                <a:cs typeface="2  Baran" panose="00000400000000000000" pitchFamily="2" charset="-78"/>
              </a:rPr>
              <a:t>«بی‌تردید، اگر در جامعه‌ای دهان‌ها بسته و قلم‌ها شکسته شود، اعتماد عمومی در آن جامعه از بین خواهد رفت و چشم‌ها و گوش‌ها به سمت امکانات ارتباطاتی بیگانگان قرار خواهد گرفت. بگذاریم میدان قلم و میدان بیان، میدانی باز باشد تا حقایق برای مردم و جامعه تبیین شود…اگر قرار بود با فشارها و شیوه‌های پلیسی مسئله فرهنگی حل شود که امروز نباید بعد از گذشت این سال‌ها باز هم نگران فرهنگ جامعه‌مان باشیم…»  </a:t>
            </a:r>
            <a:r>
              <a:rPr lang="fa-IR" sz="2800" dirty="0">
                <a:cs typeface="2  Baran" panose="00000400000000000000" pitchFamily="2" charset="-78"/>
              </a:rPr>
              <a:t>روحانی دو روز بعد در جشنواره مطبوعات </a:t>
            </a:r>
            <a:endParaRPr lang="fa-IR" sz="3200" dirty="0">
              <a:cs typeface="2  Baran" panose="00000400000000000000" pitchFamily="2" charset="-78"/>
            </a:endParaRPr>
          </a:p>
        </p:txBody>
      </p:sp>
    </p:spTree>
    <p:extLst>
      <p:ext uri="{BB962C8B-B14F-4D97-AF65-F5344CB8AC3E}">
        <p14:creationId xmlns:p14="http://schemas.microsoft.com/office/powerpoint/2010/main" val="12803143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7730" y="442328"/>
            <a:ext cx="11513713" cy="6339171"/>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Low">
              <a:lnSpc>
                <a:spcPct val="115000"/>
              </a:lnSpc>
              <a:spcAft>
                <a:spcPts val="1000"/>
              </a:spcAft>
            </a:pPr>
            <a:r>
              <a:rPr lang="fa-IR" sz="2800" b="1" dirty="0">
                <a:solidFill>
                  <a:srgbClr val="000000"/>
                </a:solidFill>
                <a:latin typeface="Arial" panose="020B0604020202020204" pitchFamily="34" charset="0"/>
                <a:ea typeface="Courier New" panose="02070309020205020404" pitchFamily="49" charset="0"/>
                <a:cs typeface="B Lotus" panose="00000400000000000000" pitchFamily="2" charset="-78"/>
              </a:rPr>
              <a:t>نفوذ</a:t>
            </a:r>
            <a:endParaRPr lang="en-US" sz="2400" b="1" dirty="0">
              <a:solidFill>
                <a:srgbClr val="000000"/>
              </a:solidFill>
              <a:latin typeface="Arial" panose="020B0604020202020204" pitchFamily="34" charset="0"/>
              <a:ea typeface="Courier New" panose="02070309020205020404" pitchFamily="49" charset="0"/>
              <a:cs typeface="B Lotus" panose="00000400000000000000" pitchFamily="2" charset="-78"/>
            </a:endParaRPr>
          </a:p>
          <a:p>
            <a:pPr algn="justLow">
              <a:lnSpc>
                <a:spcPct val="115000"/>
              </a:lnSpc>
              <a:spcAft>
                <a:spcPts val="1000"/>
              </a:spcAft>
            </a:pPr>
            <a:r>
              <a:rPr lang="fa-IR" sz="2800" b="1" dirty="0">
                <a:solidFill>
                  <a:srgbClr val="000000"/>
                </a:solidFill>
                <a:latin typeface="Arial" panose="020B0604020202020204" pitchFamily="34" charset="0"/>
                <a:ea typeface="Courier New" panose="02070309020205020404" pitchFamily="49" charset="0"/>
                <a:cs typeface="B Lotus" panose="00000400000000000000" pitchFamily="2" charset="-78"/>
              </a:rPr>
              <a:t>"مذاکره‌ آمریکا با جمهوری اسلامی ایران، یعنی نفوذ؛ تعریفی که آنها برای مذاکره کردند این است و آنها میخواهند راه را برای تحمیل باز کنند... مذاکره‌ با اینها یعنی راه را باز کردن برای اینکه بتوانند، هم در زمینه‌ اقتصادی، هم در زمینه‌ی فرهنگی، هم در زمینه‌های سیاسی و امنیتی کشور نفوذ کنند."  آیت‌الله خامنه‌ای - ١٥ مهر ٩٤</a:t>
            </a:r>
            <a:endParaRPr lang="en-US" sz="2400" b="1" dirty="0">
              <a:solidFill>
                <a:srgbClr val="000000"/>
              </a:solidFill>
              <a:latin typeface="Arial" panose="020B0604020202020204" pitchFamily="34" charset="0"/>
              <a:ea typeface="Courier New" panose="02070309020205020404" pitchFamily="49" charset="0"/>
              <a:cs typeface="B Lotus" panose="00000400000000000000" pitchFamily="2" charset="-78"/>
            </a:endParaRPr>
          </a:p>
          <a:p>
            <a:pPr algn="justLow">
              <a:lnSpc>
                <a:spcPct val="115000"/>
              </a:lnSpc>
              <a:spcAft>
                <a:spcPts val="1000"/>
              </a:spcAft>
            </a:pPr>
            <a:r>
              <a:rPr lang="fa-IR" sz="2800" b="1" dirty="0">
                <a:solidFill>
                  <a:srgbClr val="000000"/>
                </a:solidFill>
                <a:latin typeface="Arial" panose="020B0604020202020204" pitchFamily="34" charset="0"/>
                <a:ea typeface="Courier New" panose="02070309020205020404" pitchFamily="49" charset="0"/>
                <a:cs typeface="B Lotus" panose="00000400000000000000" pitchFamily="2" charset="-78"/>
              </a:rPr>
              <a:t> </a:t>
            </a:r>
            <a:endParaRPr lang="en-US" sz="2400" b="1" dirty="0">
              <a:solidFill>
                <a:srgbClr val="000000"/>
              </a:solidFill>
              <a:latin typeface="Arial" panose="020B0604020202020204" pitchFamily="34" charset="0"/>
              <a:ea typeface="Courier New" panose="02070309020205020404" pitchFamily="49" charset="0"/>
              <a:cs typeface="B Lotus" panose="00000400000000000000" pitchFamily="2" charset="-78"/>
            </a:endParaRPr>
          </a:p>
          <a:p>
            <a:pPr algn="justLow">
              <a:lnSpc>
                <a:spcPct val="115000"/>
              </a:lnSpc>
              <a:spcAft>
                <a:spcPts val="1000"/>
              </a:spcAft>
            </a:pPr>
            <a:r>
              <a:rPr lang="fa-IR" sz="2800" b="1" dirty="0">
                <a:solidFill>
                  <a:srgbClr val="000000"/>
                </a:solidFill>
                <a:latin typeface="Arial" panose="020B0604020202020204" pitchFamily="34" charset="0"/>
                <a:ea typeface="Courier New" panose="02070309020205020404" pitchFamily="49" charset="0"/>
                <a:cs typeface="B Lotus" panose="00000400000000000000" pitchFamily="2" charset="-78"/>
              </a:rPr>
              <a:t>"انتخابات سال ٩٢ نشان داده هرچه از این کارها بشود تاثیر معکوس دارد. مردم خوب می‌فهمند معنای نفوذ چیست. مردم خوب می‌فهمند استکبار معنایش چیست. می‌دانند تاریخ رفتار آمریکا با ایران چگونه بوده. مردم منافع ملی خودشان را می‌فهمند و آینده کشور را احساس می‌کنند. </a:t>
            </a:r>
            <a:r>
              <a:rPr lang="fa-IR" sz="3600" b="1" dirty="0">
                <a:solidFill>
                  <a:srgbClr val="000000"/>
                </a:solidFill>
                <a:latin typeface="Arial" panose="020B0604020202020204" pitchFamily="34" charset="0"/>
                <a:ea typeface="Courier New" panose="02070309020205020404" pitchFamily="49" charset="0"/>
                <a:cs typeface="B Lotus" panose="00000400000000000000" pitchFamily="2" charset="-78"/>
              </a:rPr>
              <a:t>بیخود نرویم پرونده سازی بکنیم و بگوییم این خط خط نفوذ است."</a:t>
            </a:r>
            <a:endParaRPr lang="en-US" sz="3200" b="1" dirty="0">
              <a:solidFill>
                <a:srgbClr val="000000"/>
              </a:solidFill>
              <a:latin typeface="Arial" panose="020B0604020202020204" pitchFamily="34" charset="0"/>
              <a:ea typeface="Courier New" panose="02070309020205020404" pitchFamily="49" charset="0"/>
              <a:cs typeface="B Lotus" panose="00000400000000000000" pitchFamily="2" charset="-78"/>
            </a:endParaRPr>
          </a:p>
          <a:p>
            <a:pPr algn="justLow">
              <a:lnSpc>
                <a:spcPct val="115000"/>
              </a:lnSpc>
              <a:spcAft>
                <a:spcPts val="1000"/>
              </a:spcAft>
            </a:pPr>
            <a:r>
              <a:rPr lang="fa-IR" sz="2800" b="1" dirty="0">
                <a:solidFill>
                  <a:srgbClr val="000000"/>
                </a:solidFill>
                <a:latin typeface="Arial" panose="020B0604020202020204" pitchFamily="34" charset="0"/>
                <a:ea typeface="Courier New" panose="02070309020205020404" pitchFamily="49" charset="0"/>
                <a:cs typeface="B Lotus" panose="00000400000000000000" pitchFamily="2" charset="-78"/>
              </a:rPr>
              <a:t>حسن روحانی - ١٣ آبان ٩٤</a:t>
            </a:r>
            <a:endParaRPr lang="en-US" sz="2400" b="1" dirty="0">
              <a:solidFill>
                <a:srgbClr val="000000"/>
              </a:solidFill>
              <a:effectLst/>
              <a:latin typeface="Arial" panose="020B0604020202020204" pitchFamily="34" charset="0"/>
              <a:ea typeface="Courier New" panose="02070309020205020404" pitchFamily="49" charset="0"/>
              <a:cs typeface="B Lotus" panose="00000400000000000000" pitchFamily="2" charset="-78"/>
            </a:endParaRPr>
          </a:p>
        </p:txBody>
      </p:sp>
    </p:spTree>
    <p:extLst>
      <p:ext uri="{BB962C8B-B14F-4D97-AF65-F5344CB8AC3E}">
        <p14:creationId xmlns:p14="http://schemas.microsoft.com/office/powerpoint/2010/main" val="37994977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5910" y="515905"/>
            <a:ext cx="11835683" cy="6069354"/>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Low">
              <a:lnSpc>
                <a:spcPct val="115000"/>
              </a:lnSpc>
              <a:spcAft>
                <a:spcPts val="1000"/>
              </a:spcAft>
            </a:pPr>
            <a:r>
              <a:rPr lang="fa-IR" sz="3200" b="1" dirty="0">
                <a:solidFill>
                  <a:srgbClr val="000000"/>
                </a:solidFill>
                <a:latin typeface="Arial" panose="020B0604020202020204" pitchFamily="34" charset="0"/>
                <a:ea typeface="Courier New" panose="02070309020205020404" pitchFamily="49" charset="0"/>
                <a:cs typeface="B Lotus" panose="00000400000000000000" pitchFamily="2" charset="-78"/>
              </a:rPr>
              <a:t>لیست انگلیسی</a:t>
            </a:r>
            <a:endParaRPr lang="en-US" sz="2800" b="1" dirty="0">
              <a:solidFill>
                <a:srgbClr val="000000"/>
              </a:solidFill>
              <a:latin typeface="Arial" panose="020B0604020202020204" pitchFamily="34" charset="0"/>
              <a:ea typeface="Courier New" panose="02070309020205020404" pitchFamily="49" charset="0"/>
              <a:cs typeface="B Lotus" panose="00000400000000000000" pitchFamily="2" charset="-78"/>
            </a:endParaRPr>
          </a:p>
          <a:p>
            <a:pPr algn="justLow">
              <a:lnSpc>
                <a:spcPct val="115000"/>
              </a:lnSpc>
              <a:spcAft>
                <a:spcPts val="1000"/>
              </a:spcAft>
            </a:pPr>
            <a:r>
              <a:rPr lang="fa-IR" sz="3200" b="1" dirty="0">
                <a:solidFill>
                  <a:srgbClr val="000000"/>
                </a:solidFill>
                <a:latin typeface="Arial" panose="020B0604020202020204" pitchFamily="34" charset="0"/>
                <a:ea typeface="Courier New" panose="02070309020205020404" pitchFamily="49" charset="0"/>
                <a:cs typeface="B Lotus" panose="00000400000000000000" pitchFamily="2" charset="-78"/>
              </a:rPr>
              <a:t>"رادیوی انگلیسی دارد به مردم تهران دستورالعمل میدهد به فلانی رأی بدهید، به فلانی رأی ندهید! معنای این چیست؟ انگلیسی‌ها دلشان تنگ شده برای دخالت کردن در ایران."  </a:t>
            </a:r>
            <a:r>
              <a:rPr lang="fa-IR" sz="2800" b="1" dirty="0">
                <a:solidFill>
                  <a:srgbClr val="000000"/>
                </a:solidFill>
                <a:latin typeface="Arial" panose="020B0604020202020204" pitchFamily="34" charset="0"/>
                <a:ea typeface="Courier New" panose="02070309020205020404" pitchFamily="49" charset="0"/>
                <a:cs typeface="B Lotus" panose="00000400000000000000" pitchFamily="2" charset="-78"/>
              </a:rPr>
              <a:t>( آیت‌الله خامنه‌ای - ٢٨ بهمن ٩٤)</a:t>
            </a:r>
            <a:endParaRPr lang="en-US" sz="2800" b="1" dirty="0">
              <a:solidFill>
                <a:srgbClr val="000000"/>
              </a:solidFill>
              <a:latin typeface="Arial" panose="020B0604020202020204" pitchFamily="34" charset="0"/>
              <a:ea typeface="Courier New" panose="02070309020205020404" pitchFamily="49" charset="0"/>
              <a:cs typeface="B Lotus" panose="00000400000000000000" pitchFamily="2" charset="-78"/>
            </a:endParaRPr>
          </a:p>
          <a:p>
            <a:pPr algn="justLow">
              <a:lnSpc>
                <a:spcPct val="115000"/>
              </a:lnSpc>
              <a:spcAft>
                <a:spcPts val="1000"/>
              </a:spcAft>
            </a:pPr>
            <a:r>
              <a:rPr lang="fa-IR" sz="3200" b="1" dirty="0">
                <a:solidFill>
                  <a:srgbClr val="000000"/>
                </a:solidFill>
                <a:latin typeface="Arial" panose="020B0604020202020204" pitchFamily="34" charset="0"/>
                <a:ea typeface="Courier New" panose="02070309020205020404" pitchFamily="49" charset="0"/>
                <a:cs typeface="B Lotus" panose="00000400000000000000" pitchFamily="2" charset="-78"/>
              </a:rPr>
              <a:t>"مردم به خوبی نامزدها را می‌شناسند و با درک و فهم خود بهترین‌ها را برمی‌گزینند. نمی‌خواهد شماها با جملاتی استعمارگران پیر قدیمی از کارافتاده را بزرگ کنید و ملت ایران را کوچک کنید. اشتباه می‌کنید."(</a:t>
            </a:r>
            <a:r>
              <a:rPr lang="fa-IR" sz="2800" b="1" dirty="0">
                <a:solidFill>
                  <a:srgbClr val="000000"/>
                </a:solidFill>
                <a:latin typeface="Arial" panose="020B0604020202020204" pitchFamily="34" charset="0"/>
                <a:ea typeface="Courier New" panose="02070309020205020404" pitchFamily="49" charset="0"/>
                <a:cs typeface="B Lotus" panose="00000400000000000000" pitchFamily="2" charset="-78"/>
              </a:rPr>
              <a:t>حسن روحانی - ٥ اسفند ٩٤)</a:t>
            </a:r>
            <a:endParaRPr lang="en-US" sz="2800" b="1" dirty="0">
              <a:solidFill>
                <a:srgbClr val="000000"/>
              </a:solidFill>
              <a:latin typeface="Arial" panose="020B0604020202020204" pitchFamily="34" charset="0"/>
              <a:ea typeface="Courier New" panose="02070309020205020404" pitchFamily="49" charset="0"/>
              <a:cs typeface="B Lotus" panose="00000400000000000000" pitchFamily="2" charset="-78"/>
            </a:endParaRPr>
          </a:p>
          <a:p>
            <a:pPr algn="justLow">
              <a:lnSpc>
                <a:spcPct val="115000"/>
              </a:lnSpc>
              <a:spcAft>
                <a:spcPts val="1000"/>
              </a:spcAft>
            </a:pPr>
            <a:r>
              <a:rPr lang="fa-IR" sz="3200" b="1" dirty="0">
                <a:solidFill>
                  <a:srgbClr val="000000"/>
                </a:solidFill>
                <a:latin typeface="Arial" panose="020B0604020202020204" pitchFamily="34" charset="0"/>
                <a:ea typeface="Courier New" panose="02070309020205020404" pitchFamily="49" charset="0"/>
                <a:cs typeface="B Lotus" panose="00000400000000000000" pitchFamily="2" charset="-78"/>
              </a:rPr>
              <a:t>"مردم فهیم، غیور و سربلند، این کشور را یک گام دیگر به پیش بردند و مسیر توسعه را مشخص کردند و گفتند در میان سلیقه‌های مختلف کدام سلیقه به نظر مردم نزدیکتر است."  حسن روحانی - ١١ اسفند ٩٤</a:t>
            </a:r>
            <a:endParaRPr lang="en-US" sz="2800" b="1" dirty="0">
              <a:solidFill>
                <a:srgbClr val="000000"/>
              </a:solidFill>
              <a:effectLst/>
              <a:latin typeface="Arial" panose="020B0604020202020204" pitchFamily="34" charset="0"/>
              <a:ea typeface="Courier New" panose="02070309020205020404" pitchFamily="49" charset="0"/>
              <a:cs typeface="B Lotus" panose="00000400000000000000" pitchFamily="2" charset="-78"/>
            </a:endParaRPr>
          </a:p>
        </p:txBody>
      </p:sp>
    </p:spTree>
    <p:extLst>
      <p:ext uri="{BB962C8B-B14F-4D97-AF65-F5344CB8AC3E}">
        <p14:creationId xmlns:p14="http://schemas.microsoft.com/office/powerpoint/2010/main" val="1395828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4222" y="390813"/>
            <a:ext cx="11983452" cy="5985228"/>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Low">
              <a:lnSpc>
                <a:spcPct val="115000"/>
              </a:lnSpc>
              <a:spcAft>
                <a:spcPts val="1000"/>
              </a:spcAft>
            </a:pPr>
            <a:r>
              <a:rPr lang="fa-IR" sz="2800" b="1" dirty="0">
                <a:solidFill>
                  <a:srgbClr val="000000"/>
                </a:solidFill>
                <a:latin typeface="Arial" panose="020B0604020202020204" pitchFamily="34" charset="0"/>
                <a:ea typeface="Courier New" panose="02070309020205020404" pitchFamily="49" charset="0"/>
                <a:cs typeface="B Lotus" panose="00000400000000000000" pitchFamily="2" charset="-78"/>
              </a:rPr>
              <a:t>برجام ۲</a:t>
            </a:r>
            <a:endParaRPr lang="en-US" sz="2400" b="1" dirty="0">
              <a:solidFill>
                <a:srgbClr val="000000"/>
              </a:solidFill>
              <a:latin typeface="Arial" panose="020B0604020202020204" pitchFamily="34" charset="0"/>
              <a:ea typeface="Courier New" panose="02070309020205020404" pitchFamily="49" charset="0"/>
              <a:cs typeface="B Lotus" panose="00000400000000000000" pitchFamily="2" charset="-78"/>
            </a:endParaRPr>
          </a:p>
          <a:p>
            <a:pPr algn="justLow">
              <a:lnSpc>
                <a:spcPct val="115000"/>
              </a:lnSpc>
              <a:spcAft>
                <a:spcPts val="1000"/>
              </a:spcAft>
            </a:pPr>
            <a:r>
              <a:rPr lang="fa-IR" sz="2800" b="1" dirty="0">
                <a:solidFill>
                  <a:srgbClr val="000000"/>
                </a:solidFill>
                <a:latin typeface="Arial" panose="020B0604020202020204" pitchFamily="34" charset="0"/>
                <a:ea typeface="Courier New" panose="02070309020205020404" pitchFamily="49" charset="0"/>
                <a:cs typeface="B Lotus" panose="00000400000000000000" pitchFamily="2" charset="-78"/>
              </a:rPr>
              <a:t>ما برجام یک را تا حد زیادی اجرایی کردیم و بقیه را اجرایی می کنیم و اگر طرف مقابل ما بخواهد موضوعی را اجرایی نکند عکس العمل سریع ما را خواهد دید. حال می خواهیم در برجام 2 همه دست به دست هم دهیم تا برای قدرت ملی و ساختن کشور همفکر و هماهنگ شویم</a:t>
            </a:r>
            <a:r>
              <a:rPr lang="fa-IR" sz="2800" b="1" dirty="0" smtClean="0">
                <a:solidFill>
                  <a:srgbClr val="000000"/>
                </a:solidFill>
                <a:latin typeface="Arial" panose="020B0604020202020204" pitchFamily="34" charset="0"/>
                <a:ea typeface="Courier New" panose="02070309020205020404" pitchFamily="49" charset="0"/>
                <a:cs typeface="B Lotus" panose="00000400000000000000" pitchFamily="2" charset="-78"/>
              </a:rPr>
              <a:t>.</a:t>
            </a:r>
          </a:p>
          <a:p>
            <a:pPr algn="justLow">
              <a:lnSpc>
                <a:spcPct val="115000"/>
              </a:lnSpc>
              <a:spcAft>
                <a:spcPts val="1000"/>
              </a:spcAft>
            </a:pPr>
            <a:r>
              <a:rPr lang="fa-IR" sz="2800" b="1" dirty="0" smtClean="0">
                <a:solidFill>
                  <a:srgbClr val="000000"/>
                </a:solidFill>
                <a:latin typeface="Arial" panose="020B0604020202020204" pitchFamily="34" charset="0"/>
                <a:ea typeface="Courier New" panose="02070309020205020404" pitchFamily="49" charset="0"/>
                <a:cs typeface="B Lotus" panose="00000400000000000000" pitchFamily="2" charset="-78"/>
              </a:rPr>
              <a:t>حسن </a:t>
            </a:r>
            <a:r>
              <a:rPr lang="fa-IR" sz="2800" b="1">
                <a:solidFill>
                  <a:srgbClr val="000000"/>
                </a:solidFill>
                <a:latin typeface="Arial" panose="020B0604020202020204" pitchFamily="34" charset="0"/>
                <a:ea typeface="Courier New" panose="02070309020205020404" pitchFamily="49" charset="0"/>
                <a:cs typeface="B Lotus" panose="00000400000000000000" pitchFamily="2" charset="-78"/>
              </a:rPr>
              <a:t>روحانی </a:t>
            </a:r>
            <a:r>
              <a:rPr lang="fa-IR" sz="2800" b="1" smtClean="0">
                <a:solidFill>
                  <a:srgbClr val="000000"/>
                </a:solidFill>
                <a:latin typeface="Arial" panose="020B0604020202020204" pitchFamily="34" charset="0"/>
                <a:ea typeface="Courier New" panose="02070309020205020404" pitchFamily="49" charset="0"/>
                <a:cs typeface="B Lotus" panose="00000400000000000000" pitchFamily="2" charset="-78"/>
              </a:rPr>
              <a:t>– اسفند94</a:t>
            </a:r>
            <a:endParaRPr lang="fa-IR" sz="2800" b="1" dirty="0" smtClean="0">
              <a:solidFill>
                <a:srgbClr val="000000"/>
              </a:solidFill>
              <a:latin typeface="Arial" panose="020B0604020202020204" pitchFamily="34" charset="0"/>
              <a:ea typeface="Courier New" panose="02070309020205020404" pitchFamily="49" charset="0"/>
              <a:cs typeface="B Lotus" panose="00000400000000000000" pitchFamily="2" charset="-78"/>
            </a:endParaRPr>
          </a:p>
          <a:p>
            <a:pPr algn="justLow">
              <a:lnSpc>
                <a:spcPct val="115000"/>
              </a:lnSpc>
              <a:spcAft>
                <a:spcPts val="1000"/>
              </a:spcAft>
            </a:pPr>
            <a:endParaRPr lang="en-US" sz="2400" b="1" dirty="0">
              <a:solidFill>
                <a:srgbClr val="000000"/>
              </a:solidFill>
              <a:latin typeface="Arial" panose="020B0604020202020204" pitchFamily="34" charset="0"/>
              <a:ea typeface="Courier New" panose="02070309020205020404" pitchFamily="49" charset="0"/>
              <a:cs typeface="B Lotus" panose="00000400000000000000" pitchFamily="2" charset="-78"/>
            </a:endParaRPr>
          </a:p>
          <a:p>
            <a:pPr algn="justLow">
              <a:lnSpc>
                <a:spcPct val="115000"/>
              </a:lnSpc>
              <a:spcAft>
                <a:spcPts val="1000"/>
              </a:spcAft>
            </a:pPr>
            <a:r>
              <a:rPr lang="fa-IR" sz="2800" b="1" dirty="0">
                <a:solidFill>
                  <a:srgbClr val="000000"/>
                </a:solidFill>
                <a:latin typeface="Arial" panose="020B0604020202020204" pitchFamily="34" charset="0"/>
                <a:ea typeface="Courier New" panose="02070309020205020404" pitchFamily="49" charset="0"/>
                <a:cs typeface="B Lotus" panose="00000400000000000000" pitchFamily="2" charset="-78"/>
              </a:rPr>
              <a:t>"[می‌گویند] برجام ۲ و ۳ و ۴ و الی‌غیرذلک بایستی به‌وجود بیاید تا ما بتوانیم راحت زندگی کنیم. این منطقی است که سعی میکنند این منطق را در بین نخبگان جامعه و از سوی نخبگان جامعه به افکار عمومی جامعه منتقل کنند. معنای این حرف چیست؟ معنای این حرف این است که جمهوری اسلامی از مسائل اساسی‌ای که به حکم اسلام و به حکم برجستگی‌های نظام جمهوری اسلامی پایبند به آنها است، صرفِ‌نظر کند: از مسئله‌ی فلسطین صرف‌نظر کند</a:t>
            </a:r>
            <a:r>
              <a:rPr lang="fa-IR" sz="2800" b="1" dirty="0" smtClean="0">
                <a:solidFill>
                  <a:srgbClr val="000000"/>
                </a:solidFill>
                <a:latin typeface="Arial" panose="020B0604020202020204" pitchFamily="34" charset="0"/>
                <a:ea typeface="Courier New" panose="02070309020205020404" pitchFamily="49" charset="0"/>
                <a:cs typeface="B Lotus" panose="00000400000000000000" pitchFamily="2" charset="-78"/>
              </a:rPr>
              <a:t>. آیت‌الله </a:t>
            </a:r>
            <a:r>
              <a:rPr lang="fa-IR" sz="2800" b="1" dirty="0">
                <a:solidFill>
                  <a:srgbClr val="000000"/>
                </a:solidFill>
                <a:latin typeface="Arial" panose="020B0604020202020204" pitchFamily="34" charset="0"/>
                <a:ea typeface="Courier New" panose="02070309020205020404" pitchFamily="49" charset="0"/>
                <a:cs typeface="B Lotus" panose="00000400000000000000" pitchFamily="2" charset="-78"/>
              </a:rPr>
              <a:t>خامنه‌ای - ١ فروردین ٩٥</a:t>
            </a:r>
            <a:endParaRPr lang="en-US" sz="2400" b="1" dirty="0">
              <a:solidFill>
                <a:srgbClr val="000000"/>
              </a:solidFill>
              <a:effectLst/>
              <a:latin typeface="Arial" panose="020B0604020202020204" pitchFamily="34" charset="0"/>
              <a:ea typeface="Courier New" panose="02070309020205020404" pitchFamily="49" charset="0"/>
              <a:cs typeface="B Lotus" panose="00000400000000000000" pitchFamily="2" charset="-78"/>
            </a:endParaRPr>
          </a:p>
        </p:txBody>
      </p:sp>
    </p:spTree>
    <p:extLst>
      <p:ext uri="{BB962C8B-B14F-4D97-AF65-F5344CB8AC3E}">
        <p14:creationId xmlns:p14="http://schemas.microsoft.com/office/powerpoint/2010/main" val="29222125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3031" y="513843"/>
            <a:ext cx="11771289" cy="5830314"/>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Low">
              <a:lnSpc>
                <a:spcPct val="115000"/>
              </a:lnSpc>
              <a:spcAft>
                <a:spcPts val="1000"/>
              </a:spcAft>
            </a:pPr>
            <a:r>
              <a:rPr lang="fa-IR" sz="2400" b="1" dirty="0">
                <a:solidFill>
                  <a:srgbClr val="000000"/>
                </a:solidFill>
                <a:latin typeface="Arial" panose="020B0604020202020204" pitchFamily="34" charset="0"/>
                <a:ea typeface="Courier New" panose="02070309020205020404" pitchFamily="49" charset="0"/>
                <a:cs typeface="B Lotus" panose="00000400000000000000" pitchFamily="2" charset="-78"/>
              </a:rPr>
              <a:t>زبان انگلیسی و هند</a:t>
            </a:r>
            <a:endParaRPr lang="en-US" sz="2000" b="1" dirty="0">
              <a:solidFill>
                <a:srgbClr val="000000"/>
              </a:solidFill>
              <a:latin typeface="Arial" panose="020B0604020202020204" pitchFamily="34" charset="0"/>
              <a:ea typeface="Courier New" panose="02070309020205020404" pitchFamily="49" charset="0"/>
              <a:cs typeface="B Lotus" panose="00000400000000000000" pitchFamily="2" charset="-78"/>
            </a:endParaRPr>
          </a:p>
          <a:p>
            <a:pPr algn="justLow">
              <a:lnSpc>
                <a:spcPct val="115000"/>
              </a:lnSpc>
              <a:spcAft>
                <a:spcPts val="1000"/>
              </a:spcAft>
            </a:pPr>
            <a:r>
              <a:rPr lang="fa-IR" sz="2400" b="1" dirty="0">
                <a:solidFill>
                  <a:srgbClr val="000000"/>
                </a:solidFill>
                <a:latin typeface="Arial" panose="020B0604020202020204" pitchFamily="34" charset="0"/>
                <a:ea typeface="Courier New" panose="02070309020205020404" pitchFamily="49" charset="0"/>
                <a:cs typeface="B Lotus" panose="00000400000000000000" pitchFamily="2" charset="-78"/>
              </a:rPr>
              <a:t>"متاسفانه در برخی مواقع به جای ترویج زبان فارسی، زبان انگلیسی ترویج می شود و اکنون کار به جایی رسیده است که آموزش زبان انگلیسی به مهد کودک ها کشیده شده است... - زبان علم فقط انگلیسی نیست... اصرار بر ترویج انحصاری انگلیسی ناسالم است... زبان‌های دیگر مثل اسپانیولی، فرانسه، آلمانی و کشورهای شرقی هم زبان علمند. این سخنان به معنای تعطیل کردن آموزش زبان انگلیسی در مدارس نیست."   آیت‌الله خامنه‌ای - ١٣ اردیبهشت ٩٥</a:t>
            </a:r>
            <a:endParaRPr lang="en-US" sz="2000" b="1" dirty="0">
              <a:solidFill>
                <a:srgbClr val="000000"/>
              </a:solidFill>
              <a:latin typeface="Arial" panose="020B0604020202020204" pitchFamily="34" charset="0"/>
              <a:ea typeface="Courier New" panose="02070309020205020404" pitchFamily="49" charset="0"/>
              <a:cs typeface="B Lotus" panose="00000400000000000000" pitchFamily="2" charset="-78"/>
            </a:endParaRPr>
          </a:p>
          <a:p>
            <a:pPr algn="justLow">
              <a:lnSpc>
                <a:spcPct val="115000"/>
              </a:lnSpc>
              <a:spcAft>
                <a:spcPts val="1000"/>
              </a:spcAft>
            </a:pPr>
            <a:r>
              <a:rPr lang="fa-IR" sz="2400" b="1" dirty="0">
                <a:solidFill>
                  <a:srgbClr val="000000"/>
                </a:solidFill>
                <a:latin typeface="Arial" panose="020B0604020202020204" pitchFamily="34" charset="0"/>
                <a:ea typeface="Courier New" panose="02070309020205020404" pitchFamily="49" charset="0"/>
                <a:cs typeface="B Lotus" panose="00000400000000000000" pitchFamily="2" charset="-78"/>
              </a:rPr>
              <a:t> </a:t>
            </a:r>
            <a:endParaRPr lang="en-US" sz="2000" b="1" dirty="0">
              <a:solidFill>
                <a:srgbClr val="000000"/>
              </a:solidFill>
              <a:latin typeface="Arial" panose="020B0604020202020204" pitchFamily="34" charset="0"/>
              <a:ea typeface="Courier New" panose="02070309020205020404" pitchFamily="49" charset="0"/>
              <a:cs typeface="B Lotus" panose="00000400000000000000" pitchFamily="2" charset="-78"/>
            </a:endParaRPr>
          </a:p>
          <a:p>
            <a:pPr algn="justLow">
              <a:lnSpc>
                <a:spcPct val="115000"/>
              </a:lnSpc>
              <a:spcAft>
                <a:spcPts val="1000"/>
              </a:spcAft>
            </a:pPr>
            <a:r>
              <a:rPr lang="fa-IR" sz="2400" b="1" dirty="0">
                <a:solidFill>
                  <a:srgbClr val="000000"/>
                </a:solidFill>
                <a:latin typeface="Arial" panose="020B0604020202020204" pitchFamily="34" charset="0"/>
                <a:ea typeface="Courier New" panose="02070309020205020404" pitchFamily="49" charset="0"/>
                <a:cs typeface="B Lotus" panose="00000400000000000000" pitchFamily="2" charset="-78"/>
              </a:rPr>
              <a:t>"اینکه کدام زبان و چه تعداد زبان خارجی بیاموزیم هم به امکانات ما و هم به تعداد معلمین آشنای ما به زبان‌های خارجی ارتباط دارد و البته هم به خواست مردم مرتبط است. مردم خودشان باید بخواهند و دانش‌آموز هم باید خودش بخواهد و باید بتواند انتخاب کند چند زبان می‌خواهد بیاموزد."</a:t>
            </a:r>
            <a:endParaRPr lang="en-US" sz="2000" b="1" dirty="0">
              <a:solidFill>
                <a:srgbClr val="000000"/>
              </a:solidFill>
              <a:latin typeface="Arial" panose="020B0604020202020204" pitchFamily="34" charset="0"/>
              <a:ea typeface="Courier New" panose="02070309020205020404" pitchFamily="49" charset="0"/>
              <a:cs typeface="B Lotus" panose="00000400000000000000" pitchFamily="2" charset="-78"/>
            </a:endParaRPr>
          </a:p>
          <a:p>
            <a:pPr algn="justLow">
              <a:lnSpc>
                <a:spcPct val="115000"/>
              </a:lnSpc>
              <a:spcAft>
                <a:spcPts val="1000"/>
              </a:spcAft>
            </a:pPr>
            <a:r>
              <a:rPr lang="fa-IR" sz="2400" b="1" dirty="0">
                <a:solidFill>
                  <a:srgbClr val="000000"/>
                </a:solidFill>
                <a:latin typeface="Arial" panose="020B0604020202020204" pitchFamily="34" charset="0"/>
                <a:ea typeface="Courier New" panose="02070309020205020404" pitchFamily="49" charset="0"/>
                <a:cs typeface="B Lotus" panose="00000400000000000000" pitchFamily="2" charset="-78"/>
              </a:rPr>
              <a:t>"شما ببینید در شبه قاره هند به خاطر اینکه این جمعیت عظیم به زبان انگلیسی تقریبا مسلط هستند شما ببینید که در فناوری اطلاعات چه کارهایی انجام داده‌اند و چه شغل بزرگی را این شبه قاره به دست آورده است."</a:t>
            </a:r>
            <a:endParaRPr lang="en-US" sz="2000" b="1" dirty="0">
              <a:solidFill>
                <a:srgbClr val="000000"/>
              </a:solidFill>
              <a:latin typeface="Arial" panose="020B0604020202020204" pitchFamily="34" charset="0"/>
              <a:ea typeface="Courier New" panose="02070309020205020404" pitchFamily="49" charset="0"/>
              <a:cs typeface="B Lotus" panose="00000400000000000000" pitchFamily="2" charset="-78"/>
            </a:endParaRPr>
          </a:p>
          <a:p>
            <a:pPr algn="justLow">
              <a:lnSpc>
                <a:spcPct val="115000"/>
              </a:lnSpc>
              <a:spcAft>
                <a:spcPts val="1000"/>
              </a:spcAft>
            </a:pPr>
            <a:r>
              <a:rPr lang="fa-IR" sz="2400" b="1" dirty="0">
                <a:solidFill>
                  <a:srgbClr val="000000"/>
                </a:solidFill>
                <a:latin typeface="Arial" panose="020B0604020202020204" pitchFamily="34" charset="0"/>
                <a:ea typeface="Courier New" panose="02070309020205020404" pitchFamily="49" charset="0"/>
                <a:cs typeface="B Lotus" panose="00000400000000000000" pitchFamily="2" charset="-78"/>
              </a:rPr>
              <a:t>حسن روحانی - ١٥ اردیبهشت ٩٥</a:t>
            </a:r>
            <a:endParaRPr lang="en-US" sz="2000" b="1" dirty="0">
              <a:solidFill>
                <a:srgbClr val="000000"/>
              </a:solidFill>
              <a:effectLst/>
              <a:latin typeface="Arial" panose="020B0604020202020204" pitchFamily="34" charset="0"/>
              <a:ea typeface="Courier New" panose="02070309020205020404" pitchFamily="49" charset="0"/>
              <a:cs typeface="B Lotus" panose="00000400000000000000" pitchFamily="2" charset="-78"/>
            </a:endParaRPr>
          </a:p>
        </p:txBody>
      </p:sp>
    </p:spTree>
    <p:extLst>
      <p:ext uri="{BB962C8B-B14F-4D97-AF65-F5344CB8AC3E}">
        <p14:creationId xmlns:p14="http://schemas.microsoft.com/office/powerpoint/2010/main" val="24077976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274634" y="2714621"/>
            <a:ext cx="893193" cy="1200329"/>
          </a:xfrm>
          <a:prstGeom prst="rect">
            <a:avLst/>
          </a:prstGeom>
        </p:spPr>
        <p:style>
          <a:lnRef idx="2">
            <a:schemeClr val="accent2"/>
          </a:lnRef>
          <a:fillRef idx="1">
            <a:schemeClr val="lt1"/>
          </a:fillRef>
          <a:effectRef idx="0">
            <a:schemeClr val="accent2"/>
          </a:effectRef>
          <a:fontRef idx="minor">
            <a:schemeClr val="dk1"/>
          </a:fontRef>
        </p:style>
        <p:txBody>
          <a:bodyPr wrap="none" lIns="91440" tIns="45720" rIns="91440" bIns="45720">
            <a:spAutoFit/>
          </a:bodyPr>
          <a:lstStyle/>
          <a:p>
            <a:pPr algn="ctr"/>
            <a:r>
              <a:rPr lang="fa-IR" sz="2400" b="1" dirty="0">
                <a:ln w="1905"/>
                <a:solidFill>
                  <a:schemeClr val="tx1"/>
                </a:solidFill>
                <a:effectLst>
                  <a:innerShdw blurRad="69850" dist="43180" dir="5400000">
                    <a:srgbClr val="000000">
                      <a:alpha val="65000"/>
                    </a:srgbClr>
                  </a:innerShdw>
                </a:effectLst>
              </a:rPr>
              <a:t>3</a:t>
            </a:r>
          </a:p>
          <a:p>
            <a:pPr algn="ctr"/>
            <a:r>
              <a:rPr lang="fa-IR" sz="2400" b="1" dirty="0">
                <a:ln w="1905"/>
                <a:solidFill>
                  <a:schemeClr val="tx1"/>
                </a:solidFill>
                <a:effectLst>
                  <a:innerShdw blurRad="69850" dist="43180" dir="5400000">
                    <a:srgbClr val="000000">
                      <a:alpha val="65000"/>
                    </a:srgbClr>
                  </a:innerShdw>
                </a:effectLst>
              </a:rPr>
              <a:t>جريان</a:t>
            </a:r>
          </a:p>
          <a:p>
            <a:pPr algn="ctr"/>
            <a:r>
              <a:rPr lang="fa-IR" sz="2400" b="1" dirty="0">
                <a:ln w="1905"/>
                <a:solidFill>
                  <a:schemeClr val="tx1"/>
                </a:solidFill>
                <a:effectLst>
                  <a:innerShdw blurRad="69850" dist="43180" dir="5400000">
                    <a:srgbClr val="000000">
                      <a:alpha val="65000"/>
                    </a:srgbClr>
                  </a:innerShdw>
                </a:effectLst>
              </a:rPr>
              <a:t>سياسي</a:t>
            </a:r>
            <a:endParaRPr lang="en-US" sz="2400" b="1" dirty="0">
              <a:ln w="1905"/>
              <a:solidFill>
                <a:schemeClr val="tx1"/>
              </a:solidFill>
              <a:effectLst>
                <a:innerShdw blurRad="69850" dist="43180" dir="5400000">
                  <a:srgbClr val="000000">
                    <a:alpha val="65000"/>
                  </a:srgbClr>
                </a:innerShdw>
              </a:effectLst>
            </a:endParaRPr>
          </a:p>
        </p:txBody>
      </p:sp>
      <p:sp>
        <p:nvSpPr>
          <p:cNvPr id="6" name="Right Brace 5"/>
          <p:cNvSpPr/>
          <p:nvPr/>
        </p:nvSpPr>
        <p:spPr>
          <a:xfrm>
            <a:off x="10856184" y="142852"/>
            <a:ext cx="357190" cy="6500858"/>
          </a:xfrm>
          <a:prstGeom prst="rightBrace">
            <a:avLst>
              <a:gd name="adj1" fmla="val 320833"/>
              <a:gd name="adj2" fmla="val 50000"/>
            </a:avLst>
          </a:prstGeom>
        </p:spPr>
        <p:style>
          <a:lnRef idx="3">
            <a:schemeClr val="dk1"/>
          </a:lnRef>
          <a:fillRef idx="0">
            <a:schemeClr val="dk1"/>
          </a:fillRef>
          <a:effectRef idx="2">
            <a:schemeClr val="dk1"/>
          </a:effectRef>
          <a:fontRef idx="minor">
            <a:schemeClr val="tx1"/>
          </a:fontRef>
        </p:style>
        <p:txBody>
          <a:bodyPr rtlCol="1" anchor="ctr"/>
          <a:lstStyle/>
          <a:p>
            <a:pPr algn="ctr"/>
            <a:endParaRPr lang="fa-IR">
              <a:solidFill>
                <a:prstClr val="black"/>
              </a:solidFill>
            </a:endParaRPr>
          </a:p>
        </p:txBody>
      </p:sp>
      <p:sp>
        <p:nvSpPr>
          <p:cNvPr id="7" name="TextBox 6"/>
          <p:cNvSpPr txBox="1"/>
          <p:nvPr/>
        </p:nvSpPr>
        <p:spPr>
          <a:xfrm>
            <a:off x="11220417" y="0"/>
            <a:ext cx="928662" cy="369332"/>
          </a:xfrm>
          <a:prstGeom prst="rect">
            <a:avLst/>
          </a:prstGeom>
        </p:spPr>
        <p:style>
          <a:lnRef idx="2">
            <a:schemeClr val="accent2"/>
          </a:lnRef>
          <a:fillRef idx="1">
            <a:schemeClr val="lt1"/>
          </a:fillRef>
          <a:effectRef idx="0">
            <a:schemeClr val="accent2"/>
          </a:effectRef>
          <a:fontRef idx="minor">
            <a:schemeClr val="dk1"/>
          </a:fontRef>
        </p:style>
        <p:txBody>
          <a:bodyPr wrap="square" rtlCol="1">
            <a:spAutoFit/>
          </a:bodyPr>
          <a:lstStyle/>
          <a:p>
            <a:r>
              <a:rPr lang="fa-IR" b="1" dirty="0">
                <a:solidFill>
                  <a:prstClr val="black"/>
                </a:solidFill>
              </a:rPr>
              <a:t>مشروطه</a:t>
            </a:r>
          </a:p>
        </p:txBody>
      </p:sp>
      <p:sp>
        <p:nvSpPr>
          <p:cNvPr id="8" name="Rectangle 7"/>
          <p:cNvSpPr/>
          <p:nvPr/>
        </p:nvSpPr>
        <p:spPr>
          <a:xfrm>
            <a:off x="9616871" y="735486"/>
            <a:ext cx="1342034" cy="954107"/>
          </a:xfrm>
          <a:prstGeom prst="rect">
            <a:avLst/>
          </a:prstGeom>
        </p:spPr>
        <p:style>
          <a:lnRef idx="2">
            <a:schemeClr val="accent3"/>
          </a:lnRef>
          <a:fillRef idx="1">
            <a:schemeClr val="lt1"/>
          </a:fillRef>
          <a:effectRef idx="0">
            <a:schemeClr val="accent3"/>
          </a:effectRef>
          <a:fontRef idx="minor">
            <a:schemeClr val="dk1"/>
          </a:fontRef>
        </p:style>
        <p:txBody>
          <a:bodyPr wrap="none" lIns="91440" tIns="45720" rIns="91440" bIns="45720">
            <a:spAutoFit/>
          </a:bodyPr>
          <a:lstStyle/>
          <a:p>
            <a:pPr algn="ctr"/>
            <a:r>
              <a:rPr lang="fa-IR" sz="2800" b="1" dirty="0">
                <a:ln w="0"/>
                <a:solidFill>
                  <a:schemeClr val="tx1"/>
                </a:solidFill>
                <a:effectLst>
                  <a:outerShdw blurRad="38100" dist="19050" dir="2700000" algn="tl" rotWithShape="0">
                    <a:schemeClr val="dk1">
                      <a:alpha val="40000"/>
                    </a:schemeClr>
                  </a:outerShdw>
                </a:effectLst>
              </a:rPr>
              <a:t>مذهبي </a:t>
            </a:r>
          </a:p>
          <a:p>
            <a:pPr algn="ctr"/>
            <a:r>
              <a:rPr lang="fa-IR" sz="2800" b="1" dirty="0">
                <a:ln w="0"/>
                <a:solidFill>
                  <a:schemeClr val="tx1"/>
                </a:solidFill>
                <a:effectLst>
                  <a:outerShdw blurRad="38100" dist="19050" dir="2700000" algn="tl" rotWithShape="0">
                    <a:schemeClr val="dk1">
                      <a:alpha val="40000"/>
                    </a:schemeClr>
                  </a:outerShdw>
                </a:effectLst>
              </a:rPr>
              <a:t>(خط امام)</a:t>
            </a:r>
            <a:endParaRPr lang="en-US" sz="2800" b="1" dirty="0">
              <a:ln w="0"/>
              <a:solidFill>
                <a:schemeClr val="tx1"/>
              </a:solidFill>
              <a:effectLst>
                <a:outerShdw blurRad="38100" dist="19050" dir="2700000" algn="tl" rotWithShape="0">
                  <a:schemeClr val="dk1">
                    <a:alpha val="40000"/>
                  </a:schemeClr>
                </a:outerShdw>
              </a:effectLst>
            </a:endParaRPr>
          </a:p>
        </p:txBody>
      </p:sp>
      <p:sp>
        <p:nvSpPr>
          <p:cNvPr id="9" name="Rectangle 8"/>
          <p:cNvSpPr/>
          <p:nvPr/>
        </p:nvSpPr>
        <p:spPr>
          <a:xfrm>
            <a:off x="9695252" y="3811918"/>
            <a:ext cx="1214446" cy="954107"/>
          </a:xfrm>
          <a:prstGeom prst="rect">
            <a:avLst/>
          </a:prstGeom>
        </p:spPr>
        <p:style>
          <a:lnRef idx="2">
            <a:schemeClr val="accent5"/>
          </a:lnRef>
          <a:fillRef idx="1">
            <a:schemeClr val="lt1"/>
          </a:fillRef>
          <a:effectRef idx="0">
            <a:schemeClr val="accent5"/>
          </a:effectRef>
          <a:fontRef idx="minor">
            <a:schemeClr val="dk1"/>
          </a:fontRef>
        </p:style>
        <p:txBody>
          <a:bodyPr wrap="square" lIns="91440" tIns="45720" rIns="91440" bIns="45720">
            <a:spAutoFit/>
          </a:bodyPr>
          <a:lstStyle/>
          <a:p>
            <a:pPr algn="ctr"/>
            <a:r>
              <a:rPr lang="fa-IR" sz="2800" b="1" dirty="0">
                <a:ln w="0"/>
                <a:solidFill>
                  <a:schemeClr val="tx1"/>
                </a:solidFill>
                <a:effectLst>
                  <a:outerShdw blurRad="38100" dist="19050" dir="2700000" algn="tl" rotWithShape="0">
                    <a:schemeClr val="dk1">
                      <a:alpha val="40000"/>
                    </a:schemeClr>
                  </a:outerShdw>
                </a:effectLst>
              </a:rPr>
              <a:t>راست ليبرال</a:t>
            </a:r>
            <a:endParaRPr lang="en-US" sz="2800" b="1" dirty="0">
              <a:ln w="0"/>
              <a:solidFill>
                <a:schemeClr val="tx1"/>
              </a:solidFill>
              <a:effectLst>
                <a:outerShdw blurRad="38100" dist="19050" dir="2700000" algn="tl" rotWithShape="0">
                  <a:schemeClr val="dk1">
                    <a:alpha val="40000"/>
                  </a:schemeClr>
                </a:outerShdw>
              </a:effectLst>
            </a:endParaRPr>
          </a:p>
        </p:txBody>
      </p:sp>
      <p:sp>
        <p:nvSpPr>
          <p:cNvPr id="10" name="Rectangle 9"/>
          <p:cNvSpPr/>
          <p:nvPr/>
        </p:nvSpPr>
        <p:spPr>
          <a:xfrm>
            <a:off x="9610144" y="5599105"/>
            <a:ext cx="1310124" cy="830997"/>
          </a:xfrm>
          <a:prstGeom prst="rect">
            <a:avLst/>
          </a:prstGeom>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ctr"/>
            <a:r>
              <a:rPr lang="fa-IR" sz="2400" dirty="0">
                <a:ln w="0"/>
                <a:solidFill>
                  <a:schemeClr val="tx1"/>
                </a:solidFill>
                <a:effectLst>
                  <a:outerShdw blurRad="38100" dist="19050" dir="2700000" algn="tl" rotWithShape="0">
                    <a:schemeClr val="dk1">
                      <a:alpha val="40000"/>
                    </a:schemeClr>
                  </a:outerShdw>
                </a:effectLst>
              </a:rPr>
              <a:t>چپ ماركسيست</a:t>
            </a:r>
            <a:endParaRPr lang="en-US" sz="2400" dirty="0">
              <a:ln w="0"/>
              <a:solidFill>
                <a:schemeClr val="tx1"/>
              </a:solidFill>
              <a:effectLst>
                <a:outerShdw blurRad="38100" dist="19050" dir="2700000" algn="tl" rotWithShape="0">
                  <a:schemeClr val="dk1">
                    <a:alpha val="40000"/>
                  </a:schemeClr>
                </a:outerShdw>
              </a:effectLst>
            </a:endParaRPr>
          </a:p>
        </p:txBody>
      </p:sp>
      <p:cxnSp>
        <p:nvCxnSpPr>
          <p:cNvPr id="12" name="Straight Connector 11"/>
          <p:cNvCxnSpPr/>
          <p:nvPr/>
        </p:nvCxnSpPr>
        <p:spPr>
          <a:xfrm rot="5400000">
            <a:off x="6469790" y="3464719"/>
            <a:ext cx="6215106" cy="0"/>
          </a:xfrm>
          <a:prstGeom prst="line">
            <a:avLst/>
          </a:prstGeom>
        </p:spPr>
        <p:style>
          <a:lnRef idx="3">
            <a:schemeClr val="dk1"/>
          </a:lnRef>
          <a:fillRef idx="0">
            <a:schemeClr val="dk1"/>
          </a:fillRef>
          <a:effectRef idx="2">
            <a:schemeClr val="dk1"/>
          </a:effectRef>
          <a:fontRef idx="minor">
            <a:schemeClr val="tx1"/>
          </a:fontRef>
        </p:style>
      </p:cxnSp>
      <p:sp>
        <p:nvSpPr>
          <p:cNvPr id="14" name="TextBox 13"/>
          <p:cNvSpPr txBox="1"/>
          <p:nvPr/>
        </p:nvSpPr>
        <p:spPr>
          <a:xfrm>
            <a:off x="9220153" y="0"/>
            <a:ext cx="714380" cy="369332"/>
          </a:xfrm>
          <a:prstGeom prst="rect">
            <a:avLst/>
          </a:prstGeom>
        </p:spPr>
        <p:style>
          <a:lnRef idx="2">
            <a:schemeClr val="accent2"/>
          </a:lnRef>
          <a:fillRef idx="1">
            <a:schemeClr val="lt1"/>
          </a:fillRef>
          <a:effectRef idx="0">
            <a:schemeClr val="accent2"/>
          </a:effectRef>
          <a:fontRef idx="minor">
            <a:schemeClr val="dk1"/>
          </a:fontRef>
        </p:style>
        <p:txBody>
          <a:bodyPr wrap="square" rtlCol="1">
            <a:spAutoFit/>
          </a:bodyPr>
          <a:lstStyle/>
          <a:p>
            <a:r>
              <a:rPr lang="fa-IR" b="1" dirty="0">
                <a:solidFill>
                  <a:prstClr val="black"/>
                </a:solidFill>
              </a:rPr>
              <a:t>1361</a:t>
            </a:r>
          </a:p>
        </p:txBody>
      </p:sp>
      <p:cxnSp>
        <p:nvCxnSpPr>
          <p:cNvPr id="16" name="Straight Arrow Connector 15"/>
          <p:cNvCxnSpPr/>
          <p:nvPr/>
        </p:nvCxnSpPr>
        <p:spPr>
          <a:xfrm rot="10800000">
            <a:off x="9252949" y="1212834"/>
            <a:ext cx="285752" cy="15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8" name="Straight Arrow Connector 17"/>
          <p:cNvCxnSpPr>
            <a:endCxn id="21" idx="3"/>
          </p:cNvCxnSpPr>
          <p:nvPr/>
        </p:nvCxnSpPr>
        <p:spPr>
          <a:xfrm flipH="1" flipV="1">
            <a:off x="8850076" y="777292"/>
            <a:ext cx="402873" cy="365692"/>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20" name="Straight Arrow Connector 19"/>
          <p:cNvCxnSpPr>
            <a:endCxn id="22" idx="3"/>
          </p:cNvCxnSpPr>
          <p:nvPr/>
        </p:nvCxnSpPr>
        <p:spPr>
          <a:xfrm flipH="1">
            <a:off x="8752883" y="1212834"/>
            <a:ext cx="531661" cy="689567"/>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21" name="TextBox 20"/>
          <p:cNvSpPr txBox="1"/>
          <p:nvPr/>
        </p:nvSpPr>
        <p:spPr>
          <a:xfrm>
            <a:off x="7999866" y="546459"/>
            <a:ext cx="850210" cy="461665"/>
          </a:xfrm>
          <a:prstGeom prst="rect">
            <a:avLst/>
          </a:prstGeom>
        </p:spPr>
        <p:style>
          <a:lnRef idx="2">
            <a:schemeClr val="accent4"/>
          </a:lnRef>
          <a:fillRef idx="1">
            <a:schemeClr val="lt1"/>
          </a:fillRef>
          <a:effectRef idx="0">
            <a:schemeClr val="accent4"/>
          </a:effectRef>
          <a:fontRef idx="minor">
            <a:schemeClr val="dk1"/>
          </a:fontRef>
        </p:style>
        <p:txBody>
          <a:bodyPr wrap="square" rtlCol="1">
            <a:spAutoFit/>
          </a:bodyPr>
          <a:lstStyle/>
          <a:p>
            <a:r>
              <a:rPr lang="fa-IR" sz="2400" b="1" dirty="0">
                <a:solidFill>
                  <a:prstClr val="black"/>
                </a:solidFill>
              </a:rPr>
              <a:t>راست</a:t>
            </a:r>
          </a:p>
        </p:txBody>
      </p:sp>
      <p:sp>
        <p:nvSpPr>
          <p:cNvPr id="22" name="TextBox 21"/>
          <p:cNvSpPr txBox="1"/>
          <p:nvPr/>
        </p:nvSpPr>
        <p:spPr>
          <a:xfrm>
            <a:off x="8038503" y="1702346"/>
            <a:ext cx="714380" cy="400110"/>
          </a:xfrm>
          <a:prstGeom prst="rect">
            <a:avLst/>
          </a:prstGeom>
        </p:spPr>
        <p:style>
          <a:lnRef idx="2">
            <a:schemeClr val="accent5"/>
          </a:lnRef>
          <a:fillRef idx="1">
            <a:schemeClr val="lt1"/>
          </a:fillRef>
          <a:effectRef idx="0">
            <a:schemeClr val="accent5"/>
          </a:effectRef>
          <a:fontRef idx="minor">
            <a:schemeClr val="dk1"/>
          </a:fontRef>
        </p:style>
        <p:txBody>
          <a:bodyPr wrap="square" rtlCol="1">
            <a:spAutoFit/>
          </a:bodyPr>
          <a:lstStyle/>
          <a:p>
            <a:pPr algn="ctr"/>
            <a:r>
              <a:rPr lang="fa-IR" sz="2000" b="1" dirty="0">
                <a:solidFill>
                  <a:prstClr val="black"/>
                </a:solidFill>
              </a:rPr>
              <a:t>چپ</a:t>
            </a:r>
          </a:p>
        </p:txBody>
      </p:sp>
      <p:cxnSp>
        <p:nvCxnSpPr>
          <p:cNvPr id="24" name="Straight Connector 23"/>
          <p:cNvCxnSpPr/>
          <p:nvPr/>
        </p:nvCxnSpPr>
        <p:spPr>
          <a:xfrm rot="5400000">
            <a:off x="4823793" y="3429000"/>
            <a:ext cx="6286544" cy="0"/>
          </a:xfrm>
          <a:prstGeom prst="line">
            <a:avLst/>
          </a:prstGeom>
        </p:spPr>
        <p:style>
          <a:lnRef idx="3">
            <a:schemeClr val="dk1"/>
          </a:lnRef>
          <a:fillRef idx="0">
            <a:schemeClr val="dk1"/>
          </a:fillRef>
          <a:effectRef idx="2">
            <a:schemeClr val="dk1"/>
          </a:effectRef>
          <a:fontRef idx="minor">
            <a:schemeClr val="tx1"/>
          </a:fontRef>
        </p:style>
      </p:cxnSp>
      <p:sp>
        <p:nvSpPr>
          <p:cNvPr id="26" name="TextBox 25"/>
          <p:cNvSpPr txBox="1"/>
          <p:nvPr/>
        </p:nvSpPr>
        <p:spPr>
          <a:xfrm>
            <a:off x="7538437" y="0"/>
            <a:ext cx="785818" cy="369332"/>
          </a:xfrm>
          <a:prstGeom prst="rect">
            <a:avLst/>
          </a:prstGeom>
        </p:spPr>
        <p:style>
          <a:lnRef idx="2">
            <a:schemeClr val="accent2"/>
          </a:lnRef>
          <a:fillRef idx="1">
            <a:schemeClr val="lt1"/>
          </a:fillRef>
          <a:effectRef idx="0">
            <a:schemeClr val="accent2"/>
          </a:effectRef>
          <a:fontRef idx="minor">
            <a:schemeClr val="dk1"/>
          </a:fontRef>
        </p:style>
        <p:txBody>
          <a:bodyPr wrap="square" rtlCol="1">
            <a:spAutoFit/>
          </a:bodyPr>
          <a:lstStyle/>
          <a:p>
            <a:r>
              <a:rPr lang="fa-IR" b="1" dirty="0">
                <a:solidFill>
                  <a:prstClr val="black"/>
                </a:solidFill>
              </a:rPr>
              <a:t>1368</a:t>
            </a:r>
          </a:p>
        </p:txBody>
      </p:sp>
      <p:sp>
        <p:nvSpPr>
          <p:cNvPr id="27" name="TextBox 26"/>
          <p:cNvSpPr txBox="1"/>
          <p:nvPr/>
        </p:nvSpPr>
        <p:spPr>
          <a:xfrm>
            <a:off x="8395693" y="3925678"/>
            <a:ext cx="1071570" cy="646331"/>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ctr"/>
            <a:r>
              <a:rPr lang="fa-IR" b="1" dirty="0">
                <a:solidFill>
                  <a:prstClr val="black"/>
                </a:solidFill>
              </a:rPr>
              <a:t>كاهش شديد فعاليتها</a:t>
            </a:r>
          </a:p>
        </p:txBody>
      </p:sp>
      <p:sp>
        <p:nvSpPr>
          <p:cNvPr id="28" name="TextBox 27"/>
          <p:cNvSpPr txBox="1"/>
          <p:nvPr/>
        </p:nvSpPr>
        <p:spPr>
          <a:xfrm>
            <a:off x="8038503" y="5845750"/>
            <a:ext cx="1428760"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r>
              <a:rPr lang="fa-IR" b="1" dirty="0">
                <a:solidFill>
                  <a:prstClr val="black"/>
                </a:solidFill>
              </a:rPr>
              <a:t>خروج از صحنه</a:t>
            </a:r>
          </a:p>
        </p:txBody>
      </p:sp>
      <p:cxnSp>
        <p:nvCxnSpPr>
          <p:cNvPr id="30" name="Straight Arrow Connector 29"/>
          <p:cNvCxnSpPr/>
          <p:nvPr/>
        </p:nvCxnSpPr>
        <p:spPr>
          <a:xfrm rot="10800000">
            <a:off x="7466996" y="712767"/>
            <a:ext cx="500066" cy="15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36" name="Straight Arrow Connector 35"/>
          <p:cNvCxnSpPr/>
          <p:nvPr/>
        </p:nvCxnSpPr>
        <p:spPr>
          <a:xfrm rot="10800000">
            <a:off x="6895492" y="428604"/>
            <a:ext cx="571504" cy="214314"/>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38" name="Straight Arrow Connector 37"/>
          <p:cNvCxnSpPr/>
          <p:nvPr/>
        </p:nvCxnSpPr>
        <p:spPr>
          <a:xfrm rot="10800000" flipV="1">
            <a:off x="6895492" y="785794"/>
            <a:ext cx="571504" cy="35719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43" name="TextBox 42"/>
          <p:cNvSpPr txBox="1"/>
          <p:nvPr/>
        </p:nvSpPr>
        <p:spPr>
          <a:xfrm>
            <a:off x="7109806" y="1434100"/>
            <a:ext cx="785818" cy="923330"/>
          </a:xfrm>
          <a:prstGeom prst="rect">
            <a:avLst/>
          </a:prstGeom>
        </p:spPr>
        <p:style>
          <a:lnRef idx="2">
            <a:schemeClr val="dk1"/>
          </a:lnRef>
          <a:fillRef idx="1">
            <a:schemeClr val="lt1"/>
          </a:fillRef>
          <a:effectRef idx="0">
            <a:schemeClr val="dk1"/>
          </a:effectRef>
          <a:fontRef idx="minor">
            <a:schemeClr val="dk1"/>
          </a:fontRef>
        </p:style>
        <p:txBody>
          <a:bodyPr wrap="square" rtlCol="1">
            <a:spAutoFit/>
          </a:bodyPr>
          <a:lstStyle/>
          <a:p>
            <a:r>
              <a:rPr lang="fa-IR" b="1" dirty="0">
                <a:solidFill>
                  <a:prstClr val="black"/>
                </a:solidFill>
              </a:rPr>
              <a:t>كاهش فعاليتها تا74</a:t>
            </a:r>
          </a:p>
        </p:txBody>
      </p:sp>
      <p:sp>
        <p:nvSpPr>
          <p:cNvPr id="44" name="TextBox 43"/>
          <p:cNvSpPr txBox="1"/>
          <p:nvPr/>
        </p:nvSpPr>
        <p:spPr>
          <a:xfrm>
            <a:off x="6181112" y="273586"/>
            <a:ext cx="714380"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r>
              <a:rPr lang="fa-IR" b="1" dirty="0">
                <a:solidFill>
                  <a:prstClr val="black"/>
                </a:solidFill>
              </a:rPr>
              <a:t>سنتي</a:t>
            </a:r>
          </a:p>
        </p:txBody>
      </p:sp>
      <p:sp>
        <p:nvSpPr>
          <p:cNvPr id="45" name="TextBox 44"/>
          <p:cNvSpPr txBox="1"/>
          <p:nvPr/>
        </p:nvSpPr>
        <p:spPr>
          <a:xfrm>
            <a:off x="6194786" y="950553"/>
            <a:ext cx="714380"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r>
              <a:rPr lang="fa-IR" b="1" dirty="0">
                <a:solidFill>
                  <a:prstClr val="black"/>
                </a:solidFill>
              </a:rPr>
              <a:t>مدرن</a:t>
            </a:r>
          </a:p>
        </p:txBody>
      </p:sp>
      <p:sp>
        <p:nvSpPr>
          <p:cNvPr id="47" name="TextBox 46"/>
          <p:cNvSpPr txBox="1"/>
          <p:nvPr/>
        </p:nvSpPr>
        <p:spPr>
          <a:xfrm>
            <a:off x="7109806" y="3689028"/>
            <a:ext cx="785818" cy="646331"/>
          </a:xfrm>
          <a:prstGeom prst="rect">
            <a:avLst/>
          </a:prstGeom>
        </p:spPr>
        <p:style>
          <a:lnRef idx="2">
            <a:schemeClr val="dk1"/>
          </a:lnRef>
          <a:fillRef idx="1">
            <a:schemeClr val="lt1"/>
          </a:fillRef>
          <a:effectRef idx="0">
            <a:schemeClr val="dk1"/>
          </a:effectRef>
          <a:fontRef idx="minor">
            <a:schemeClr val="dk1"/>
          </a:fontRef>
        </p:style>
        <p:txBody>
          <a:bodyPr wrap="square" rtlCol="1">
            <a:spAutoFit/>
          </a:bodyPr>
          <a:lstStyle/>
          <a:p>
            <a:pPr algn="ctr"/>
            <a:r>
              <a:rPr lang="fa-IR" b="1" dirty="0">
                <a:solidFill>
                  <a:prstClr val="black"/>
                </a:solidFill>
              </a:rPr>
              <a:t>آغاز فعاليت</a:t>
            </a:r>
          </a:p>
        </p:txBody>
      </p:sp>
      <p:sp>
        <p:nvSpPr>
          <p:cNvPr id="48" name="TextBox 47"/>
          <p:cNvSpPr txBox="1"/>
          <p:nvPr/>
        </p:nvSpPr>
        <p:spPr>
          <a:xfrm>
            <a:off x="1760449" y="-12166"/>
            <a:ext cx="714348" cy="369332"/>
          </a:xfrm>
          <a:prstGeom prst="rect">
            <a:avLst/>
          </a:prstGeom>
        </p:spPr>
        <p:style>
          <a:lnRef idx="2">
            <a:schemeClr val="accent2"/>
          </a:lnRef>
          <a:fillRef idx="1">
            <a:schemeClr val="lt1"/>
          </a:fillRef>
          <a:effectRef idx="0">
            <a:schemeClr val="accent2"/>
          </a:effectRef>
          <a:fontRef idx="minor">
            <a:schemeClr val="dk1"/>
          </a:fontRef>
        </p:style>
        <p:txBody>
          <a:bodyPr wrap="square" rtlCol="1">
            <a:spAutoFit/>
          </a:bodyPr>
          <a:lstStyle/>
          <a:p>
            <a:r>
              <a:rPr lang="fa-IR" b="1" dirty="0" smtClean="0">
                <a:solidFill>
                  <a:prstClr val="black"/>
                </a:solidFill>
              </a:rPr>
              <a:t>1389</a:t>
            </a:r>
            <a:endParaRPr lang="fa-IR" b="1" dirty="0">
              <a:solidFill>
                <a:prstClr val="black"/>
              </a:solidFill>
            </a:endParaRPr>
          </a:p>
        </p:txBody>
      </p:sp>
      <p:cxnSp>
        <p:nvCxnSpPr>
          <p:cNvPr id="50" name="Straight Arrow Connector 49"/>
          <p:cNvCxnSpPr/>
          <p:nvPr/>
        </p:nvCxnSpPr>
        <p:spPr>
          <a:xfrm rot="10800000">
            <a:off x="5823922" y="427015"/>
            <a:ext cx="357190" cy="15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51" name="TextBox 50"/>
          <p:cNvSpPr txBox="1"/>
          <p:nvPr/>
        </p:nvSpPr>
        <p:spPr>
          <a:xfrm>
            <a:off x="5109542" y="273586"/>
            <a:ext cx="714380"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r>
              <a:rPr lang="fa-IR" b="1" dirty="0">
                <a:solidFill>
                  <a:prstClr val="black"/>
                </a:solidFill>
              </a:rPr>
              <a:t>ارزشي</a:t>
            </a:r>
          </a:p>
        </p:txBody>
      </p:sp>
      <p:cxnSp>
        <p:nvCxnSpPr>
          <p:cNvPr id="54" name="Straight Arrow Connector 53"/>
          <p:cNvCxnSpPr/>
          <p:nvPr/>
        </p:nvCxnSpPr>
        <p:spPr>
          <a:xfrm rot="10800000">
            <a:off x="6752616" y="1832546"/>
            <a:ext cx="357190" cy="15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55" name="Straight Arrow Connector 54"/>
          <p:cNvCxnSpPr>
            <a:stCxn id="51" idx="1"/>
            <a:endCxn id="56" idx="3"/>
          </p:cNvCxnSpPr>
          <p:nvPr/>
        </p:nvCxnSpPr>
        <p:spPr>
          <a:xfrm flipH="1">
            <a:off x="4238611" y="458252"/>
            <a:ext cx="870931" cy="30066"/>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56" name="TextBox 55"/>
          <p:cNvSpPr txBox="1"/>
          <p:nvPr/>
        </p:nvSpPr>
        <p:spPr>
          <a:xfrm>
            <a:off x="3381355" y="303652"/>
            <a:ext cx="857256"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r>
              <a:rPr lang="fa-IR" b="1" dirty="0">
                <a:solidFill>
                  <a:prstClr val="black"/>
                </a:solidFill>
              </a:rPr>
              <a:t>اصولگرا</a:t>
            </a:r>
          </a:p>
        </p:txBody>
      </p:sp>
      <p:sp>
        <p:nvSpPr>
          <p:cNvPr id="57" name="Isosceles Triangle 56"/>
          <p:cNvSpPr/>
          <p:nvPr/>
        </p:nvSpPr>
        <p:spPr>
          <a:xfrm>
            <a:off x="4680914" y="1643050"/>
            <a:ext cx="1714512" cy="1357322"/>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sz="1600">
              <a:solidFill>
                <a:prstClr val="white"/>
              </a:solidFill>
            </a:endParaRPr>
          </a:p>
        </p:txBody>
      </p:sp>
      <p:sp>
        <p:nvSpPr>
          <p:cNvPr id="58" name="Rectangle 57"/>
          <p:cNvSpPr/>
          <p:nvPr/>
        </p:nvSpPr>
        <p:spPr>
          <a:xfrm>
            <a:off x="4766512" y="1794184"/>
            <a:ext cx="1471878" cy="132343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a-IR" sz="40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rPr>
              <a:t>2</a:t>
            </a:r>
          </a:p>
          <a:p>
            <a:pPr algn="ctr"/>
            <a:r>
              <a:rPr lang="fa-IR" sz="40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rPr>
              <a:t>خرداد</a:t>
            </a:r>
            <a:endParaRPr lang="en-US" sz="40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endParaRPr>
          </a:p>
        </p:txBody>
      </p:sp>
      <p:cxnSp>
        <p:nvCxnSpPr>
          <p:cNvPr id="60" name="Straight Arrow Connector 59"/>
          <p:cNvCxnSpPr>
            <a:endCxn id="57" idx="0"/>
          </p:cNvCxnSpPr>
          <p:nvPr/>
        </p:nvCxnSpPr>
        <p:spPr>
          <a:xfrm rot="10800000" flipV="1">
            <a:off x="5538170" y="1172632"/>
            <a:ext cx="642942" cy="47041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62" name="Straight Arrow Connector 61"/>
          <p:cNvCxnSpPr>
            <a:stCxn id="47" idx="1"/>
          </p:cNvCxnSpPr>
          <p:nvPr/>
        </p:nvCxnSpPr>
        <p:spPr>
          <a:xfrm flipH="1" flipV="1">
            <a:off x="5466716" y="2966347"/>
            <a:ext cx="1643090" cy="1045847"/>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63" name="TextBox 62"/>
          <p:cNvSpPr txBox="1"/>
          <p:nvPr/>
        </p:nvSpPr>
        <p:spPr>
          <a:xfrm>
            <a:off x="6061546" y="1630264"/>
            <a:ext cx="642942"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r>
              <a:rPr lang="fa-IR" b="1" dirty="0">
                <a:solidFill>
                  <a:prstClr val="black"/>
                </a:solidFill>
              </a:rPr>
              <a:t>آغاز</a:t>
            </a:r>
          </a:p>
        </p:txBody>
      </p:sp>
      <p:cxnSp>
        <p:nvCxnSpPr>
          <p:cNvPr id="65" name="Straight Arrow Connector 64"/>
          <p:cNvCxnSpPr>
            <a:stCxn id="63" idx="2"/>
          </p:cNvCxnSpPr>
          <p:nvPr/>
        </p:nvCxnSpPr>
        <p:spPr>
          <a:xfrm flipH="1">
            <a:off x="5975839" y="1999596"/>
            <a:ext cx="407178" cy="372085"/>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67" name="TextBox 66"/>
          <p:cNvSpPr txBox="1"/>
          <p:nvPr/>
        </p:nvSpPr>
        <p:spPr>
          <a:xfrm>
            <a:off x="6408849" y="2370405"/>
            <a:ext cx="928694" cy="646331"/>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ctr"/>
            <a:r>
              <a:rPr lang="fa-IR" b="1" dirty="0">
                <a:solidFill>
                  <a:prstClr val="black"/>
                </a:solidFill>
              </a:rPr>
              <a:t>اصلاح</a:t>
            </a:r>
          </a:p>
          <a:p>
            <a:pPr algn="ctr"/>
            <a:r>
              <a:rPr lang="fa-IR" b="1" dirty="0">
                <a:solidFill>
                  <a:prstClr val="black"/>
                </a:solidFill>
              </a:rPr>
              <a:t>طلب</a:t>
            </a:r>
          </a:p>
        </p:txBody>
      </p:sp>
      <p:sp>
        <p:nvSpPr>
          <p:cNvPr id="68" name="TextBox 67"/>
          <p:cNvSpPr txBox="1"/>
          <p:nvPr/>
        </p:nvSpPr>
        <p:spPr>
          <a:xfrm>
            <a:off x="5099118" y="3689028"/>
            <a:ext cx="785818" cy="646331"/>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ctr"/>
            <a:r>
              <a:rPr lang="fa-IR" b="1" dirty="0">
                <a:solidFill>
                  <a:prstClr val="black"/>
                </a:solidFill>
              </a:rPr>
              <a:t>ملي </a:t>
            </a:r>
          </a:p>
          <a:p>
            <a:pPr algn="ctr"/>
            <a:r>
              <a:rPr lang="fa-IR" b="1" dirty="0">
                <a:solidFill>
                  <a:prstClr val="black"/>
                </a:solidFill>
              </a:rPr>
              <a:t>مذهبي</a:t>
            </a:r>
          </a:p>
        </p:txBody>
      </p:sp>
      <p:cxnSp>
        <p:nvCxnSpPr>
          <p:cNvPr id="70" name="Straight Arrow Connector 69"/>
          <p:cNvCxnSpPr>
            <a:endCxn id="68" idx="0"/>
          </p:cNvCxnSpPr>
          <p:nvPr/>
        </p:nvCxnSpPr>
        <p:spPr>
          <a:xfrm flipH="1">
            <a:off x="5492027" y="2932362"/>
            <a:ext cx="72179" cy="756666"/>
          </a:xfrm>
          <a:prstGeom prst="straightConnector1">
            <a:avLst/>
          </a:prstGeom>
          <a:ln>
            <a:headEnd type="arrow"/>
            <a:tailEnd type="arrow"/>
          </a:ln>
        </p:spPr>
        <p:style>
          <a:lnRef idx="3">
            <a:schemeClr val="dk1"/>
          </a:lnRef>
          <a:fillRef idx="0">
            <a:schemeClr val="dk1"/>
          </a:fillRef>
          <a:effectRef idx="2">
            <a:schemeClr val="dk1"/>
          </a:effectRef>
          <a:fontRef idx="minor">
            <a:schemeClr val="tx1"/>
          </a:fontRef>
        </p:style>
      </p:cxnSp>
      <p:sp>
        <p:nvSpPr>
          <p:cNvPr id="42" name="TextBox 41"/>
          <p:cNvSpPr txBox="1"/>
          <p:nvPr/>
        </p:nvSpPr>
        <p:spPr>
          <a:xfrm>
            <a:off x="8109941" y="2285992"/>
            <a:ext cx="1357322" cy="923330"/>
          </a:xfrm>
          <a:prstGeom prst="rect">
            <a:avLst/>
          </a:prstGeom>
        </p:spPr>
        <p:style>
          <a:lnRef idx="2">
            <a:schemeClr val="accent2"/>
          </a:lnRef>
          <a:fillRef idx="1">
            <a:schemeClr val="lt1"/>
          </a:fillRef>
          <a:effectRef idx="0">
            <a:schemeClr val="accent2"/>
          </a:effectRef>
          <a:fontRef idx="minor">
            <a:schemeClr val="dk1"/>
          </a:fontRef>
        </p:style>
        <p:txBody>
          <a:bodyPr wrap="square" rtlCol="1">
            <a:spAutoFit/>
          </a:bodyPr>
          <a:lstStyle/>
          <a:p>
            <a:pPr algn="ctr"/>
            <a:r>
              <a:rPr lang="fa-IR" dirty="0">
                <a:ln w="0"/>
                <a:solidFill>
                  <a:prstClr val="black"/>
                </a:solidFill>
                <a:effectLst>
                  <a:outerShdw blurRad="38100" dist="19050" dir="2700000" algn="tl" rotWithShape="0">
                    <a:prstClr val="black">
                      <a:alpha val="40000"/>
                    </a:prstClr>
                  </a:outerShdw>
                </a:effectLst>
              </a:rPr>
              <a:t>اختلاف نظر درسياستهاي اقتصادي</a:t>
            </a:r>
          </a:p>
        </p:txBody>
      </p:sp>
      <p:sp>
        <p:nvSpPr>
          <p:cNvPr id="46" name="TextBox 45"/>
          <p:cNvSpPr txBox="1"/>
          <p:nvPr/>
        </p:nvSpPr>
        <p:spPr>
          <a:xfrm>
            <a:off x="385011" y="5715017"/>
            <a:ext cx="5496675" cy="830997"/>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ctr"/>
            <a:r>
              <a:rPr lang="fa-IR" sz="2400" b="1" dirty="0">
                <a:ln w="0"/>
                <a:solidFill>
                  <a:prstClr val="black"/>
                </a:solidFill>
                <a:effectLst>
                  <a:outerShdw blurRad="38100" dist="19050" dir="2700000" algn="tl" rotWithShape="0">
                    <a:prstClr val="black">
                      <a:alpha val="40000"/>
                    </a:prstClr>
                  </a:outerShdw>
                </a:effectLst>
              </a:rPr>
              <a:t>اختلاف نظر در ديدگاههاي سياسي وفرهنگي</a:t>
            </a:r>
          </a:p>
          <a:p>
            <a:pPr algn="ctr"/>
            <a:r>
              <a:rPr lang="fa-IR" sz="2400" b="1" dirty="0">
                <a:ln w="0"/>
                <a:solidFill>
                  <a:prstClr val="black"/>
                </a:solidFill>
                <a:effectLst>
                  <a:outerShdw blurRad="38100" dist="19050" dir="2700000" algn="tl" rotWithShape="0">
                    <a:prstClr val="black">
                      <a:alpha val="40000"/>
                    </a:prstClr>
                  </a:outerShdw>
                </a:effectLst>
              </a:rPr>
              <a:t>ومبانی حکومت و....</a:t>
            </a:r>
          </a:p>
        </p:txBody>
      </p:sp>
      <p:sp>
        <p:nvSpPr>
          <p:cNvPr id="49" name="TextBox 48">
            <a:hlinkClick r:id="rId2" action="ppaction://hlinksldjump"/>
          </p:cNvPr>
          <p:cNvSpPr txBox="1"/>
          <p:nvPr/>
        </p:nvSpPr>
        <p:spPr>
          <a:xfrm>
            <a:off x="1821390" y="345024"/>
            <a:ext cx="642942"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r>
              <a:rPr lang="fa-IR" b="1" dirty="0">
                <a:solidFill>
                  <a:prstClr val="black"/>
                </a:solidFill>
              </a:rPr>
              <a:t>متحد</a:t>
            </a:r>
          </a:p>
        </p:txBody>
      </p:sp>
      <p:cxnSp>
        <p:nvCxnSpPr>
          <p:cNvPr id="61" name="Straight Arrow Connector 60"/>
          <p:cNvCxnSpPr>
            <a:stCxn id="56" idx="1"/>
            <a:endCxn id="49" idx="3"/>
          </p:cNvCxnSpPr>
          <p:nvPr/>
        </p:nvCxnSpPr>
        <p:spPr>
          <a:xfrm flipH="1">
            <a:off x="2464332" y="488318"/>
            <a:ext cx="917023" cy="41372"/>
          </a:xfrm>
          <a:prstGeom prst="straightConnector1">
            <a:avLst/>
          </a:prstGeom>
          <a:ln>
            <a:tailEnd type="arrow"/>
          </a:ln>
        </p:spPr>
        <p:style>
          <a:lnRef idx="2">
            <a:schemeClr val="accent3"/>
          </a:lnRef>
          <a:fillRef idx="0">
            <a:schemeClr val="accent3"/>
          </a:fillRef>
          <a:effectRef idx="1">
            <a:schemeClr val="accent3"/>
          </a:effectRef>
          <a:fontRef idx="minor">
            <a:schemeClr val="tx1"/>
          </a:fontRef>
        </p:style>
      </p:cxnSp>
      <p:sp>
        <p:nvSpPr>
          <p:cNvPr id="64" name="TextBox 63"/>
          <p:cNvSpPr txBox="1"/>
          <p:nvPr/>
        </p:nvSpPr>
        <p:spPr>
          <a:xfrm>
            <a:off x="1749984" y="1429744"/>
            <a:ext cx="785786"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r>
              <a:rPr lang="fa-IR" b="1" dirty="0">
                <a:solidFill>
                  <a:prstClr val="black"/>
                </a:solidFill>
              </a:rPr>
              <a:t>پايداري</a:t>
            </a:r>
          </a:p>
        </p:txBody>
      </p:sp>
      <p:sp>
        <p:nvSpPr>
          <p:cNvPr id="66" name="TextBox 65"/>
          <p:cNvSpPr txBox="1"/>
          <p:nvPr/>
        </p:nvSpPr>
        <p:spPr>
          <a:xfrm>
            <a:off x="2187739" y="3267210"/>
            <a:ext cx="785786"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r>
              <a:rPr lang="fa-IR" b="1" dirty="0" smtClean="0">
                <a:solidFill>
                  <a:prstClr val="black"/>
                </a:solidFill>
              </a:rPr>
              <a:t>انشعاب</a:t>
            </a:r>
            <a:endParaRPr lang="fa-IR" b="1" dirty="0">
              <a:solidFill>
                <a:prstClr val="black"/>
              </a:solidFill>
            </a:endParaRPr>
          </a:p>
        </p:txBody>
      </p:sp>
      <p:cxnSp>
        <p:nvCxnSpPr>
          <p:cNvPr id="71" name="Straight Arrow Connector 70"/>
          <p:cNvCxnSpPr>
            <a:stCxn id="56" idx="1"/>
            <a:endCxn id="64" idx="3"/>
          </p:cNvCxnSpPr>
          <p:nvPr/>
        </p:nvCxnSpPr>
        <p:spPr>
          <a:xfrm flipH="1">
            <a:off x="2535770" y="488318"/>
            <a:ext cx="845585" cy="1126092"/>
          </a:xfrm>
          <a:prstGeom prst="straightConnector1">
            <a:avLst/>
          </a:prstGeom>
          <a:ln>
            <a:tailEnd type="arrow"/>
          </a:ln>
        </p:spPr>
        <p:style>
          <a:lnRef idx="2">
            <a:schemeClr val="accent3"/>
          </a:lnRef>
          <a:fillRef idx="0">
            <a:schemeClr val="accent3"/>
          </a:fillRef>
          <a:effectRef idx="1">
            <a:schemeClr val="accent3"/>
          </a:effectRef>
          <a:fontRef idx="minor">
            <a:schemeClr val="tx1"/>
          </a:fontRef>
        </p:style>
      </p:cxnSp>
      <p:cxnSp>
        <p:nvCxnSpPr>
          <p:cNvPr id="73" name="Straight Arrow Connector 72"/>
          <p:cNvCxnSpPr>
            <a:stCxn id="56" idx="1"/>
            <a:endCxn id="66" idx="3"/>
          </p:cNvCxnSpPr>
          <p:nvPr/>
        </p:nvCxnSpPr>
        <p:spPr>
          <a:xfrm flipH="1">
            <a:off x="2973525" y="488318"/>
            <a:ext cx="407830" cy="2963558"/>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
        <p:nvSpPr>
          <p:cNvPr id="74" name="TextBox 73"/>
          <p:cNvSpPr txBox="1"/>
          <p:nvPr/>
        </p:nvSpPr>
        <p:spPr>
          <a:xfrm>
            <a:off x="799231" y="3127993"/>
            <a:ext cx="857256"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r>
              <a:rPr lang="fa-IR" b="1" dirty="0">
                <a:solidFill>
                  <a:prstClr val="black"/>
                </a:solidFill>
              </a:rPr>
              <a:t>ايستادگي</a:t>
            </a:r>
          </a:p>
        </p:txBody>
      </p:sp>
      <p:sp>
        <p:nvSpPr>
          <p:cNvPr id="52" name="TextBox 51"/>
          <p:cNvSpPr txBox="1"/>
          <p:nvPr/>
        </p:nvSpPr>
        <p:spPr>
          <a:xfrm>
            <a:off x="6181144" y="-71462"/>
            <a:ext cx="714348" cy="369332"/>
          </a:xfrm>
          <a:prstGeom prst="rect">
            <a:avLst/>
          </a:prstGeom>
        </p:spPr>
        <p:style>
          <a:lnRef idx="2">
            <a:schemeClr val="accent2"/>
          </a:lnRef>
          <a:fillRef idx="1">
            <a:schemeClr val="lt1"/>
          </a:fillRef>
          <a:effectRef idx="0">
            <a:schemeClr val="accent2"/>
          </a:effectRef>
          <a:fontRef idx="minor">
            <a:schemeClr val="dk1"/>
          </a:fontRef>
        </p:style>
        <p:txBody>
          <a:bodyPr wrap="square" rtlCol="1">
            <a:spAutoFit/>
          </a:bodyPr>
          <a:lstStyle/>
          <a:p>
            <a:r>
              <a:rPr lang="fa-IR" b="1" dirty="0">
                <a:solidFill>
                  <a:prstClr val="black"/>
                </a:solidFill>
              </a:rPr>
              <a:t>1374</a:t>
            </a:r>
          </a:p>
        </p:txBody>
      </p:sp>
      <p:sp>
        <p:nvSpPr>
          <p:cNvPr id="53" name="TextBox 52"/>
          <p:cNvSpPr txBox="1"/>
          <p:nvPr/>
        </p:nvSpPr>
        <p:spPr>
          <a:xfrm>
            <a:off x="5109542" y="-71462"/>
            <a:ext cx="714348" cy="369332"/>
          </a:xfrm>
          <a:prstGeom prst="rect">
            <a:avLst/>
          </a:prstGeom>
        </p:spPr>
        <p:style>
          <a:lnRef idx="2">
            <a:schemeClr val="accent2"/>
          </a:lnRef>
          <a:fillRef idx="1">
            <a:schemeClr val="lt1"/>
          </a:fillRef>
          <a:effectRef idx="0">
            <a:schemeClr val="accent2"/>
          </a:effectRef>
          <a:fontRef idx="minor">
            <a:schemeClr val="dk1"/>
          </a:fontRef>
        </p:style>
        <p:txBody>
          <a:bodyPr wrap="square" rtlCol="1">
            <a:spAutoFit/>
          </a:bodyPr>
          <a:lstStyle/>
          <a:p>
            <a:r>
              <a:rPr lang="fa-IR" b="1" dirty="0">
                <a:solidFill>
                  <a:prstClr val="black"/>
                </a:solidFill>
              </a:rPr>
              <a:t>1376</a:t>
            </a:r>
          </a:p>
        </p:txBody>
      </p:sp>
      <p:sp>
        <p:nvSpPr>
          <p:cNvPr id="2" name="Down Arrow 1"/>
          <p:cNvSpPr/>
          <p:nvPr/>
        </p:nvSpPr>
        <p:spPr>
          <a:xfrm rot="17033191">
            <a:off x="5983107" y="2445095"/>
            <a:ext cx="636365" cy="21144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0"/>
            <a:endParaRPr lang="fa-IR">
              <a:solidFill>
                <a:prstClr val="white"/>
              </a:solidFill>
            </a:endParaRPr>
          </a:p>
        </p:txBody>
      </p:sp>
      <p:sp>
        <p:nvSpPr>
          <p:cNvPr id="81" name="TextBox 80"/>
          <p:cNvSpPr txBox="1"/>
          <p:nvPr/>
        </p:nvSpPr>
        <p:spPr>
          <a:xfrm>
            <a:off x="3458515" y="-41814"/>
            <a:ext cx="714348" cy="369332"/>
          </a:xfrm>
          <a:prstGeom prst="rect">
            <a:avLst/>
          </a:prstGeom>
        </p:spPr>
        <p:style>
          <a:lnRef idx="2">
            <a:schemeClr val="accent2"/>
          </a:lnRef>
          <a:fillRef idx="1">
            <a:schemeClr val="lt1"/>
          </a:fillRef>
          <a:effectRef idx="0">
            <a:schemeClr val="accent2"/>
          </a:effectRef>
          <a:fontRef idx="minor">
            <a:schemeClr val="dk1"/>
          </a:fontRef>
        </p:style>
        <p:txBody>
          <a:bodyPr wrap="square" rtlCol="1">
            <a:spAutoFit/>
          </a:bodyPr>
          <a:lstStyle/>
          <a:p>
            <a:r>
              <a:rPr lang="fa-IR" b="1" dirty="0" smtClean="0">
                <a:solidFill>
                  <a:prstClr val="black"/>
                </a:solidFill>
              </a:rPr>
              <a:t>1380</a:t>
            </a:r>
            <a:endParaRPr lang="fa-IR" b="1" dirty="0">
              <a:solidFill>
                <a:prstClr val="black"/>
              </a:solidFill>
            </a:endParaRPr>
          </a:p>
        </p:txBody>
      </p:sp>
      <p:sp>
        <p:nvSpPr>
          <p:cNvPr id="72" name="TextBox 71"/>
          <p:cNvSpPr txBox="1"/>
          <p:nvPr/>
        </p:nvSpPr>
        <p:spPr>
          <a:xfrm>
            <a:off x="1106842" y="2070520"/>
            <a:ext cx="857256"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ctr"/>
            <a:r>
              <a:rPr lang="fa-IR" b="1" dirty="0" smtClean="0">
                <a:solidFill>
                  <a:prstClr val="black"/>
                </a:solidFill>
              </a:rPr>
              <a:t>یکتا</a:t>
            </a:r>
            <a:endParaRPr lang="fa-IR" b="1" dirty="0">
              <a:solidFill>
                <a:prstClr val="black"/>
              </a:solidFill>
            </a:endParaRPr>
          </a:p>
        </p:txBody>
      </p:sp>
      <p:sp>
        <p:nvSpPr>
          <p:cNvPr id="75" name="TextBox 74">
            <a:hlinkClick r:id="" action="ppaction://noaction"/>
          </p:cNvPr>
          <p:cNvSpPr txBox="1"/>
          <p:nvPr/>
        </p:nvSpPr>
        <p:spPr>
          <a:xfrm>
            <a:off x="26653" y="501045"/>
            <a:ext cx="1170921" cy="261610"/>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ctr"/>
            <a:r>
              <a:rPr lang="fa-IR" sz="1100" b="1" dirty="0" smtClean="0">
                <a:solidFill>
                  <a:prstClr val="black"/>
                </a:solidFill>
              </a:rPr>
              <a:t>ایثارگران و رهپویان</a:t>
            </a:r>
            <a:endParaRPr lang="fa-IR" sz="1100" b="1" dirty="0">
              <a:solidFill>
                <a:prstClr val="black"/>
              </a:solidFill>
            </a:endParaRPr>
          </a:p>
        </p:txBody>
      </p:sp>
      <p:sp>
        <p:nvSpPr>
          <p:cNvPr id="77" name="TextBox 76">
            <a:hlinkClick r:id="" action="ppaction://noaction"/>
          </p:cNvPr>
          <p:cNvSpPr txBox="1"/>
          <p:nvPr/>
        </p:nvSpPr>
        <p:spPr>
          <a:xfrm>
            <a:off x="1" y="860780"/>
            <a:ext cx="1178444"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ctr"/>
            <a:r>
              <a:rPr lang="fa-IR" b="1" dirty="0" smtClean="0">
                <a:solidFill>
                  <a:prstClr val="black"/>
                </a:solidFill>
              </a:rPr>
              <a:t>جبهه پیروان</a:t>
            </a:r>
            <a:endParaRPr lang="fa-IR" b="1" dirty="0">
              <a:solidFill>
                <a:prstClr val="black"/>
              </a:solidFill>
            </a:endParaRPr>
          </a:p>
        </p:txBody>
      </p:sp>
      <p:sp>
        <p:nvSpPr>
          <p:cNvPr id="78" name="TextBox 77">
            <a:hlinkClick r:id="" action="ppaction://noaction"/>
          </p:cNvPr>
          <p:cNvSpPr txBox="1"/>
          <p:nvPr/>
        </p:nvSpPr>
        <p:spPr>
          <a:xfrm>
            <a:off x="24653" y="1400138"/>
            <a:ext cx="1178444"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ctr"/>
            <a:r>
              <a:rPr lang="fa-IR" b="1" dirty="0">
                <a:solidFill>
                  <a:prstClr val="black"/>
                </a:solidFill>
              </a:rPr>
              <a:t>رایحه خوش</a:t>
            </a:r>
          </a:p>
        </p:txBody>
      </p:sp>
      <p:cxnSp>
        <p:nvCxnSpPr>
          <p:cNvPr id="17" name="Straight Arrow Connector 16"/>
          <p:cNvCxnSpPr>
            <a:stCxn id="49" idx="1"/>
            <a:endCxn id="77" idx="3"/>
          </p:cNvCxnSpPr>
          <p:nvPr/>
        </p:nvCxnSpPr>
        <p:spPr>
          <a:xfrm flipH="1">
            <a:off x="1178445" y="529690"/>
            <a:ext cx="642945" cy="5157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a:stCxn id="49" idx="1"/>
            <a:endCxn id="78" idx="3"/>
          </p:cNvCxnSpPr>
          <p:nvPr/>
        </p:nvCxnSpPr>
        <p:spPr>
          <a:xfrm flipH="1">
            <a:off x="1203097" y="529690"/>
            <a:ext cx="618293" cy="105511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9" name="TextBox 78">
            <a:hlinkClick r:id="" action="ppaction://noaction"/>
          </p:cNvPr>
          <p:cNvSpPr txBox="1"/>
          <p:nvPr/>
        </p:nvSpPr>
        <p:spPr>
          <a:xfrm>
            <a:off x="76773" y="125796"/>
            <a:ext cx="970281"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ctr"/>
            <a:r>
              <a:rPr lang="fa-IR" b="1" dirty="0" smtClean="0">
                <a:solidFill>
                  <a:prstClr val="black"/>
                </a:solidFill>
              </a:rPr>
              <a:t>تحولخواه</a:t>
            </a:r>
            <a:endParaRPr lang="fa-IR" b="1" dirty="0">
              <a:solidFill>
                <a:prstClr val="black"/>
              </a:solidFill>
            </a:endParaRPr>
          </a:p>
        </p:txBody>
      </p:sp>
      <p:cxnSp>
        <p:nvCxnSpPr>
          <p:cNvPr id="29" name="Straight Arrow Connector 28"/>
          <p:cNvCxnSpPr>
            <a:stCxn id="49" idx="1"/>
            <a:endCxn id="79" idx="3"/>
          </p:cNvCxnSpPr>
          <p:nvPr/>
        </p:nvCxnSpPr>
        <p:spPr>
          <a:xfrm flipH="1" flipV="1">
            <a:off x="1047054" y="310462"/>
            <a:ext cx="774336" cy="21922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9" name="TextBox 68"/>
          <p:cNvSpPr txBox="1"/>
          <p:nvPr/>
        </p:nvSpPr>
        <p:spPr>
          <a:xfrm>
            <a:off x="3715768" y="2309296"/>
            <a:ext cx="928694" cy="646331"/>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ctr"/>
            <a:r>
              <a:rPr lang="fa-IR" b="1" dirty="0" smtClean="0">
                <a:solidFill>
                  <a:prstClr val="black"/>
                </a:solidFill>
              </a:rPr>
              <a:t>اعتدال گرایان</a:t>
            </a:r>
            <a:endParaRPr lang="fa-IR" b="1" dirty="0">
              <a:solidFill>
                <a:prstClr val="black"/>
              </a:solidFill>
            </a:endParaRPr>
          </a:p>
        </p:txBody>
      </p:sp>
      <p:sp>
        <p:nvSpPr>
          <p:cNvPr id="3" name="Down Arrow 2"/>
          <p:cNvSpPr/>
          <p:nvPr/>
        </p:nvSpPr>
        <p:spPr>
          <a:xfrm rot="3411285">
            <a:off x="4492061" y="1902724"/>
            <a:ext cx="649778" cy="61235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80" name="TextBox 79"/>
          <p:cNvSpPr txBox="1"/>
          <p:nvPr/>
        </p:nvSpPr>
        <p:spPr>
          <a:xfrm>
            <a:off x="385011" y="3671196"/>
            <a:ext cx="1271476"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ctr"/>
            <a:r>
              <a:rPr lang="fa-IR" b="1" dirty="0" smtClean="0">
                <a:solidFill>
                  <a:prstClr val="black"/>
                </a:solidFill>
              </a:rPr>
              <a:t>رهروان ولایت</a:t>
            </a:r>
            <a:endParaRPr lang="fa-IR" b="1" dirty="0">
              <a:solidFill>
                <a:prstClr val="black"/>
              </a:solidFill>
            </a:endParaRPr>
          </a:p>
        </p:txBody>
      </p:sp>
      <p:sp>
        <p:nvSpPr>
          <p:cNvPr id="82" name="TextBox 81"/>
          <p:cNvSpPr txBox="1"/>
          <p:nvPr/>
        </p:nvSpPr>
        <p:spPr>
          <a:xfrm>
            <a:off x="502277" y="2647404"/>
            <a:ext cx="1349960"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r>
              <a:rPr lang="fa-IR" b="1" dirty="0" smtClean="0">
                <a:solidFill>
                  <a:prstClr val="black"/>
                </a:solidFill>
              </a:rPr>
              <a:t>گفتمان انقلاب</a:t>
            </a:r>
            <a:endParaRPr lang="fa-IR" b="1" dirty="0">
              <a:solidFill>
                <a:prstClr val="black"/>
              </a:solidFill>
            </a:endParaRPr>
          </a:p>
        </p:txBody>
      </p:sp>
      <p:sp>
        <p:nvSpPr>
          <p:cNvPr id="11" name="Bent-Up Arrow 10"/>
          <p:cNvSpPr/>
          <p:nvPr/>
        </p:nvSpPr>
        <p:spPr>
          <a:xfrm rot="5400000">
            <a:off x="-294344" y="2169727"/>
            <a:ext cx="1196879" cy="396363"/>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cxnSp>
        <p:nvCxnSpPr>
          <p:cNvPr id="15" name="Straight Arrow Connector 14"/>
          <p:cNvCxnSpPr>
            <a:stCxn id="66" idx="1"/>
            <a:endCxn id="82" idx="3"/>
          </p:cNvCxnSpPr>
          <p:nvPr/>
        </p:nvCxnSpPr>
        <p:spPr>
          <a:xfrm flipH="1" flipV="1">
            <a:off x="1852237" y="2832070"/>
            <a:ext cx="335502" cy="61980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a:stCxn id="66" idx="1"/>
            <a:endCxn id="74" idx="3"/>
          </p:cNvCxnSpPr>
          <p:nvPr/>
        </p:nvCxnSpPr>
        <p:spPr>
          <a:xfrm flipH="1" flipV="1">
            <a:off x="1656487" y="3312659"/>
            <a:ext cx="531252" cy="13921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a:stCxn id="66" idx="1"/>
            <a:endCxn id="80" idx="3"/>
          </p:cNvCxnSpPr>
          <p:nvPr/>
        </p:nvCxnSpPr>
        <p:spPr>
          <a:xfrm flipH="1">
            <a:off x="1656487" y="3451876"/>
            <a:ext cx="531252" cy="40398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 name="Up-Down Arrow 3"/>
          <p:cNvSpPr/>
          <p:nvPr/>
        </p:nvSpPr>
        <p:spPr>
          <a:xfrm rot="2788071">
            <a:off x="2015681" y="1740251"/>
            <a:ext cx="302122" cy="530187"/>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extLst>
      <p:ext uri="{BB962C8B-B14F-4D97-AF65-F5344CB8AC3E}">
        <p14:creationId xmlns:p14="http://schemas.microsoft.com/office/powerpoint/2010/main" val="2790000397"/>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ppt_x"/>
                                          </p:val>
                                        </p:tav>
                                        <p:tav tm="100000">
                                          <p:val>
                                            <p:strVal val="#ppt_x"/>
                                          </p:val>
                                        </p:tav>
                                      </p:tavLst>
                                    </p:anim>
                                    <p:anim calcmode="lin" valueType="num">
                                      <p:cBhvr additive="base">
                                        <p:cTn id="12" dur="500" fill="hold"/>
                                        <p:tgtEl>
                                          <p:spTgt spid="1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500" fill="hold"/>
                                        <p:tgtEl>
                                          <p:spTgt spid="20"/>
                                        </p:tgtEl>
                                        <p:attrNameLst>
                                          <p:attrName>ppt_x</p:attrName>
                                        </p:attrNameLst>
                                      </p:cBhvr>
                                      <p:tavLst>
                                        <p:tav tm="0">
                                          <p:val>
                                            <p:strVal val="#ppt_x"/>
                                          </p:val>
                                        </p:tav>
                                        <p:tav tm="100000">
                                          <p:val>
                                            <p:strVal val="#ppt_x"/>
                                          </p:val>
                                        </p:tav>
                                      </p:tavLst>
                                    </p:anim>
                                    <p:anim calcmode="lin" valueType="num">
                                      <p:cBhvr additive="base">
                                        <p:cTn id="16" dur="500" fill="hold"/>
                                        <p:tgtEl>
                                          <p:spTgt spid="2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fill="hold"/>
                                        <p:tgtEl>
                                          <p:spTgt spid="21"/>
                                        </p:tgtEl>
                                        <p:attrNameLst>
                                          <p:attrName>ppt_x</p:attrName>
                                        </p:attrNameLst>
                                      </p:cBhvr>
                                      <p:tavLst>
                                        <p:tav tm="0">
                                          <p:val>
                                            <p:strVal val="#ppt_x"/>
                                          </p:val>
                                        </p:tav>
                                        <p:tav tm="100000">
                                          <p:val>
                                            <p:strVal val="#ppt_x"/>
                                          </p:val>
                                        </p:tav>
                                      </p:tavLst>
                                    </p:anim>
                                    <p:anim calcmode="lin" valueType="num">
                                      <p:cBhvr additive="base">
                                        <p:cTn id="20" dur="500" fill="hold"/>
                                        <p:tgtEl>
                                          <p:spTgt spid="21"/>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500" fill="hold"/>
                                        <p:tgtEl>
                                          <p:spTgt spid="22"/>
                                        </p:tgtEl>
                                        <p:attrNameLst>
                                          <p:attrName>ppt_x</p:attrName>
                                        </p:attrNameLst>
                                      </p:cBhvr>
                                      <p:tavLst>
                                        <p:tav tm="0">
                                          <p:val>
                                            <p:strVal val="#ppt_x"/>
                                          </p:val>
                                        </p:tav>
                                        <p:tav tm="100000">
                                          <p:val>
                                            <p:strVal val="#ppt_x"/>
                                          </p:val>
                                        </p:tav>
                                      </p:tavLst>
                                    </p:anim>
                                    <p:anim calcmode="lin" valueType="num">
                                      <p:cBhvr additive="base">
                                        <p:cTn id="24" dur="500" fill="hold"/>
                                        <p:tgtEl>
                                          <p:spTgt spid="2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500" fill="hold"/>
                                        <p:tgtEl>
                                          <p:spTgt spid="26"/>
                                        </p:tgtEl>
                                        <p:attrNameLst>
                                          <p:attrName>ppt_x</p:attrName>
                                        </p:attrNameLst>
                                      </p:cBhvr>
                                      <p:tavLst>
                                        <p:tav tm="0">
                                          <p:val>
                                            <p:strVal val="#ppt_x"/>
                                          </p:val>
                                        </p:tav>
                                        <p:tav tm="100000">
                                          <p:val>
                                            <p:strVal val="#ppt_x"/>
                                          </p:val>
                                        </p:tav>
                                      </p:tavLst>
                                    </p:anim>
                                    <p:anim calcmode="lin" valueType="num">
                                      <p:cBhvr additive="base">
                                        <p:cTn id="28" dur="500" fill="hold"/>
                                        <p:tgtEl>
                                          <p:spTgt spid="26"/>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additive="base">
                                        <p:cTn id="31" dur="500" fill="hold"/>
                                        <p:tgtEl>
                                          <p:spTgt spid="24"/>
                                        </p:tgtEl>
                                        <p:attrNameLst>
                                          <p:attrName>ppt_x</p:attrName>
                                        </p:attrNameLst>
                                      </p:cBhvr>
                                      <p:tavLst>
                                        <p:tav tm="0">
                                          <p:val>
                                            <p:strVal val="#ppt_x"/>
                                          </p:val>
                                        </p:tav>
                                        <p:tav tm="100000">
                                          <p:val>
                                            <p:strVal val="#ppt_x"/>
                                          </p:val>
                                        </p:tav>
                                      </p:tavLst>
                                    </p:anim>
                                    <p:anim calcmode="lin" valueType="num">
                                      <p:cBhvr additive="base">
                                        <p:cTn id="32" dur="500" fill="hold"/>
                                        <p:tgtEl>
                                          <p:spTgt spid="2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2"/>
                                        </p:tgtEl>
                                        <p:attrNameLst>
                                          <p:attrName>style.visibility</p:attrName>
                                        </p:attrNameLst>
                                      </p:cBhvr>
                                      <p:to>
                                        <p:strVal val="visible"/>
                                      </p:to>
                                    </p:set>
                                    <p:anim calcmode="lin" valueType="num">
                                      <p:cBhvr additive="base">
                                        <p:cTn id="35" dur="500" fill="hold"/>
                                        <p:tgtEl>
                                          <p:spTgt spid="42"/>
                                        </p:tgtEl>
                                        <p:attrNameLst>
                                          <p:attrName>ppt_x</p:attrName>
                                        </p:attrNameLst>
                                      </p:cBhvr>
                                      <p:tavLst>
                                        <p:tav tm="0">
                                          <p:val>
                                            <p:strVal val="#ppt_x"/>
                                          </p:val>
                                        </p:tav>
                                        <p:tav tm="100000">
                                          <p:val>
                                            <p:strVal val="#ppt_x"/>
                                          </p:val>
                                        </p:tav>
                                      </p:tavLst>
                                    </p:anim>
                                    <p:anim calcmode="lin" valueType="num">
                                      <p:cBhvr additive="base">
                                        <p:cTn id="36"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additive="base">
                                        <p:cTn id="41" dur="500" fill="hold"/>
                                        <p:tgtEl>
                                          <p:spTgt spid="27"/>
                                        </p:tgtEl>
                                        <p:attrNameLst>
                                          <p:attrName>ppt_x</p:attrName>
                                        </p:attrNameLst>
                                      </p:cBhvr>
                                      <p:tavLst>
                                        <p:tav tm="0">
                                          <p:val>
                                            <p:strVal val="#ppt_x"/>
                                          </p:val>
                                        </p:tav>
                                        <p:tav tm="100000">
                                          <p:val>
                                            <p:strVal val="#ppt_x"/>
                                          </p:val>
                                        </p:tav>
                                      </p:tavLst>
                                    </p:anim>
                                    <p:anim calcmode="lin" valueType="num">
                                      <p:cBhvr additive="base">
                                        <p:cTn id="42" dur="500" fill="hold"/>
                                        <p:tgtEl>
                                          <p:spTgt spid="27"/>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8"/>
                                        </p:tgtEl>
                                        <p:attrNameLst>
                                          <p:attrName>style.visibility</p:attrName>
                                        </p:attrNameLst>
                                      </p:cBhvr>
                                      <p:to>
                                        <p:strVal val="visible"/>
                                      </p:to>
                                    </p:set>
                                    <p:anim calcmode="lin" valueType="num">
                                      <p:cBhvr additive="base">
                                        <p:cTn id="45" dur="500" fill="hold"/>
                                        <p:tgtEl>
                                          <p:spTgt spid="28"/>
                                        </p:tgtEl>
                                        <p:attrNameLst>
                                          <p:attrName>ppt_x</p:attrName>
                                        </p:attrNameLst>
                                      </p:cBhvr>
                                      <p:tavLst>
                                        <p:tav tm="0">
                                          <p:val>
                                            <p:strVal val="#ppt_x"/>
                                          </p:val>
                                        </p:tav>
                                        <p:tav tm="100000">
                                          <p:val>
                                            <p:strVal val="#ppt_x"/>
                                          </p:val>
                                        </p:tav>
                                      </p:tavLst>
                                    </p:anim>
                                    <p:anim calcmode="lin" valueType="num">
                                      <p:cBhvr additive="base">
                                        <p:cTn id="46"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30"/>
                                        </p:tgtEl>
                                        <p:attrNameLst>
                                          <p:attrName>style.visibility</p:attrName>
                                        </p:attrNameLst>
                                      </p:cBhvr>
                                      <p:to>
                                        <p:strVal val="visible"/>
                                      </p:to>
                                    </p:set>
                                    <p:anim calcmode="lin" valueType="num">
                                      <p:cBhvr additive="base">
                                        <p:cTn id="51" dur="500" fill="hold"/>
                                        <p:tgtEl>
                                          <p:spTgt spid="30"/>
                                        </p:tgtEl>
                                        <p:attrNameLst>
                                          <p:attrName>ppt_x</p:attrName>
                                        </p:attrNameLst>
                                      </p:cBhvr>
                                      <p:tavLst>
                                        <p:tav tm="0">
                                          <p:val>
                                            <p:strVal val="#ppt_x"/>
                                          </p:val>
                                        </p:tav>
                                        <p:tav tm="100000">
                                          <p:val>
                                            <p:strVal val="#ppt_x"/>
                                          </p:val>
                                        </p:tav>
                                      </p:tavLst>
                                    </p:anim>
                                    <p:anim calcmode="lin" valueType="num">
                                      <p:cBhvr additive="base">
                                        <p:cTn id="52" dur="500" fill="hold"/>
                                        <p:tgtEl>
                                          <p:spTgt spid="30"/>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52"/>
                                        </p:tgtEl>
                                        <p:attrNameLst>
                                          <p:attrName>style.visibility</p:attrName>
                                        </p:attrNameLst>
                                      </p:cBhvr>
                                      <p:to>
                                        <p:strVal val="visible"/>
                                      </p:to>
                                    </p:set>
                                    <p:anim calcmode="lin" valueType="num">
                                      <p:cBhvr additive="base">
                                        <p:cTn id="55" dur="500" fill="hold"/>
                                        <p:tgtEl>
                                          <p:spTgt spid="52"/>
                                        </p:tgtEl>
                                        <p:attrNameLst>
                                          <p:attrName>ppt_x</p:attrName>
                                        </p:attrNameLst>
                                      </p:cBhvr>
                                      <p:tavLst>
                                        <p:tav tm="0">
                                          <p:val>
                                            <p:strVal val="#ppt_x"/>
                                          </p:val>
                                        </p:tav>
                                        <p:tav tm="100000">
                                          <p:val>
                                            <p:strVal val="#ppt_x"/>
                                          </p:val>
                                        </p:tav>
                                      </p:tavLst>
                                    </p:anim>
                                    <p:anim calcmode="lin" valueType="num">
                                      <p:cBhvr additive="base">
                                        <p:cTn id="56" dur="500" fill="hold"/>
                                        <p:tgtEl>
                                          <p:spTgt spid="52"/>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36"/>
                                        </p:tgtEl>
                                        <p:attrNameLst>
                                          <p:attrName>style.visibility</p:attrName>
                                        </p:attrNameLst>
                                      </p:cBhvr>
                                      <p:to>
                                        <p:strVal val="visible"/>
                                      </p:to>
                                    </p:set>
                                    <p:anim calcmode="lin" valueType="num">
                                      <p:cBhvr additive="base">
                                        <p:cTn id="59" dur="500" fill="hold"/>
                                        <p:tgtEl>
                                          <p:spTgt spid="36"/>
                                        </p:tgtEl>
                                        <p:attrNameLst>
                                          <p:attrName>ppt_x</p:attrName>
                                        </p:attrNameLst>
                                      </p:cBhvr>
                                      <p:tavLst>
                                        <p:tav tm="0">
                                          <p:val>
                                            <p:strVal val="#ppt_x"/>
                                          </p:val>
                                        </p:tav>
                                        <p:tav tm="100000">
                                          <p:val>
                                            <p:strVal val="#ppt_x"/>
                                          </p:val>
                                        </p:tav>
                                      </p:tavLst>
                                    </p:anim>
                                    <p:anim calcmode="lin" valueType="num">
                                      <p:cBhvr additive="base">
                                        <p:cTn id="60" dur="500" fill="hold"/>
                                        <p:tgtEl>
                                          <p:spTgt spid="36"/>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38"/>
                                        </p:tgtEl>
                                        <p:attrNameLst>
                                          <p:attrName>style.visibility</p:attrName>
                                        </p:attrNameLst>
                                      </p:cBhvr>
                                      <p:to>
                                        <p:strVal val="visible"/>
                                      </p:to>
                                    </p:set>
                                    <p:anim calcmode="lin" valueType="num">
                                      <p:cBhvr additive="base">
                                        <p:cTn id="63" dur="500" fill="hold"/>
                                        <p:tgtEl>
                                          <p:spTgt spid="38"/>
                                        </p:tgtEl>
                                        <p:attrNameLst>
                                          <p:attrName>ppt_x</p:attrName>
                                        </p:attrNameLst>
                                      </p:cBhvr>
                                      <p:tavLst>
                                        <p:tav tm="0">
                                          <p:val>
                                            <p:strVal val="#ppt_x"/>
                                          </p:val>
                                        </p:tav>
                                        <p:tav tm="100000">
                                          <p:val>
                                            <p:strVal val="#ppt_x"/>
                                          </p:val>
                                        </p:tav>
                                      </p:tavLst>
                                    </p:anim>
                                    <p:anim calcmode="lin" valueType="num">
                                      <p:cBhvr additive="base">
                                        <p:cTn id="64" dur="500" fill="hold"/>
                                        <p:tgtEl>
                                          <p:spTgt spid="38"/>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44"/>
                                        </p:tgtEl>
                                        <p:attrNameLst>
                                          <p:attrName>style.visibility</p:attrName>
                                        </p:attrNameLst>
                                      </p:cBhvr>
                                      <p:to>
                                        <p:strVal val="visible"/>
                                      </p:to>
                                    </p:set>
                                    <p:anim calcmode="lin" valueType="num">
                                      <p:cBhvr additive="base">
                                        <p:cTn id="67" dur="500" fill="hold"/>
                                        <p:tgtEl>
                                          <p:spTgt spid="44"/>
                                        </p:tgtEl>
                                        <p:attrNameLst>
                                          <p:attrName>ppt_x</p:attrName>
                                        </p:attrNameLst>
                                      </p:cBhvr>
                                      <p:tavLst>
                                        <p:tav tm="0">
                                          <p:val>
                                            <p:strVal val="#ppt_x"/>
                                          </p:val>
                                        </p:tav>
                                        <p:tav tm="100000">
                                          <p:val>
                                            <p:strVal val="#ppt_x"/>
                                          </p:val>
                                        </p:tav>
                                      </p:tavLst>
                                    </p:anim>
                                    <p:anim calcmode="lin" valueType="num">
                                      <p:cBhvr additive="base">
                                        <p:cTn id="68" dur="500" fill="hold"/>
                                        <p:tgtEl>
                                          <p:spTgt spid="44"/>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45"/>
                                        </p:tgtEl>
                                        <p:attrNameLst>
                                          <p:attrName>style.visibility</p:attrName>
                                        </p:attrNameLst>
                                      </p:cBhvr>
                                      <p:to>
                                        <p:strVal val="visible"/>
                                      </p:to>
                                    </p:set>
                                    <p:anim calcmode="lin" valueType="num">
                                      <p:cBhvr additive="base">
                                        <p:cTn id="71" dur="500" fill="hold"/>
                                        <p:tgtEl>
                                          <p:spTgt spid="45"/>
                                        </p:tgtEl>
                                        <p:attrNameLst>
                                          <p:attrName>ppt_x</p:attrName>
                                        </p:attrNameLst>
                                      </p:cBhvr>
                                      <p:tavLst>
                                        <p:tav tm="0">
                                          <p:val>
                                            <p:strVal val="#ppt_x"/>
                                          </p:val>
                                        </p:tav>
                                        <p:tav tm="100000">
                                          <p:val>
                                            <p:strVal val="#ppt_x"/>
                                          </p:val>
                                        </p:tav>
                                      </p:tavLst>
                                    </p:anim>
                                    <p:anim calcmode="lin" valueType="num">
                                      <p:cBhvr additive="base">
                                        <p:cTn id="72"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50"/>
                                        </p:tgtEl>
                                        <p:attrNameLst>
                                          <p:attrName>style.visibility</p:attrName>
                                        </p:attrNameLst>
                                      </p:cBhvr>
                                      <p:to>
                                        <p:strVal val="visible"/>
                                      </p:to>
                                    </p:set>
                                    <p:animEffect transition="in" filter="fade">
                                      <p:cBhvr>
                                        <p:cTn id="77" dur="1000"/>
                                        <p:tgtEl>
                                          <p:spTgt spid="50"/>
                                        </p:tgtEl>
                                      </p:cBhvr>
                                    </p:animEffect>
                                    <p:anim calcmode="lin" valueType="num">
                                      <p:cBhvr>
                                        <p:cTn id="78" dur="1000" fill="hold"/>
                                        <p:tgtEl>
                                          <p:spTgt spid="50"/>
                                        </p:tgtEl>
                                        <p:attrNameLst>
                                          <p:attrName>ppt_x</p:attrName>
                                        </p:attrNameLst>
                                      </p:cBhvr>
                                      <p:tavLst>
                                        <p:tav tm="0">
                                          <p:val>
                                            <p:strVal val="#ppt_x"/>
                                          </p:val>
                                        </p:tav>
                                        <p:tav tm="100000">
                                          <p:val>
                                            <p:strVal val="#ppt_x"/>
                                          </p:val>
                                        </p:tav>
                                      </p:tavLst>
                                    </p:anim>
                                    <p:anim calcmode="lin" valueType="num">
                                      <p:cBhvr>
                                        <p:cTn id="79" dur="1000" fill="hold"/>
                                        <p:tgtEl>
                                          <p:spTgt spid="50"/>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53"/>
                                        </p:tgtEl>
                                        <p:attrNameLst>
                                          <p:attrName>style.visibility</p:attrName>
                                        </p:attrNameLst>
                                      </p:cBhvr>
                                      <p:to>
                                        <p:strVal val="visible"/>
                                      </p:to>
                                    </p:set>
                                    <p:animEffect transition="in" filter="fade">
                                      <p:cBhvr>
                                        <p:cTn id="82" dur="1000"/>
                                        <p:tgtEl>
                                          <p:spTgt spid="53"/>
                                        </p:tgtEl>
                                      </p:cBhvr>
                                    </p:animEffect>
                                    <p:anim calcmode="lin" valueType="num">
                                      <p:cBhvr>
                                        <p:cTn id="83" dur="1000" fill="hold"/>
                                        <p:tgtEl>
                                          <p:spTgt spid="53"/>
                                        </p:tgtEl>
                                        <p:attrNameLst>
                                          <p:attrName>ppt_x</p:attrName>
                                        </p:attrNameLst>
                                      </p:cBhvr>
                                      <p:tavLst>
                                        <p:tav tm="0">
                                          <p:val>
                                            <p:strVal val="#ppt_x"/>
                                          </p:val>
                                        </p:tav>
                                        <p:tav tm="100000">
                                          <p:val>
                                            <p:strVal val="#ppt_x"/>
                                          </p:val>
                                        </p:tav>
                                      </p:tavLst>
                                    </p:anim>
                                    <p:anim calcmode="lin" valueType="num">
                                      <p:cBhvr>
                                        <p:cTn id="84" dur="1000" fill="hold"/>
                                        <p:tgtEl>
                                          <p:spTgt spid="53"/>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51"/>
                                        </p:tgtEl>
                                        <p:attrNameLst>
                                          <p:attrName>style.visibility</p:attrName>
                                        </p:attrNameLst>
                                      </p:cBhvr>
                                      <p:to>
                                        <p:strVal val="visible"/>
                                      </p:to>
                                    </p:set>
                                    <p:animEffect transition="in" filter="fade">
                                      <p:cBhvr>
                                        <p:cTn id="87" dur="1000"/>
                                        <p:tgtEl>
                                          <p:spTgt spid="51"/>
                                        </p:tgtEl>
                                      </p:cBhvr>
                                    </p:animEffect>
                                    <p:anim calcmode="lin" valueType="num">
                                      <p:cBhvr>
                                        <p:cTn id="88" dur="1000" fill="hold"/>
                                        <p:tgtEl>
                                          <p:spTgt spid="51"/>
                                        </p:tgtEl>
                                        <p:attrNameLst>
                                          <p:attrName>ppt_x</p:attrName>
                                        </p:attrNameLst>
                                      </p:cBhvr>
                                      <p:tavLst>
                                        <p:tav tm="0">
                                          <p:val>
                                            <p:strVal val="#ppt_x"/>
                                          </p:val>
                                        </p:tav>
                                        <p:tav tm="100000">
                                          <p:val>
                                            <p:strVal val="#ppt_x"/>
                                          </p:val>
                                        </p:tav>
                                      </p:tavLst>
                                    </p:anim>
                                    <p:anim calcmode="lin" valueType="num">
                                      <p:cBhvr>
                                        <p:cTn id="89" dur="1000" fill="hold"/>
                                        <p:tgtEl>
                                          <p:spTgt spid="51"/>
                                        </p:tgtEl>
                                        <p:attrNameLst>
                                          <p:attrName>ppt_y</p:attrName>
                                        </p:attrNameLst>
                                      </p:cBhvr>
                                      <p:tavLst>
                                        <p:tav tm="0">
                                          <p:val>
                                            <p:strVal val="#ppt_y+.1"/>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42" presetClass="entr" presetSubtype="0" fill="hold" nodeType="clickEffect">
                                  <p:stCondLst>
                                    <p:cond delay="0"/>
                                  </p:stCondLst>
                                  <p:childTnLst>
                                    <p:set>
                                      <p:cBhvr>
                                        <p:cTn id="93" dur="1" fill="hold">
                                          <p:stCondLst>
                                            <p:cond delay="0"/>
                                          </p:stCondLst>
                                        </p:cTn>
                                        <p:tgtEl>
                                          <p:spTgt spid="60"/>
                                        </p:tgtEl>
                                        <p:attrNameLst>
                                          <p:attrName>style.visibility</p:attrName>
                                        </p:attrNameLst>
                                      </p:cBhvr>
                                      <p:to>
                                        <p:strVal val="visible"/>
                                      </p:to>
                                    </p:set>
                                    <p:animEffect transition="in" filter="fade">
                                      <p:cBhvr>
                                        <p:cTn id="94" dur="1000"/>
                                        <p:tgtEl>
                                          <p:spTgt spid="60"/>
                                        </p:tgtEl>
                                      </p:cBhvr>
                                    </p:animEffect>
                                    <p:anim calcmode="lin" valueType="num">
                                      <p:cBhvr>
                                        <p:cTn id="95" dur="1000" fill="hold"/>
                                        <p:tgtEl>
                                          <p:spTgt spid="60"/>
                                        </p:tgtEl>
                                        <p:attrNameLst>
                                          <p:attrName>ppt_x</p:attrName>
                                        </p:attrNameLst>
                                      </p:cBhvr>
                                      <p:tavLst>
                                        <p:tav tm="0">
                                          <p:val>
                                            <p:strVal val="#ppt_x"/>
                                          </p:val>
                                        </p:tav>
                                        <p:tav tm="100000">
                                          <p:val>
                                            <p:strVal val="#ppt_x"/>
                                          </p:val>
                                        </p:tav>
                                      </p:tavLst>
                                    </p:anim>
                                    <p:anim calcmode="lin" valueType="num">
                                      <p:cBhvr>
                                        <p:cTn id="96" dur="1000" fill="hold"/>
                                        <p:tgtEl>
                                          <p:spTgt spid="60"/>
                                        </p:tgtEl>
                                        <p:attrNameLst>
                                          <p:attrName>ppt_y</p:attrName>
                                        </p:attrNameLst>
                                      </p:cBhvr>
                                      <p:tavLst>
                                        <p:tav tm="0">
                                          <p:val>
                                            <p:strVal val="#ppt_y+.1"/>
                                          </p:val>
                                        </p:tav>
                                        <p:tav tm="100000">
                                          <p:val>
                                            <p:strVal val="#ppt_y"/>
                                          </p:val>
                                        </p:tav>
                                      </p:tavLst>
                                    </p:anim>
                                  </p:childTnLst>
                                </p:cTn>
                              </p:par>
                              <p:par>
                                <p:cTn id="97" presetID="42" presetClass="entr" presetSubtype="0" fill="hold" grpId="0" nodeType="withEffect">
                                  <p:stCondLst>
                                    <p:cond delay="0"/>
                                  </p:stCondLst>
                                  <p:childTnLst>
                                    <p:set>
                                      <p:cBhvr>
                                        <p:cTn id="98" dur="1" fill="hold">
                                          <p:stCondLst>
                                            <p:cond delay="0"/>
                                          </p:stCondLst>
                                        </p:cTn>
                                        <p:tgtEl>
                                          <p:spTgt spid="43"/>
                                        </p:tgtEl>
                                        <p:attrNameLst>
                                          <p:attrName>style.visibility</p:attrName>
                                        </p:attrNameLst>
                                      </p:cBhvr>
                                      <p:to>
                                        <p:strVal val="visible"/>
                                      </p:to>
                                    </p:set>
                                    <p:animEffect transition="in" filter="fade">
                                      <p:cBhvr>
                                        <p:cTn id="99" dur="1000"/>
                                        <p:tgtEl>
                                          <p:spTgt spid="43"/>
                                        </p:tgtEl>
                                      </p:cBhvr>
                                    </p:animEffect>
                                    <p:anim calcmode="lin" valueType="num">
                                      <p:cBhvr>
                                        <p:cTn id="100" dur="1000" fill="hold"/>
                                        <p:tgtEl>
                                          <p:spTgt spid="43"/>
                                        </p:tgtEl>
                                        <p:attrNameLst>
                                          <p:attrName>ppt_x</p:attrName>
                                        </p:attrNameLst>
                                      </p:cBhvr>
                                      <p:tavLst>
                                        <p:tav tm="0">
                                          <p:val>
                                            <p:strVal val="#ppt_x"/>
                                          </p:val>
                                        </p:tav>
                                        <p:tav tm="100000">
                                          <p:val>
                                            <p:strVal val="#ppt_x"/>
                                          </p:val>
                                        </p:tav>
                                      </p:tavLst>
                                    </p:anim>
                                    <p:anim calcmode="lin" valueType="num">
                                      <p:cBhvr>
                                        <p:cTn id="101" dur="1000" fill="hold"/>
                                        <p:tgtEl>
                                          <p:spTgt spid="43"/>
                                        </p:tgtEl>
                                        <p:attrNameLst>
                                          <p:attrName>ppt_y</p:attrName>
                                        </p:attrNameLst>
                                      </p:cBhvr>
                                      <p:tavLst>
                                        <p:tav tm="0">
                                          <p:val>
                                            <p:strVal val="#ppt_y+.1"/>
                                          </p:val>
                                        </p:tav>
                                        <p:tav tm="100000">
                                          <p:val>
                                            <p:strVal val="#ppt_y"/>
                                          </p:val>
                                        </p:tav>
                                      </p:tavLst>
                                    </p:anim>
                                  </p:childTnLst>
                                </p:cTn>
                              </p:par>
                              <p:par>
                                <p:cTn id="102" presetID="42" presetClass="entr" presetSubtype="0" fill="hold" nodeType="withEffect">
                                  <p:stCondLst>
                                    <p:cond delay="0"/>
                                  </p:stCondLst>
                                  <p:childTnLst>
                                    <p:set>
                                      <p:cBhvr>
                                        <p:cTn id="103" dur="1" fill="hold">
                                          <p:stCondLst>
                                            <p:cond delay="0"/>
                                          </p:stCondLst>
                                        </p:cTn>
                                        <p:tgtEl>
                                          <p:spTgt spid="54"/>
                                        </p:tgtEl>
                                        <p:attrNameLst>
                                          <p:attrName>style.visibility</p:attrName>
                                        </p:attrNameLst>
                                      </p:cBhvr>
                                      <p:to>
                                        <p:strVal val="visible"/>
                                      </p:to>
                                    </p:set>
                                    <p:animEffect transition="in" filter="fade">
                                      <p:cBhvr>
                                        <p:cTn id="104" dur="1000"/>
                                        <p:tgtEl>
                                          <p:spTgt spid="54"/>
                                        </p:tgtEl>
                                      </p:cBhvr>
                                    </p:animEffect>
                                    <p:anim calcmode="lin" valueType="num">
                                      <p:cBhvr>
                                        <p:cTn id="105" dur="1000" fill="hold"/>
                                        <p:tgtEl>
                                          <p:spTgt spid="54"/>
                                        </p:tgtEl>
                                        <p:attrNameLst>
                                          <p:attrName>ppt_x</p:attrName>
                                        </p:attrNameLst>
                                      </p:cBhvr>
                                      <p:tavLst>
                                        <p:tav tm="0">
                                          <p:val>
                                            <p:strVal val="#ppt_x"/>
                                          </p:val>
                                        </p:tav>
                                        <p:tav tm="100000">
                                          <p:val>
                                            <p:strVal val="#ppt_x"/>
                                          </p:val>
                                        </p:tav>
                                      </p:tavLst>
                                    </p:anim>
                                    <p:anim calcmode="lin" valueType="num">
                                      <p:cBhvr>
                                        <p:cTn id="106" dur="1000" fill="hold"/>
                                        <p:tgtEl>
                                          <p:spTgt spid="54"/>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0"/>
                                  </p:stCondLst>
                                  <p:childTnLst>
                                    <p:set>
                                      <p:cBhvr>
                                        <p:cTn id="108" dur="1" fill="hold">
                                          <p:stCondLst>
                                            <p:cond delay="0"/>
                                          </p:stCondLst>
                                        </p:cTn>
                                        <p:tgtEl>
                                          <p:spTgt spid="63"/>
                                        </p:tgtEl>
                                        <p:attrNameLst>
                                          <p:attrName>style.visibility</p:attrName>
                                        </p:attrNameLst>
                                      </p:cBhvr>
                                      <p:to>
                                        <p:strVal val="visible"/>
                                      </p:to>
                                    </p:set>
                                    <p:animEffect transition="in" filter="fade">
                                      <p:cBhvr>
                                        <p:cTn id="109" dur="1000"/>
                                        <p:tgtEl>
                                          <p:spTgt spid="63"/>
                                        </p:tgtEl>
                                      </p:cBhvr>
                                    </p:animEffect>
                                    <p:anim calcmode="lin" valueType="num">
                                      <p:cBhvr>
                                        <p:cTn id="110" dur="1000" fill="hold"/>
                                        <p:tgtEl>
                                          <p:spTgt spid="63"/>
                                        </p:tgtEl>
                                        <p:attrNameLst>
                                          <p:attrName>ppt_x</p:attrName>
                                        </p:attrNameLst>
                                      </p:cBhvr>
                                      <p:tavLst>
                                        <p:tav tm="0">
                                          <p:val>
                                            <p:strVal val="#ppt_x"/>
                                          </p:val>
                                        </p:tav>
                                        <p:tav tm="100000">
                                          <p:val>
                                            <p:strVal val="#ppt_x"/>
                                          </p:val>
                                        </p:tav>
                                      </p:tavLst>
                                    </p:anim>
                                    <p:anim calcmode="lin" valueType="num">
                                      <p:cBhvr>
                                        <p:cTn id="111" dur="1000" fill="hold"/>
                                        <p:tgtEl>
                                          <p:spTgt spid="63"/>
                                        </p:tgtEl>
                                        <p:attrNameLst>
                                          <p:attrName>ppt_y</p:attrName>
                                        </p:attrNameLst>
                                      </p:cBhvr>
                                      <p:tavLst>
                                        <p:tav tm="0">
                                          <p:val>
                                            <p:strVal val="#ppt_y+.1"/>
                                          </p:val>
                                        </p:tav>
                                        <p:tav tm="100000">
                                          <p:val>
                                            <p:strVal val="#ppt_y"/>
                                          </p:val>
                                        </p:tav>
                                      </p:tavLst>
                                    </p:anim>
                                  </p:childTnLst>
                                </p:cTn>
                              </p:par>
                              <p:par>
                                <p:cTn id="112" presetID="42" presetClass="entr" presetSubtype="0" fill="hold" nodeType="withEffect">
                                  <p:stCondLst>
                                    <p:cond delay="0"/>
                                  </p:stCondLst>
                                  <p:childTnLst>
                                    <p:set>
                                      <p:cBhvr>
                                        <p:cTn id="113" dur="1" fill="hold">
                                          <p:stCondLst>
                                            <p:cond delay="0"/>
                                          </p:stCondLst>
                                        </p:cTn>
                                        <p:tgtEl>
                                          <p:spTgt spid="65"/>
                                        </p:tgtEl>
                                        <p:attrNameLst>
                                          <p:attrName>style.visibility</p:attrName>
                                        </p:attrNameLst>
                                      </p:cBhvr>
                                      <p:to>
                                        <p:strVal val="visible"/>
                                      </p:to>
                                    </p:set>
                                    <p:animEffect transition="in" filter="fade">
                                      <p:cBhvr>
                                        <p:cTn id="114" dur="1000"/>
                                        <p:tgtEl>
                                          <p:spTgt spid="65"/>
                                        </p:tgtEl>
                                      </p:cBhvr>
                                    </p:animEffect>
                                    <p:anim calcmode="lin" valueType="num">
                                      <p:cBhvr>
                                        <p:cTn id="115" dur="1000" fill="hold"/>
                                        <p:tgtEl>
                                          <p:spTgt spid="65"/>
                                        </p:tgtEl>
                                        <p:attrNameLst>
                                          <p:attrName>ppt_x</p:attrName>
                                        </p:attrNameLst>
                                      </p:cBhvr>
                                      <p:tavLst>
                                        <p:tav tm="0">
                                          <p:val>
                                            <p:strVal val="#ppt_x"/>
                                          </p:val>
                                        </p:tav>
                                        <p:tav tm="100000">
                                          <p:val>
                                            <p:strVal val="#ppt_x"/>
                                          </p:val>
                                        </p:tav>
                                      </p:tavLst>
                                    </p:anim>
                                    <p:anim calcmode="lin" valueType="num">
                                      <p:cBhvr>
                                        <p:cTn id="116" dur="1000" fill="hold"/>
                                        <p:tgtEl>
                                          <p:spTgt spid="65"/>
                                        </p:tgtEl>
                                        <p:attrNameLst>
                                          <p:attrName>ppt_y</p:attrName>
                                        </p:attrNameLst>
                                      </p:cBhvr>
                                      <p:tavLst>
                                        <p:tav tm="0">
                                          <p:val>
                                            <p:strVal val="#ppt_y+.1"/>
                                          </p:val>
                                        </p:tav>
                                        <p:tav tm="100000">
                                          <p:val>
                                            <p:strVal val="#ppt_y"/>
                                          </p:val>
                                        </p:tav>
                                      </p:tavLst>
                                    </p:anim>
                                  </p:childTnLst>
                                </p:cTn>
                              </p:par>
                              <p:par>
                                <p:cTn id="117" presetID="42" presetClass="entr" presetSubtype="0" fill="hold" grpId="0" nodeType="withEffect">
                                  <p:stCondLst>
                                    <p:cond delay="0"/>
                                  </p:stCondLst>
                                  <p:childTnLst>
                                    <p:set>
                                      <p:cBhvr>
                                        <p:cTn id="118" dur="1" fill="hold">
                                          <p:stCondLst>
                                            <p:cond delay="0"/>
                                          </p:stCondLst>
                                        </p:cTn>
                                        <p:tgtEl>
                                          <p:spTgt spid="47"/>
                                        </p:tgtEl>
                                        <p:attrNameLst>
                                          <p:attrName>style.visibility</p:attrName>
                                        </p:attrNameLst>
                                      </p:cBhvr>
                                      <p:to>
                                        <p:strVal val="visible"/>
                                      </p:to>
                                    </p:set>
                                    <p:animEffect transition="in" filter="fade">
                                      <p:cBhvr>
                                        <p:cTn id="119" dur="1000"/>
                                        <p:tgtEl>
                                          <p:spTgt spid="47"/>
                                        </p:tgtEl>
                                      </p:cBhvr>
                                    </p:animEffect>
                                    <p:anim calcmode="lin" valueType="num">
                                      <p:cBhvr>
                                        <p:cTn id="120" dur="1000" fill="hold"/>
                                        <p:tgtEl>
                                          <p:spTgt spid="47"/>
                                        </p:tgtEl>
                                        <p:attrNameLst>
                                          <p:attrName>ppt_x</p:attrName>
                                        </p:attrNameLst>
                                      </p:cBhvr>
                                      <p:tavLst>
                                        <p:tav tm="0">
                                          <p:val>
                                            <p:strVal val="#ppt_x"/>
                                          </p:val>
                                        </p:tav>
                                        <p:tav tm="100000">
                                          <p:val>
                                            <p:strVal val="#ppt_x"/>
                                          </p:val>
                                        </p:tav>
                                      </p:tavLst>
                                    </p:anim>
                                    <p:anim calcmode="lin" valueType="num">
                                      <p:cBhvr>
                                        <p:cTn id="121" dur="1000" fill="hold"/>
                                        <p:tgtEl>
                                          <p:spTgt spid="47"/>
                                        </p:tgtEl>
                                        <p:attrNameLst>
                                          <p:attrName>ppt_y</p:attrName>
                                        </p:attrNameLst>
                                      </p:cBhvr>
                                      <p:tavLst>
                                        <p:tav tm="0">
                                          <p:val>
                                            <p:strVal val="#ppt_y+.1"/>
                                          </p:val>
                                        </p:tav>
                                        <p:tav tm="100000">
                                          <p:val>
                                            <p:strVal val="#ppt_y"/>
                                          </p:val>
                                        </p:tav>
                                      </p:tavLst>
                                    </p:anim>
                                  </p:childTnLst>
                                </p:cTn>
                              </p:par>
                              <p:par>
                                <p:cTn id="122" presetID="42" presetClass="entr" presetSubtype="0" fill="hold" nodeType="withEffect">
                                  <p:stCondLst>
                                    <p:cond delay="0"/>
                                  </p:stCondLst>
                                  <p:childTnLst>
                                    <p:set>
                                      <p:cBhvr>
                                        <p:cTn id="123" dur="1" fill="hold">
                                          <p:stCondLst>
                                            <p:cond delay="0"/>
                                          </p:stCondLst>
                                        </p:cTn>
                                        <p:tgtEl>
                                          <p:spTgt spid="62"/>
                                        </p:tgtEl>
                                        <p:attrNameLst>
                                          <p:attrName>style.visibility</p:attrName>
                                        </p:attrNameLst>
                                      </p:cBhvr>
                                      <p:to>
                                        <p:strVal val="visible"/>
                                      </p:to>
                                    </p:set>
                                    <p:animEffect transition="in" filter="fade">
                                      <p:cBhvr>
                                        <p:cTn id="124" dur="1000"/>
                                        <p:tgtEl>
                                          <p:spTgt spid="62"/>
                                        </p:tgtEl>
                                      </p:cBhvr>
                                    </p:animEffect>
                                    <p:anim calcmode="lin" valueType="num">
                                      <p:cBhvr>
                                        <p:cTn id="125" dur="1000" fill="hold"/>
                                        <p:tgtEl>
                                          <p:spTgt spid="62"/>
                                        </p:tgtEl>
                                        <p:attrNameLst>
                                          <p:attrName>ppt_x</p:attrName>
                                        </p:attrNameLst>
                                      </p:cBhvr>
                                      <p:tavLst>
                                        <p:tav tm="0">
                                          <p:val>
                                            <p:strVal val="#ppt_x"/>
                                          </p:val>
                                        </p:tav>
                                        <p:tav tm="100000">
                                          <p:val>
                                            <p:strVal val="#ppt_x"/>
                                          </p:val>
                                        </p:tav>
                                      </p:tavLst>
                                    </p:anim>
                                    <p:anim calcmode="lin" valueType="num">
                                      <p:cBhvr>
                                        <p:cTn id="126" dur="1000" fill="hold"/>
                                        <p:tgtEl>
                                          <p:spTgt spid="62"/>
                                        </p:tgtEl>
                                        <p:attrNameLst>
                                          <p:attrName>ppt_y</p:attrName>
                                        </p:attrNameLst>
                                      </p:cBhvr>
                                      <p:tavLst>
                                        <p:tav tm="0">
                                          <p:val>
                                            <p:strVal val="#ppt_y+.1"/>
                                          </p:val>
                                        </p:tav>
                                        <p:tav tm="100000">
                                          <p:val>
                                            <p:strVal val="#ppt_y"/>
                                          </p:val>
                                        </p:tav>
                                      </p:tavLst>
                                    </p:anim>
                                  </p:childTnLst>
                                </p:cTn>
                              </p:par>
                              <p:par>
                                <p:cTn id="127" presetID="42" presetClass="entr" presetSubtype="0" fill="hold" grpId="0" nodeType="withEffect">
                                  <p:stCondLst>
                                    <p:cond delay="0"/>
                                  </p:stCondLst>
                                  <p:childTnLst>
                                    <p:set>
                                      <p:cBhvr>
                                        <p:cTn id="128" dur="1" fill="hold">
                                          <p:stCondLst>
                                            <p:cond delay="0"/>
                                          </p:stCondLst>
                                        </p:cTn>
                                        <p:tgtEl>
                                          <p:spTgt spid="57"/>
                                        </p:tgtEl>
                                        <p:attrNameLst>
                                          <p:attrName>style.visibility</p:attrName>
                                        </p:attrNameLst>
                                      </p:cBhvr>
                                      <p:to>
                                        <p:strVal val="visible"/>
                                      </p:to>
                                    </p:set>
                                    <p:animEffect transition="in" filter="fade">
                                      <p:cBhvr>
                                        <p:cTn id="129" dur="1000"/>
                                        <p:tgtEl>
                                          <p:spTgt spid="57"/>
                                        </p:tgtEl>
                                      </p:cBhvr>
                                    </p:animEffect>
                                    <p:anim calcmode="lin" valueType="num">
                                      <p:cBhvr>
                                        <p:cTn id="130" dur="1000" fill="hold"/>
                                        <p:tgtEl>
                                          <p:spTgt spid="57"/>
                                        </p:tgtEl>
                                        <p:attrNameLst>
                                          <p:attrName>ppt_x</p:attrName>
                                        </p:attrNameLst>
                                      </p:cBhvr>
                                      <p:tavLst>
                                        <p:tav tm="0">
                                          <p:val>
                                            <p:strVal val="#ppt_x"/>
                                          </p:val>
                                        </p:tav>
                                        <p:tav tm="100000">
                                          <p:val>
                                            <p:strVal val="#ppt_x"/>
                                          </p:val>
                                        </p:tav>
                                      </p:tavLst>
                                    </p:anim>
                                    <p:anim calcmode="lin" valueType="num">
                                      <p:cBhvr>
                                        <p:cTn id="131"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par>
                    <p:cTn id="132" fill="hold">
                      <p:stCondLst>
                        <p:cond delay="indefinite"/>
                      </p:stCondLst>
                      <p:childTnLst>
                        <p:par>
                          <p:cTn id="133" fill="hold">
                            <p:stCondLst>
                              <p:cond delay="0"/>
                            </p:stCondLst>
                            <p:childTnLst>
                              <p:par>
                                <p:cTn id="134" presetID="42" presetClass="entr" presetSubtype="0" fill="hold" grpId="0" nodeType="clickEffect">
                                  <p:stCondLst>
                                    <p:cond delay="0"/>
                                  </p:stCondLst>
                                  <p:childTnLst>
                                    <p:set>
                                      <p:cBhvr>
                                        <p:cTn id="135" dur="1" fill="hold">
                                          <p:stCondLst>
                                            <p:cond delay="0"/>
                                          </p:stCondLst>
                                        </p:cTn>
                                        <p:tgtEl>
                                          <p:spTgt spid="58"/>
                                        </p:tgtEl>
                                        <p:attrNameLst>
                                          <p:attrName>style.visibility</p:attrName>
                                        </p:attrNameLst>
                                      </p:cBhvr>
                                      <p:to>
                                        <p:strVal val="visible"/>
                                      </p:to>
                                    </p:set>
                                    <p:animEffect transition="in" filter="fade">
                                      <p:cBhvr>
                                        <p:cTn id="136" dur="1000"/>
                                        <p:tgtEl>
                                          <p:spTgt spid="58"/>
                                        </p:tgtEl>
                                      </p:cBhvr>
                                    </p:animEffect>
                                    <p:anim calcmode="lin" valueType="num">
                                      <p:cBhvr>
                                        <p:cTn id="137" dur="1000" fill="hold"/>
                                        <p:tgtEl>
                                          <p:spTgt spid="58"/>
                                        </p:tgtEl>
                                        <p:attrNameLst>
                                          <p:attrName>ppt_x</p:attrName>
                                        </p:attrNameLst>
                                      </p:cBhvr>
                                      <p:tavLst>
                                        <p:tav tm="0">
                                          <p:val>
                                            <p:strVal val="#ppt_x"/>
                                          </p:val>
                                        </p:tav>
                                        <p:tav tm="100000">
                                          <p:val>
                                            <p:strVal val="#ppt_x"/>
                                          </p:val>
                                        </p:tav>
                                      </p:tavLst>
                                    </p:anim>
                                    <p:anim calcmode="lin" valueType="num">
                                      <p:cBhvr>
                                        <p:cTn id="138" dur="1000" fill="hold"/>
                                        <p:tgtEl>
                                          <p:spTgt spid="58"/>
                                        </p:tgtEl>
                                        <p:attrNameLst>
                                          <p:attrName>ppt_y</p:attrName>
                                        </p:attrNameLst>
                                      </p:cBhvr>
                                      <p:tavLst>
                                        <p:tav tm="0">
                                          <p:val>
                                            <p:strVal val="#ppt_y+.1"/>
                                          </p:val>
                                        </p:tav>
                                        <p:tav tm="100000">
                                          <p:val>
                                            <p:strVal val="#ppt_y"/>
                                          </p:val>
                                        </p:tav>
                                      </p:tavLst>
                                    </p:anim>
                                  </p:childTnLst>
                                </p:cTn>
                              </p:par>
                              <p:par>
                                <p:cTn id="139" presetID="42" presetClass="entr" presetSubtype="0" fill="hold" grpId="0" nodeType="withEffect">
                                  <p:stCondLst>
                                    <p:cond delay="0"/>
                                  </p:stCondLst>
                                  <p:childTnLst>
                                    <p:set>
                                      <p:cBhvr>
                                        <p:cTn id="140" dur="1" fill="hold">
                                          <p:stCondLst>
                                            <p:cond delay="0"/>
                                          </p:stCondLst>
                                        </p:cTn>
                                        <p:tgtEl>
                                          <p:spTgt spid="2"/>
                                        </p:tgtEl>
                                        <p:attrNameLst>
                                          <p:attrName>style.visibility</p:attrName>
                                        </p:attrNameLst>
                                      </p:cBhvr>
                                      <p:to>
                                        <p:strVal val="visible"/>
                                      </p:to>
                                    </p:set>
                                    <p:animEffect transition="in" filter="fade">
                                      <p:cBhvr>
                                        <p:cTn id="141" dur="1000"/>
                                        <p:tgtEl>
                                          <p:spTgt spid="2"/>
                                        </p:tgtEl>
                                      </p:cBhvr>
                                    </p:animEffect>
                                    <p:anim calcmode="lin" valueType="num">
                                      <p:cBhvr>
                                        <p:cTn id="142" dur="1000" fill="hold"/>
                                        <p:tgtEl>
                                          <p:spTgt spid="2"/>
                                        </p:tgtEl>
                                        <p:attrNameLst>
                                          <p:attrName>ppt_x</p:attrName>
                                        </p:attrNameLst>
                                      </p:cBhvr>
                                      <p:tavLst>
                                        <p:tav tm="0">
                                          <p:val>
                                            <p:strVal val="#ppt_x"/>
                                          </p:val>
                                        </p:tav>
                                        <p:tav tm="100000">
                                          <p:val>
                                            <p:strVal val="#ppt_x"/>
                                          </p:val>
                                        </p:tav>
                                      </p:tavLst>
                                    </p:anim>
                                    <p:anim calcmode="lin" valueType="num">
                                      <p:cBhvr>
                                        <p:cTn id="143" dur="1000" fill="hold"/>
                                        <p:tgtEl>
                                          <p:spTgt spid="2"/>
                                        </p:tgtEl>
                                        <p:attrNameLst>
                                          <p:attrName>ppt_y</p:attrName>
                                        </p:attrNameLst>
                                      </p:cBhvr>
                                      <p:tavLst>
                                        <p:tav tm="0">
                                          <p:val>
                                            <p:strVal val="#ppt_y+.1"/>
                                          </p:val>
                                        </p:tav>
                                        <p:tav tm="100000">
                                          <p:val>
                                            <p:strVal val="#ppt_y"/>
                                          </p:val>
                                        </p:tav>
                                      </p:tavLst>
                                    </p:anim>
                                  </p:childTnLst>
                                </p:cTn>
                              </p:par>
                              <p:par>
                                <p:cTn id="144" presetID="42" presetClass="entr" presetSubtype="0" fill="hold" grpId="0" nodeType="withEffect">
                                  <p:stCondLst>
                                    <p:cond delay="0"/>
                                  </p:stCondLst>
                                  <p:childTnLst>
                                    <p:set>
                                      <p:cBhvr>
                                        <p:cTn id="145" dur="1" fill="hold">
                                          <p:stCondLst>
                                            <p:cond delay="0"/>
                                          </p:stCondLst>
                                        </p:cTn>
                                        <p:tgtEl>
                                          <p:spTgt spid="67"/>
                                        </p:tgtEl>
                                        <p:attrNameLst>
                                          <p:attrName>style.visibility</p:attrName>
                                        </p:attrNameLst>
                                      </p:cBhvr>
                                      <p:to>
                                        <p:strVal val="visible"/>
                                      </p:to>
                                    </p:set>
                                    <p:animEffect transition="in" filter="fade">
                                      <p:cBhvr>
                                        <p:cTn id="146" dur="1000"/>
                                        <p:tgtEl>
                                          <p:spTgt spid="67"/>
                                        </p:tgtEl>
                                      </p:cBhvr>
                                    </p:animEffect>
                                    <p:anim calcmode="lin" valueType="num">
                                      <p:cBhvr>
                                        <p:cTn id="147" dur="1000" fill="hold"/>
                                        <p:tgtEl>
                                          <p:spTgt spid="67"/>
                                        </p:tgtEl>
                                        <p:attrNameLst>
                                          <p:attrName>ppt_x</p:attrName>
                                        </p:attrNameLst>
                                      </p:cBhvr>
                                      <p:tavLst>
                                        <p:tav tm="0">
                                          <p:val>
                                            <p:strVal val="#ppt_x"/>
                                          </p:val>
                                        </p:tav>
                                        <p:tav tm="100000">
                                          <p:val>
                                            <p:strVal val="#ppt_x"/>
                                          </p:val>
                                        </p:tav>
                                      </p:tavLst>
                                    </p:anim>
                                    <p:anim calcmode="lin" valueType="num">
                                      <p:cBhvr>
                                        <p:cTn id="148" dur="1000" fill="hold"/>
                                        <p:tgtEl>
                                          <p:spTgt spid="67"/>
                                        </p:tgtEl>
                                        <p:attrNameLst>
                                          <p:attrName>ppt_y</p:attrName>
                                        </p:attrNameLst>
                                      </p:cBhvr>
                                      <p:tavLst>
                                        <p:tav tm="0">
                                          <p:val>
                                            <p:strVal val="#ppt_y+.1"/>
                                          </p:val>
                                        </p:tav>
                                        <p:tav tm="100000">
                                          <p:val>
                                            <p:strVal val="#ppt_y"/>
                                          </p:val>
                                        </p:tav>
                                      </p:tavLst>
                                    </p:anim>
                                  </p:childTnLst>
                                </p:cTn>
                              </p:par>
                            </p:childTnLst>
                          </p:cTn>
                        </p:par>
                      </p:childTnLst>
                    </p:cTn>
                  </p:par>
                  <p:par>
                    <p:cTn id="149" fill="hold">
                      <p:stCondLst>
                        <p:cond delay="indefinite"/>
                      </p:stCondLst>
                      <p:childTnLst>
                        <p:par>
                          <p:cTn id="150" fill="hold">
                            <p:stCondLst>
                              <p:cond delay="0"/>
                            </p:stCondLst>
                            <p:childTnLst>
                              <p:par>
                                <p:cTn id="151" presetID="42" presetClass="entr" presetSubtype="0" fill="hold" nodeType="clickEffect">
                                  <p:stCondLst>
                                    <p:cond delay="0"/>
                                  </p:stCondLst>
                                  <p:childTnLst>
                                    <p:set>
                                      <p:cBhvr>
                                        <p:cTn id="152" dur="1" fill="hold">
                                          <p:stCondLst>
                                            <p:cond delay="0"/>
                                          </p:stCondLst>
                                        </p:cTn>
                                        <p:tgtEl>
                                          <p:spTgt spid="55"/>
                                        </p:tgtEl>
                                        <p:attrNameLst>
                                          <p:attrName>style.visibility</p:attrName>
                                        </p:attrNameLst>
                                      </p:cBhvr>
                                      <p:to>
                                        <p:strVal val="visible"/>
                                      </p:to>
                                    </p:set>
                                    <p:animEffect transition="in" filter="fade">
                                      <p:cBhvr>
                                        <p:cTn id="153" dur="1000"/>
                                        <p:tgtEl>
                                          <p:spTgt spid="55"/>
                                        </p:tgtEl>
                                      </p:cBhvr>
                                    </p:animEffect>
                                    <p:anim calcmode="lin" valueType="num">
                                      <p:cBhvr>
                                        <p:cTn id="154" dur="1000" fill="hold"/>
                                        <p:tgtEl>
                                          <p:spTgt spid="55"/>
                                        </p:tgtEl>
                                        <p:attrNameLst>
                                          <p:attrName>ppt_x</p:attrName>
                                        </p:attrNameLst>
                                      </p:cBhvr>
                                      <p:tavLst>
                                        <p:tav tm="0">
                                          <p:val>
                                            <p:strVal val="#ppt_x"/>
                                          </p:val>
                                        </p:tav>
                                        <p:tav tm="100000">
                                          <p:val>
                                            <p:strVal val="#ppt_x"/>
                                          </p:val>
                                        </p:tav>
                                      </p:tavLst>
                                    </p:anim>
                                    <p:anim calcmode="lin" valueType="num">
                                      <p:cBhvr>
                                        <p:cTn id="155" dur="1000" fill="hold"/>
                                        <p:tgtEl>
                                          <p:spTgt spid="55"/>
                                        </p:tgtEl>
                                        <p:attrNameLst>
                                          <p:attrName>ppt_y</p:attrName>
                                        </p:attrNameLst>
                                      </p:cBhvr>
                                      <p:tavLst>
                                        <p:tav tm="0">
                                          <p:val>
                                            <p:strVal val="#ppt_y+.1"/>
                                          </p:val>
                                        </p:tav>
                                        <p:tav tm="100000">
                                          <p:val>
                                            <p:strVal val="#ppt_y"/>
                                          </p:val>
                                        </p:tav>
                                      </p:tavLst>
                                    </p:anim>
                                  </p:childTnLst>
                                </p:cTn>
                              </p:par>
                              <p:par>
                                <p:cTn id="156" presetID="42" presetClass="entr" presetSubtype="0" fill="hold" grpId="0" nodeType="withEffect">
                                  <p:stCondLst>
                                    <p:cond delay="0"/>
                                  </p:stCondLst>
                                  <p:childTnLst>
                                    <p:set>
                                      <p:cBhvr>
                                        <p:cTn id="157" dur="1" fill="hold">
                                          <p:stCondLst>
                                            <p:cond delay="0"/>
                                          </p:stCondLst>
                                        </p:cTn>
                                        <p:tgtEl>
                                          <p:spTgt spid="56"/>
                                        </p:tgtEl>
                                        <p:attrNameLst>
                                          <p:attrName>style.visibility</p:attrName>
                                        </p:attrNameLst>
                                      </p:cBhvr>
                                      <p:to>
                                        <p:strVal val="visible"/>
                                      </p:to>
                                    </p:set>
                                    <p:animEffect transition="in" filter="fade">
                                      <p:cBhvr>
                                        <p:cTn id="158" dur="1000"/>
                                        <p:tgtEl>
                                          <p:spTgt spid="56"/>
                                        </p:tgtEl>
                                      </p:cBhvr>
                                    </p:animEffect>
                                    <p:anim calcmode="lin" valueType="num">
                                      <p:cBhvr>
                                        <p:cTn id="159" dur="1000" fill="hold"/>
                                        <p:tgtEl>
                                          <p:spTgt spid="56"/>
                                        </p:tgtEl>
                                        <p:attrNameLst>
                                          <p:attrName>ppt_x</p:attrName>
                                        </p:attrNameLst>
                                      </p:cBhvr>
                                      <p:tavLst>
                                        <p:tav tm="0">
                                          <p:val>
                                            <p:strVal val="#ppt_x"/>
                                          </p:val>
                                        </p:tav>
                                        <p:tav tm="100000">
                                          <p:val>
                                            <p:strVal val="#ppt_x"/>
                                          </p:val>
                                        </p:tav>
                                      </p:tavLst>
                                    </p:anim>
                                    <p:anim calcmode="lin" valueType="num">
                                      <p:cBhvr>
                                        <p:cTn id="160" dur="1000" fill="hold"/>
                                        <p:tgtEl>
                                          <p:spTgt spid="56"/>
                                        </p:tgtEl>
                                        <p:attrNameLst>
                                          <p:attrName>ppt_y</p:attrName>
                                        </p:attrNameLst>
                                      </p:cBhvr>
                                      <p:tavLst>
                                        <p:tav tm="0">
                                          <p:val>
                                            <p:strVal val="#ppt_y+.1"/>
                                          </p:val>
                                        </p:tav>
                                        <p:tav tm="100000">
                                          <p:val>
                                            <p:strVal val="#ppt_y"/>
                                          </p:val>
                                        </p:tav>
                                      </p:tavLst>
                                    </p:anim>
                                  </p:childTnLst>
                                </p:cTn>
                              </p:par>
                              <p:par>
                                <p:cTn id="161" presetID="42" presetClass="entr" presetSubtype="0" fill="hold" grpId="0" nodeType="withEffect">
                                  <p:stCondLst>
                                    <p:cond delay="0"/>
                                  </p:stCondLst>
                                  <p:childTnLst>
                                    <p:set>
                                      <p:cBhvr>
                                        <p:cTn id="162" dur="1" fill="hold">
                                          <p:stCondLst>
                                            <p:cond delay="0"/>
                                          </p:stCondLst>
                                        </p:cTn>
                                        <p:tgtEl>
                                          <p:spTgt spid="81"/>
                                        </p:tgtEl>
                                        <p:attrNameLst>
                                          <p:attrName>style.visibility</p:attrName>
                                        </p:attrNameLst>
                                      </p:cBhvr>
                                      <p:to>
                                        <p:strVal val="visible"/>
                                      </p:to>
                                    </p:set>
                                    <p:animEffect transition="in" filter="fade">
                                      <p:cBhvr>
                                        <p:cTn id="163" dur="1000"/>
                                        <p:tgtEl>
                                          <p:spTgt spid="81"/>
                                        </p:tgtEl>
                                      </p:cBhvr>
                                    </p:animEffect>
                                    <p:anim calcmode="lin" valueType="num">
                                      <p:cBhvr>
                                        <p:cTn id="164" dur="1000" fill="hold"/>
                                        <p:tgtEl>
                                          <p:spTgt spid="81"/>
                                        </p:tgtEl>
                                        <p:attrNameLst>
                                          <p:attrName>ppt_x</p:attrName>
                                        </p:attrNameLst>
                                      </p:cBhvr>
                                      <p:tavLst>
                                        <p:tav tm="0">
                                          <p:val>
                                            <p:strVal val="#ppt_x"/>
                                          </p:val>
                                        </p:tav>
                                        <p:tav tm="100000">
                                          <p:val>
                                            <p:strVal val="#ppt_x"/>
                                          </p:val>
                                        </p:tav>
                                      </p:tavLst>
                                    </p:anim>
                                    <p:anim calcmode="lin" valueType="num">
                                      <p:cBhvr>
                                        <p:cTn id="165" dur="1000" fill="hold"/>
                                        <p:tgtEl>
                                          <p:spTgt spid="81"/>
                                        </p:tgtEl>
                                        <p:attrNameLst>
                                          <p:attrName>ppt_y</p:attrName>
                                        </p:attrNameLst>
                                      </p:cBhvr>
                                      <p:tavLst>
                                        <p:tav tm="0">
                                          <p:val>
                                            <p:strVal val="#ppt_y+.1"/>
                                          </p:val>
                                        </p:tav>
                                        <p:tav tm="100000">
                                          <p:val>
                                            <p:strVal val="#ppt_y"/>
                                          </p:val>
                                        </p:tav>
                                      </p:tavLst>
                                    </p:anim>
                                  </p:childTnLst>
                                </p:cTn>
                              </p:par>
                            </p:childTnLst>
                          </p:cTn>
                        </p:par>
                      </p:childTnLst>
                    </p:cTn>
                  </p:par>
                  <p:par>
                    <p:cTn id="166" fill="hold">
                      <p:stCondLst>
                        <p:cond delay="indefinite"/>
                      </p:stCondLst>
                      <p:childTnLst>
                        <p:par>
                          <p:cTn id="167" fill="hold">
                            <p:stCondLst>
                              <p:cond delay="0"/>
                            </p:stCondLst>
                            <p:childTnLst>
                              <p:par>
                                <p:cTn id="168" presetID="2" presetClass="entr" presetSubtype="4" fill="hold" nodeType="clickEffect">
                                  <p:stCondLst>
                                    <p:cond delay="0"/>
                                  </p:stCondLst>
                                  <p:childTnLst>
                                    <p:set>
                                      <p:cBhvr>
                                        <p:cTn id="169" dur="1" fill="hold">
                                          <p:stCondLst>
                                            <p:cond delay="0"/>
                                          </p:stCondLst>
                                        </p:cTn>
                                        <p:tgtEl>
                                          <p:spTgt spid="70"/>
                                        </p:tgtEl>
                                        <p:attrNameLst>
                                          <p:attrName>style.visibility</p:attrName>
                                        </p:attrNameLst>
                                      </p:cBhvr>
                                      <p:to>
                                        <p:strVal val="visible"/>
                                      </p:to>
                                    </p:set>
                                    <p:anim calcmode="lin" valueType="num">
                                      <p:cBhvr additive="base">
                                        <p:cTn id="170" dur="500" fill="hold"/>
                                        <p:tgtEl>
                                          <p:spTgt spid="70"/>
                                        </p:tgtEl>
                                        <p:attrNameLst>
                                          <p:attrName>ppt_x</p:attrName>
                                        </p:attrNameLst>
                                      </p:cBhvr>
                                      <p:tavLst>
                                        <p:tav tm="0">
                                          <p:val>
                                            <p:strVal val="#ppt_x"/>
                                          </p:val>
                                        </p:tav>
                                        <p:tav tm="100000">
                                          <p:val>
                                            <p:strVal val="#ppt_x"/>
                                          </p:val>
                                        </p:tav>
                                      </p:tavLst>
                                    </p:anim>
                                    <p:anim calcmode="lin" valueType="num">
                                      <p:cBhvr additive="base">
                                        <p:cTn id="171" dur="500" fill="hold"/>
                                        <p:tgtEl>
                                          <p:spTgt spid="70"/>
                                        </p:tgtEl>
                                        <p:attrNameLst>
                                          <p:attrName>ppt_y</p:attrName>
                                        </p:attrNameLst>
                                      </p:cBhvr>
                                      <p:tavLst>
                                        <p:tav tm="0">
                                          <p:val>
                                            <p:strVal val="1+#ppt_h/2"/>
                                          </p:val>
                                        </p:tav>
                                        <p:tav tm="100000">
                                          <p:val>
                                            <p:strVal val="#ppt_y"/>
                                          </p:val>
                                        </p:tav>
                                      </p:tavLst>
                                    </p:anim>
                                  </p:childTnLst>
                                </p:cTn>
                              </p:par>
                              <p:par>
                                <p:cTn id="172" presetID="2" presetClass="entr" presetSubtype="4" fill="hold" grpId="0" nodeType="withEffect">
                                  <p:stCondLst>
                                    <p:cond delay="0"/>
                                  </p:stCondLst>
                                  <p:childTnLst>
                                    <p:set>
                                      <p:cBhvr>
                                        <p:cTn id="173" dur="1" fill="hold">
                                          <p:stCondLst>
                                            <p:cond delay="0"/>
                                          </p:stCondLst>
                                        </p:cTn>
                                        <p:tgtEl>
                                          <p:spTgt spid="68"/>
                                        </p:tgtEl>
                                        <p:attrNameLst>
                                          <p:attrName>style.visibility</p:attrName>
                                        </p:attrNameLst>
                                      </p:cBhvr>
                                      <p:to>
                                        <p:strVal val="visible"/>
                                      </p:to>
                                    </p:set>
                                    <p:anim calcmode="lin" valueType="num">
                                      <p:cBhvr additive="base">
                                        <p:cTn id="174" dur="500" fill="hold"/>
                                        <p:tgtEl>
                                          <p:spTgt spid="68"/>
                                        </p:tgtEl>
                                        <p:attrNameLst>
                                          <p:attrName>ppt_x</p:attrName>
                                        </p:attrNameLst>
                                      </p:cBhvr>
                                      <p:tavLst>
                                        <p:tav tm="0">
                                          <p:val>
                                            <p:strVal val="#ppt_x"/>
                                          </p:val>
                                        </p:tav>
                                        <p:tav tm="100000">
                                          <p:val>
                                            <p:strVal val="#ppt_x"/>
                                          </p:val>
                                        </p:tav>
                                      </p:tavLst>
                                    </p:anim>
                                    <p:anim calcmode="lin" valueType="num">
                                      <p:cBhvr additive="base">
                                        <p:cTn id="175" dur="500" fill="hold"/>
                                        <p:tgtEl>
                                          <p:spTgt spid="68"/>
                                        </p:tgtEl>
                                        <p:attrNameLst>
                                          <p:attrName>ppt_y</p:attrName>
                                        </p:attrNameLst>
                                      </p:cBhvr>
                                      <p:tavLst>
                                        <p:tav tm="0">
                                          <p:val>
                                            <p:strVal val="1+#ppt_h/2"/>
                                          </p:val>
                                        </p:tav>
                                        <p:tav tm="100000">
                                          <p:val>
                                            <p:strVal val="#ppt_y"/>
                                          </p:val>
                                        </p:tav>
                                      </p:tavLst>
                                    </p:anim>
                                  </p:childTnLst>
                                </p:cTn>
                              </p:par>
                              <p:par>
                                <p:cTn id="176" presetID="2" presetClass="entr" presetSubtype="4" fill="hold" grpId="0" nodeType="withEffect">
                                  <p:stCondLst>
                                    <p:cond delay="0"/>
                                  </p:stCondLst>
                                  <p:childTnLst>
                                    <p:set>
                                      <p:cBhvr>
                                        <p:cTn id="177" dur="1" fill="hold">
                                          <p:stCondLst>
                                            <p:cond delay="0"/>
                                          </p:stCondLst>
                                        </p:cTn>
                                        <p:tgtEl>
                                          <p:spTgt spid="46"/>
                                        </p:tgtEl>
                                        <p:attrNameLst>
                                          <p:attrName>style.visibility</p:attrName>
                                        </p:attrNameLst>
                                      </p:cBhvr>
                                      <p:to>
                                        <p:strVal val="visible"/>
                                      </p:to>
                                    </p:set>
                                    <p:anim calcmode="lin" valueType="num">
                                      <p:cBhvr additive="base">
                                        <p:cTn id="178" dur="500" fill="hold"/>
                                        <p:tgtEl>
                                          <p:spTgt spid="46"/>
                                        </p:tgtEl>
                                        <p:attrNameLst>
                                          <p:attrName>ppt_x</p:attrName>
                                        </p:attrNameLst>
                                      </p:cBhvr>
                                      <p:tavLst>
                                        <p:tav tm="0">
                                          <p:val>
                                            <p:strVal val="#ppt_x"/>
                                          </p:val>
                                        </p:tav>
                                        <p:tav tm="100000">
                                          <p:val>
                                            <p:strVal val="#ppt_x"/>
                                          </p:val>
                                        </p:tav>
                                      </p:tavLst>
                                    </p:anim>
                                    <p:anim calcmode="lin" valueType="num">
                                      <p:cBhvr additive="base">
                                        <p:cTn id="179" dur="500" fill="hold"/>
                                        <p:tgtEl>
                                          <p:spTgt spid="46"/>
                                        </p:tgtEl>
                                        <p:attrNameLst>
                                          <p:attrName>ppt_y</p:attrName>
                                        </p:attrNameLst>
                                      </p:cBhvr>
                                      <p:tavLst>
                                        <p:tav tm="0">
                                          <p:val>
                                            <p:strVal val="1+#ppt_h/2"/>
                                          </p:val>
                                        </p:tav>
                                        <p:tav tm="100000">
                                          <p:val>
                                            <p:strVal val="#ppt_y"/>
                                          </p:val>
                                        </p:tav>
                                      </p:tavLst>
                                    </p:anim>
                                  </p:childTnLst>
                                </p:cTn>
                              </p:par>
                              <p:par>
                                <p:cTn id="180" presetID="2" presetClass="entr" presetSubtype="4" fill="hold" nodeType="withEffect">
                                  <p:stCondLst>
                                    <p:cond delay="0"/>
                                  </p:stCondLst>
                                  <p:childTnLst>
                                    <p:set>
                                      <p:cBhvr>
                                        <p:cTn id="181" dur="1" fill="hold">
                                          <p:stCondLst>
                                            <p:cond delay="0"/>
                                          </p:stCondLst>
                                        </p:cTn>
                                        <p:tgtEl>
                                          <p:spTgt spid="73"/>
                                        </p:tgtEl>
                                        <p:attrNameLst>
                                          <p:attrName>style.visibility</p:attrName>
                                        </p:attrNameLst>
                                      </p:cBhvr>
                                      <p:to>
                                        <p:strVal val="visible"/>
                                      </p:to>
                                    </p:set>
                                    <p:anim calcmode="lin" valueType="num">
                                      <p:cBhvr additive="base">
                                        <p:cTn id="182" dur="500" fill="hold"/>
                                        <p:tgtEl>
                                          <p:spTgt spid="73"/>
                                        </p:tgtEl>
                                        <p:attrNameLst>
                                          <p:attrName>ppt_x</p:attrName>
                                        </p:attrNameLst>
                                      </p:cBhvr>
                                      <p:tavLst>
                                        <p:tav tm="0">
                                          <p:val>
                                            <p:strVal val="#ppt_x"/>
                                          </p:val>
                                        </p:tav>
                                        <p:tav tm="100000">
                                          <p:val>
                                            <p:strVal val="#ppt_x"/>
                                          </p:val>
                                        </p:tav>
                                      </p:tavLst>
                                    </p:anim>
                                    <p:anim calcmode="lin" valueType="num">
                                      <p:cBhvr additive="base">
                                        <p:cTn id="183" dur="500" fill="hold"/>
                                        <p:tgtEl>
                                          <p:spTgt spid="73"/>
                                        </p:tgtEl>
                                        <p:attrNameLst>
                                          <p:attrName>ppt_y</p:attrName>
                                        </p:attrNameLst>
                                      </p:cBhvr>
                                      <p:tavLst>
                                        <p:tav tm="0">
                                          <p:val>
                                            <p:strVal val="1+#ppt_h/2"/>
                                          </p:val>
                                        </p:tav>
                                        <p:tav tm="100000">
                                          <p:val>
                                            <p:strVal val="#ppt_y"/>
                                          </p:val>
                                        </p:tav>
                                      </p:tavLst>
                                    </p:anim>
                                  </p:childTnLst>
                                </p:cTn>
                              </p:par>
                              <p:par>
                                <p:cTn id="184" presetID="2" presetClass="entr" presetSubtype="4" fill="hold" nodeType="withEffect">
                                  <p:stCondLst>
                                    <p:cond delay="0"/>
                                  </p:stCondLst>
                                  <p:childTnLst>
                                    <p:set>
                                      <p:cBhvr>
                                        <p:cTn id="185" dur="1" fill="hold">
                                          <p:stCondLst>
                                            <p:cond delay="0"/>
                                          </p:stCondLst>
                                        </p:cTn>
                                        <p:tgtEl>
                                          <p:spTgt spid="71"/>
                                        </p:tgtEl>
                                        <p:attrNameLst>
                                          <p:attrName>style.visibility</p:attrName>
                                        </p:attrNameLst>
                                      </p:cBhvr>
                                      <p:to>
                                        <p:strVal val="visible"/>
                                      </p:to>
                                    </p:set>
                                    <p:anim calcmode="lin" valueType="num">
                                      <p:cBhvr additive="base">
                                        <p:cTn id="186" dur="500" fill="hold"/>
                                        <p:tgtEl>
                                          <p:spTgt spid="71"/>
                                        </p:tgtEl>
                                        <p:attrNameLst>
                                          <p:attrName>ppt_x</p:attrName>
                                        </p:attrNameLst>
                                      </p:cBhvr>
                                      <p:tavLst>
                                        <p:tav tm="0">
                                          <p:val>
                                            <p:strVal val="#ppt_x"/>
                                          </p:val>
                                        </p:tav>
                                        <p:tav tm="100000">
                                          <p:val>
                                            <p:strVal val="#ppt_x"/>
                                          </p:val>
                                        </p:tav>
                                      </p:tavLst>
                                    </p:anim>
                                    <p:anim calcmode="lin" valueType="num">
                                      <p:cBhvr additive="base">
                                        <p:cTn id="187" dur="500" fill="hold"/>
                                        <p:tgtEl>
                                          <p:spTgt spid="71"/>
                                        </p:tgtEl>
                                        <p:attrNameLst>
                                          <p:attrName>ppt_y</p:attrName>
                                        </p:attrNameLst>
                                      </p:cBhvr>
                                      <p:tavLst>
                                        <p:tav tm="0">
                                          <p:val>
                                            <p:strVal val="1+#ppt_h/2"/>
                                          </p:val>
                                        </p:tav>
                                        <p:tav tm="100000">
                                          <p:val>
                                            <p:strVal val="#ppt_y"/>
                                          </p:val>
                                        </p:tav>
                                      </p:tavLst>
                                    </p:anim>
                                  </p:childTnLst>
                                </p:cTn>
                              </p:par>
                              <p:par>
                                <p:cTn id="188" presetID="2" presetClass="entr" presetSubtype="4" fill="hold" nodeType="withEffect">
                                  <p:stCondLst>
                                    <p:cond delay="0"/>
                                  </p:stCondLst>
                                  <p:childTnLst>
                                    <p:set>
                                      <p:cBhvr>
                                        <p:cTn id="189" dur="1" fill="hold">
                                          <p:stCondLst>
                                            <p:cond delay="0"/>
                                          </p:stCondLst>
                                        </p:cTn>
                                        <p:tgtEl>
                                          <p:spTgt spid="61"/>
                                        </p:tgtEl>
                                        <p:attrNameLst>
                                          <p:attrName>style.visibility</p:attrName>
                                        </p:attrNameLst>
                                      </p:cBhvr>
                                      <p:to>
                                        <p:strVal val="visible"/>
                                      </p:to>
                                    </p:set>
                                    <p:anim calcmode="lin" valueType="num">
                                      <p:cBhvr additive="base">
                                        <p:cTn id="190" dur="500" fill="hold"/>
                                        <p:tgtEl>
                                          <p:spTgt spid="61"/>
                                        </p:tgtEl>
                                        <p:attrNameLst>
                                          <p:attrName>ppt_x</p:attrName>
                                        </p:attrNameLst>
                                      </p:cBhvr>
                                      <p:tavLst>
                                        <p:tav tm="0">
                                          <p:val>
                                            <p:strVal val="#ppt_x"/>
                                          </p:val>
                                        </p:tav>
                                        <p:tav tm="100000">
                                          <p:val>
                                            <p:strVal val="#ppt_x"/>
                                          </p:val>
                                        </p:tav>
                                      </p:tavLst>
                                    </p:anim>
                                    <p:anim calcmode="lin" valueType="num">
                                      <p:cBhvr additive="base">
                                        <p:cTn id="191" dur="500" fill="hold"/>
                                        <p:tgtEl>
                                          <p:spTgt spid="61"/>
                                        </p:tgtEl>
                                        <p:attrNameLst>
                                          <p:attrName>ppt_y</p:attrName>
                                        </p:attrNameLst>
                                      </p:cBhvr>
                                      <p:tavLst>
                                        <p:tav tm="0">
                                          <p:val>
                                            <p:strVal val="1+#ppt_h/2"/>
                                          </p:val>
                                        </p:tav>
                                        <p:tav tm="100000">
                                          <p:val>
                                            <p:strVal val="#ppt_y"/>
                                          </p:val>
                                        </p:tav>
                                      </p:tavLst>
                                    </p:anim>
                                  </p:childTnLst>
                                </p:cTn>
                              </p:par>
                              <p:par>
                                <p:cTn id="192" presetID="2" presetClass="entr" presetSubtype="4" fill="hold" grpId="0" nodeType="withEffect">
                                  <p:stCondLst>
                                    <p:cond delay="0"/>
                                  </p:stCondLst>
                                  <p:childTnLst>
                                    <p:set>
                                      <p:cBhvr>
                                        <p:cTn id="193" dur="1" fill="hold">
                                          <p:stCondLst>
                                            <p:cond delay="0"/>
                                          </p:stCondLst>
                                        </p:cTn>
                                        <p:tgtEl>
                                          <p:spTgt spid="48"/>
                                        </p:tgtEl>
                                        <p:attrNameLst>
                                          <p:attrName>style.visibility</p:attrName>
                                        </p:attrNameLst>
                                      </p:cBhvr>
                                      <p:to>
                                        <p:strVal val="visible"/>
                                      </p:to>
                                    </p:set>
                                    <p:anim calcmode="lin" valueType="num">
                                      <p:cBhvr additive="base">
                                        <p:cTn id="194" dur="500" fill="hold"/>
                                        <p:tgtEl>
                                          <p:spTgt spid="48"/>
                                        </p:tgtEl>
                                        <p:attrNameLst>
                                          <p:attrName>ppt_x</p:attrName>
                                        </p:attrNameLst>
                                      </p:cBhvr>
                                      <p:tavLst>
                                        <p:tav tm="0">
                                          <p:val>
                                            <p:strVal val="#ppt_x"/>
                                          </p:val>
                                        </p:tav>
                                        <p:tav tm="100000">
                                          <p:val>
                                            <p:strVal val="#ppt_x"/>
                                          </p:val>
                                        </p:tav>
                                      </p:tavLst>
                                    </p:anim>
                                    <p:anim calcmode="lin" valueType="num">
                                      <p:cBhvr additive="base">
                                        <p:cTn id="195" dur="500" fill="hold"/>
                                        <p:tgtEl>
                                          <p:spTgt spid="48"/>
                                        </p:tgtEl>
                                        <p:attrNameLst>
                                          <p:attrName>ppt_y</p:attrName>
                                        </p:attrNameLst>
                                      </p:cBhvr>
                                      <p:tavLst>
                                        <p:tav tm="0">
                                          <p:val>
                                            <p:strVal val="1+#ppt_h/2"/>
                                          </p:val>
                                        </p:tav>
                                        <p:tav tm="100000">
                                          <p:val>
                                            <p:strVal val="#ppt_y"/>
                                          </p:val>
                                        </p:tav>
                                      </p:tavLst>
                                    </p:anim>
                                  </p:childTnLst>
                                </p:cTn>
                              </p:par>
                              <p:par>
                                <p:cTn id="196" presetID="2" presetClass="entr" presetSubtype="4" fill="hold" grpId="0" nodeType="withEffect">
                                  <p:stCondLst>
                                    <p:cond delay="0"/>
                                  </p:stCondLst>
                                  <p:childTnLst>
                                    <p:set>
                                      <p:cBhvr>
                                        <p:cTn id="197" dur="1" fill="hold">
                                          <p:stCondLst>
                                            <p:cond delay="0"/>
                                          </p:stCondLst>
                                        </p:cTn>
                                        <p:tgtEl>
                                          <p:spTgt spid="49"/>
                                        </p:tgtEl>
                                        <p:attrNameLst>
                                          <p:attrName>style.visibility</p:attrName>
                                        </p:attrNameLst>
                                      </p:cBhvr>
                                      <p:to>
                                        <p:strVal val="visible"/>
                                      </p:to>
                                    </p:set>
                                    <p:anim calcmode="lin" valueType="num">
                                      <p:cBhvr additive="base">
                                        <p:cTn id="198" dur="500" fill="hold"/>
                                        <p:tgtEl>
                                          <p:spTgt spid="49"/>
                                        </p:tgtEl>
                                        <p:attrNameLst>
                                          <p:attrName>ppt_x</p:attrName>
                                        </p:attrNameLst>
                                      </p:cBhvr>
                                      <p:tavLst>
                                        <p:tav tm="0">
                                          <p:val>
                                            <p:strVal val="#ppt_x"/>
                                          </p:val>
                                        </p:tav>
                                        <p:tav tm="100000">
                                          <p:val>
                                            <p:strVal val="#ppt_x"/>
                                          </p:val>
                                        </p:tav>
                                      </p:tavLst>
                                    </p:anim>
                                    <p:anim calcmode="lin" valueType="num">
                                      <p:cBhvr additive="base">
                                        <p:cTn id="199" dur="500" fill="hold"/>
                                        <p:tgtEl>
                                          <p:spTgt spid="49"/>
                                        </p:tgtEl>
                                        <p:attrNameLst>
                                          <p:attrName>ppt_y</p:attrName>
                                        </p:attrNameLst>
                                      </p:cBhvr>
                                      <p:tavLst>
                                        <p:tav tm="0">
                                          <p:val>
                                            <p:strVal val="1+#ppt_h/2"/>
                                          </p:val>
                                        </p:tav>
                                        <p:tav tm="100000">
                                          <p:val>
                                            <p:strVal val="#ppt_y"/>
                                          </p:val>
                                        </p:tav>
                                      </p:tavLst>
                                    </p:anim>
                                  </p:childTnLst>
                                </p:cTn>
                              </p:par>
                              <p:par>
                                <p:cTn id="200" presetID="2" presetClass="entr" presetSubtype="4" fill="hold" grpId="0" nodeType="withEffect">
                                  <p:stCondLst>
                                    <p:cond delay="0"/>
                                  </p:stCondLst>
                                  <p:childTnLst>
                                    <p:set>
                                      <p:cBhvr>
                                        <p:cTn id="201" dur="1" fill="hold">
                                          <p:stCondLst>
                                            <p:cond delay="0"/>
                                          </p:stCondLst>
                                        </p:cTn>
                                        <p:tgtEl>
                                          <p:spTgt spid="64"/>
                                        </p:tgtEl>
                                        <p:attrNameLst>
                                          <p:attrName>style.visibility</p:attrName>
                                        </p:attrNameLst>
                                      </p:cBhvr>
                                      <p:to>
                                        <p:strVal val="visible"/>
                                      </p:to>
                                    </p:set>
                                    <p:anim calcmode="lin" valueType="num">
                                      <p:cBhvr additive="base">
                                        <p:cTn id="202" dur="500" fill="hold"/>
                                        <p:tgtEl>
                                          <p:spTgt spid="64"/>
                                        </p:tgtEl>
                                        <p:attrNameLst>
                                          <p:attrName>ppt_x</p:attrName>
                                        </p:attrNameLst>
                                      </p:cBhvr>
                                      <p:tavLst>
                                        <p:tav tm="0">
                                          <p:val>
                                            <p:strVal val="#ppt_x"/>
                                          </p:val>
                                        </p:tav>
                                        <p:tav tm="100000">
                                          <p:val>
                                            <p:strVal val="#ppt_x"/>
                                          </p:val>
                                        </p:tav>
                                      </p:tavLst>
                                    </p:anim>
                                    <p:anim calcmode="lin" valueType="num">
                                      <p:cBhvr additive="base">
                                        <p:cTn id="203" dur="500" fill="hold"/>
                                        <p:tgtEl>
                                          <p:spTgt spid="64"/>
                                        </p:tgtEl>
                                        <p:attrNameLst>
                                          <p:attrName>ppt_y</p:attrName>
                                        </p:attrNameLst>
                                      </p:cBhvr>
                                      <p:tavLst>
                                        <p:tav tm="0">
                                          <p:val>
                                            <p:strVal val="1+#ppt_h/2"/>
                                          </p:val>
                                        </p:tav>
                                        <p:tav tm="100000">
                                          <p:val>
                                            <p:strVal val="#ppt_y"/>
                                          </p:val>
                                        </p:tav>
                                      </p:tavLst>
                                    </p:anim>
                                  </p:childTnLst>
                                </p:cTn>
                              </p:par>
                              <p:par>
                                <p:cTn id="204" presetID="2" presetClass="entr" presetSubtype="4" fill="hold" grpId="0" nodeType="withEffect">
                                  <p:stCondLst>
                                    <p:cond delay="0"/>
                                  </p:stCondLst>
                                  <p:childTnLst>
                                    <p:set>
                                      <p:cBhvr>
                                        <p:cTn id="205" dur="1" fill="hold">
                                          <p:stCondLst>
                                            <p:cond delay="0"/>
                                          </p:stCondLst>
                                        </p:cTn>
                                        <p:tgtEl>
                                          <p:spTgt spid="66"/>
                                        </p:tgtEl>
                                        <p:attrNameLst>
                                          <p:attrName>style.visibility</p:attrName>
                                        </p:attrNameLst>
                                      </p:cBhvr>
                                      <p:to>
                                        <p:strVal val="visible"/>
                                      </p:to>
                                    </p:set>
                                    <p:anim calcmode="lin" valueType="num">
                                      <p:cBhvr additive="base">
                                        <p:cTn id="206" dur="500" fill="hold"/>
                                        <p:tgtEl>
                                          <p:spTgt spid="66"/>
                                        </p:tgtEl>
                                        <p:attrNameLst>
                                          <p:attrName>ppt_x</p:attrName>
                                        </p:attrNameLst>
                                      </p:cBhvr>
                                      <p:tavLst>
                                        <p:tav tm="0">
                                          <p:val>
                                            <p:strVal val="#ppt_x"/>
                                          </p:val>
                                        </p:tav>
                                        <p:tav tm="100000">
                                          <p:val>
                                            <p:strVal val="#ppt_x"/>
                                          </p:val>
                                        </p:tav>
                                      </p:tavLst>
                                    </p:anim>
                                    <p:anim calcmode="lin" valueType="num">
                                      <p:cBhvr additive="base">
                                        <p:cTn id="207" dur="500" fill="hold"/>
                                        <p:tgtEl>
                                          <p:spTgt spid="66"/>
                                        </p:tgtEl>
                                        <p:attrNameLst>
                                          <p:attrName>ppt_y</p:attrName>
                                        </p:attrNameLst>
                                      </p:cBhvr>
                                      <p:tavLst>
                                        <p:tav tm="0">
                                          <p:val>
                                            <p:strVal val="1+#ppt_h/2"/>
                                          </p:val>
                                        </p:tav>
                                        <p:tav tm="100000">
                                          <p:val>
                                            <p:strVal val="#ppt_y"/>
                                          </p:val>
                                        </p:tav>
                                      </p:tavLst>
                                    </p:anim>
                                  </p:childTnLst>
                                </p:cTn>
                              </p:par>
                              <p:par>
                                <p:cTn id="208" presetID="2" presetClass="entr" presetSubtype="4" fill="hold" grpId="0" nodeType="withEffect">
                                  <p:stCondLst>
                                    <p:cond delay="0"/>
                                  </p:stCondLst>
                                  <p:childTnLst>
                                    <p:set>
                                      <p:cBhvr>
                                        <p:cTn id="209" dur="1" fill="hold">
                                          <p:stCondLst>
                                            <p:cond delay="0"/>
                                          </p:stCondLst>
                                        </p:cTn>
                                        <p:tgtEl>
                                          <p:spTgt spid="74"/>
                                        </p:tgtEl>
                                        <p:attrNameLst>
                                          <p:attrName>style.visibility</p:attrName>
                                        </p:attrNameLst>
                                      </p:cBhvr>
                                      <p:to>
                                        <p:strVal val="visible"/>
                                      </p:to>
                                    </p:set>
                                    <p:anim calcmode="lin" valueType="num">
                                      <p:cBhvr additive="base">
                                        <p:cTn id="210" dur="500" fill="hold"/>
                                        <p:tgtEl>
                                          <p:spTgt spid="74"/>
                                        </p:tgtEl>
                                        <p:attrNameLst>
                                          <p:attrName>ppt_x</p:attrName>
                                        </p:attrNameLst>
                                      </p:cBhvr>
                                      <p:tavLst>
                                        <p:tav tm="0">
                                          <p:val>
                                            <p:strVal val="#ppt_x"/>
                                          </p:val>
                                        </p:tav>
                                        <p:tav tm="100000">
                                          <p:val>
                                            <p:strVal val="#ppt_x"/>
                                          </p:val>
                                        </p:tav>
                                      </p:tavLst>
                                    </p:anim>
                                    <p:anim calcmode="lin" valueType="num">
                                      <p:cBhvr additive="base">
                                        <p:cTn id="211" dur="500" fill="hold"/>
                                        <p:tgtEl>
                                          <p:spTgt spid="74"/>
                                        </p:tgtEl>
                                        <p:attrNameLst>
                                          <p:attrName>ppt_y</p:attrName>
                                        </p:attrNameLst>
                                      </p:cBhvr>
                                      <p:tavLst>
                                        <p:tav tm="0">
                                          <p:val>
                                            <p:strVal val="1+#ppt_h/2"/>
                                          </p:val>
                                        </p:tav>
                                        <p:tav tm="100000">
                                          <p:val>
                                            <p:strVal val="#ppt_y"/>
                                          </p:val>
                                        </p:tav>
                                      </p:tavLst>
                                    </p:anim>
                                  </p:childTnLst>
                                </p:cTn>
                              </p:par>
                              <p:par>
                                <p:cTn id="212" presetID="2" presetClass="entr" presetSubtype="4" fill="hold" grpId="0" nodeType="withEffect">
                                  <p:stCondLst>
                                    <p:cond delay="0"/>
                                  </p:stCondLst>
                                  <p:childTnLst>
                                    <p:set>
                                      <p:cBhvr>
                                        <p:cTn id="213" dur="1" fill="hold">
                                          <p:stCondLst>
                                            <p:cond delay="0"/>
                                          </p:stCondLst>
                                        </p:cTn>
                                        <p:tgtEl>
                                          <p:spTgt spid="72"/>
                                        </p:tgtEl>
                                        <p:attrNameLst>
                                          <p:attrName>style.visibility</p:attrName>
                                        </p:attrNameLst>
                                      </p:cBhvr>
                                      <p:to>
                                        <p:strVal val="visible"/>
                                      </p:to>
                                    </p:set>
                                    <p:anim calcmode="lin" valueType="num">
                                      <p:cBhvr additive="base">
                                        <p:cTn id="214" dur="500" fill="hold"/>
                                        <p:tgtEl>
                                          <p:spTgt spid="72"/>
                                        </p:tgtEl>
                                        <p:attrNameLst>
                                          <p:attrName>ppt_x</p:attrName>
                                        </p:attrNameLst>
                                      </p:cBhvr>
                                      <p:tavLst>
                                        <p:tav tm="0">
                                          <p:val>
                                            <p:strVal val="#ppt_x"/>
                                          </p:val>
                                        </p:tav>
                                        <p:tav tm="100000">
                                          <p:val>
                                            <p:strVal val="#ppt_x"/>
                                          </p:val>
                                        </p:tav>
                                      </p:tavLst>
                                    </p:anim>
                                    <p:anim calcmode="lin" valueType="num">
                                      <p:cBhvr additive="base">
                                        <p:cTn id="215" dur="500" fill="hold"/>
                                        <p:tgtEl>
                                          <p:spTgt spid="72"/>
                                        </p:tgtEl>
                                        <p:attrNameLst>
                                          <p:attrName>ppt_y</p:attrName>
                                        </p:attrNameLst>
                                      </p:cBhvr>
                                      <p:tavLst>
                                        <p:tav tm="0">
                                          <p:val>
                                            <p:strVal val="1+#ppt_h/2"/>
                                          </p:val>
                                        </p:tav>
                                        <p:tav tm="100000">
                                          <p:val>
                                            <p:strVal val="#ppt_y"/>
                                          </p:val>
                                        </p:tav>
                                      </p:tavLst>
                                    </p:anim>
                                  </p:childTnLst>
                                </p:cTn>
                              </p:par>
                              <p:par>
                                <p:cTn id="216" presetID="2" presetClass="entr" presetSubtype="4" fill="hold" grpId="0" nodeType="withEffect">
                                  <p:stCondLst>
                                    <p:cond delay="0"/>
                                  </p:stCondLst>
                                  <p:childTnLst>
                                    <p:set>
                                      <p:cBhvr>
                                        <p:cTn id="217" dur="1" fill="hold">
                                          <p:stCondLst>
                                            <p:cond delay="0"/>
                                          </p:stCondLst>
                                        </p:cTn>
                                        <p:tgtEl>
                                          <p:spTgt spid="75"/>
                                        </p:tgtEl>
                                        <p:attrNameLst>
                                          <p:attrName>style.visibility</p:attrName>
                                        </p:attrNameLst>
                                      </p:cBhvr>
                                      <p:to>
                                        <p:strVal val="visible"/>
                                      </p:to>
                                    </p:set>
                                    <p:anim calcmode="lin" valueType="num">
                                      <p:cBhvr additive="base">
                                        <p:cTn id="218" dur="500" fill="hold"/>
                                        <p:tgtEl>
                                          <p:spTgt spid="75"/>
                                        </p:tgtEl>
                                        <p:attrNameLst>
                                          <p:attrName>ppt_x</p:attrName>
                                        </p:attrNameLst>
                                      </p:cBhvr>
                                      <p:tavLst>
                                        <p:tav tm="0">
                                          <p:val>
                                            <p:strVal val="#ppt_x"/>
                                          </p:val>
                                        </p:tav>
                                        <p:tav tm="100000">
                                          <p:val>
                                            <p:strVal val="#ppt_x"/>
                                          </p:val>
                                        </p:tav>
                                      </p:tavLst>
                                    </p:anim>
                                    <p:anim calcmode="lin" valueType="num">
                                      <p:cBhvr additive="base">
                                        <p:cTn id="219" dur="500" fill="hold"/>
                                        <p:tgtEl>
                                          <p:spTgt spid="75"/>
                                        </p:tgtEl>
                                        <p:attrNameLst>
                                          <p:attrName>ppt_y</p:attrName>
                                        </p:attrNameLst>
                                      </p:cBhvr>
                                      <p:tavLst>
                                        <p:tav tm="0">
                                          <p:val>
                                            <p:strVal val="1+#ppt_h/2"/>
                                          </p:val>
                                        </p:tav>
                                        <p:tav tm="100000">
                                          <p:val>
                                            <p:strVal val="#ppt_y"/>
                                          </p:val>
                                        </p:tav>
                                      </p:tavLst>
                                    </p:anim>
                                  </p:childTnLst>
                                </p:cTn>
                              </p:par>
                              <p:par>
                                <p:cTn id="220" presetID="2" presetClass="entr" presetSubtype="4" fill="hold" grpId="0" nodeType="withEffect">
                                  <p:stCondLst>
                                    <p:cond delay="0"/>
                                  </p:stCondLst>
                                  <p:childTnLst>
                                    <p:set>
                                      <p:cBhvr>
                                        <p:cTn id="221" dur="1" fill="hold">
                                          <p:stCondLst>
                                            <p:cond delay="0"/>
                                          </p:stCondLst>
                                        </p:cTn>
                                        <p:tgtEl>
                                          <p:spTgt spid="77"/>
                                        </p:tgtEl>
                                        <p:attrNameLst>
                                          <p:attrName>style.visibility</p:attrName>
                                        </p:attrNameLst>
                                      </p:cBhvr>
                                      <p:to>
                                        <p:strVal val="visible"/>
                                      </p:to>
                                    </p:set>
                                    <p:anim calcmode="lin" valueType="num">
                                      <p:cBhvr additive="base">
                                        <p:cTn id="222" dur="500" fill="hold"/>
                                        <p:tgtEl>
                                          <p:spTgt spid="77"/>
                                        </p:tgtEl>
                                        <p:attrNameLst>
                                          <p:attrName>ppt_x</p:attrName>
                                        </p:attrNameLst>
                                      </p:cBhvr>
                                      <p:tavLst>
                                        <p:tav tm="0">
                                          <p:val>
                                            <p:strVal val="#ppt_x"/>
                                          </p:val>
                                        </p:tav>
                                        <p:tav tm="100000">
                                          <p:val>
                                            <p:strVal val="#ppt_x"/>
                                          </p:val>
                                        </p:tav>
                                      </p:tavLst>
                                    </p:anim>
                                    <p:anim calcmode="lin" valueType="num">
                                      <p:cBhvr additive="base">
                                        <p:cTn id="223" dur="500" fill="hold"/>
                                        <p:tgtEl>
                                          <p:spTgt spid="77"/>
                                        </p:tgtEl>
                                        <p:attrNameLst>
                                          <p:attrName>ppt_y</p:attrName>
                                        </p:attrNameLst>
                                      </p:cBhvr>
                                      <p:tavLst>
                                        <p:tav tm="0">
                                          <p:val>
                                            <p:strVal val="1+#ppt_h/2"/>
                                          </p:val>
                                        </p:tav>
                                        <p:tav tm="100000">
                                          <p:val>
                                            <p:strVal val="#ppt_y"/>
                                          </p:val>
                                        </p:tav>
                                      </p:tavLst>
                                    </p:anim>
                                  </p:childTnLst>
                                </p:cTn>
                              </p:par>
                              <p:par>
                                <p:cTn id="224" presetID="2" presetClass="entr" presetSubtype="4" fill="hold" grpId="0" nodeType="withEffect">
                                  <p:stCondLst>
                                    <p:cond delay="0"/>
                                  </p:stCondLst>
                                  <p:childTnLst>
                                    <p:set>
                                      <p:cBhvr>
                                        <p:cTn id="225" dur="1" fill="hold">
                                          <p:stCondLst>
                                            <p:cond delay="0"/>
                                          </p:stCondLst>
                                        </p:cTn>
                                        <p:tgtEl>
                                          <p:spTgt spid="78"/>
                                        </p:tgtEl>
                                        <p:attrNameLst>
                                          <p:attrName>style.visibility</p:attrName>
                                        </p:attrNameLst>
                                      </p:cBhvr>
                                      <p:to>
                                        <p:strVal val="visible"/>
                                      </p:to>
                                    </p:set>
                                    <p:anim calcmode="lin" valueType="num">
                                      <p:cBhvr additive="base">
                                        <p:cTn id="226" dur="500" fill="hold"/>
                                        <p:tgtEl>
                                          <p:spTgt spid="78"/>
                                        </p:tgtEl>
                                        <p:attrNameLst>
                                          <p:attrName>ppt_x</p:attrName>
                                        </p:attrNameLst>
                                      </p:cBhvr>
                                      <p:tavLst>
                                        <p:tav tm="0">
                                          <p:val>
                                            <p:strVal val="#ppt_x"/>
                                          </p:val>
                                        </p:tav>
                                        <p:tav tm="100000">
                                          <p:val>
                                            <p:strVal val="#ppt_x"/>
                                          </p:val>
                                        </p:tav>
                                      </p:tavLst>
                                    </p:anim>
                                    <p:anim calcmode="lin" valueType="num">
                                      <p:cBhvr additive="base">
                                        <p:cTn id="227" dur="500" fill="hold"/>
                                        <p:tgtEl>
                                          <p:spTgt spid="78"/>
                                        </p:tgtEl>
                                        <p:attrNameLst>
                                          <p:attrName>ppt_y</p:attrName>
                                        </p:attrNameLst>
                                      </p:cBhvr>
                                      <p:tavLst>
                                        <p:tav tm="0">
                                          <p:val>
                                            <p:strVal val="1+#ppt_h/2"/>
                                          </p:val>
                                        </p:tav>
                                        <p:tav tm="100000">
                                          <p:val>
                                            <p:strVal val="#ppt_y"/>
                                          </p:val>
                                        </p:tav>
                                      </p:tavLst>
                                    </p:anim>
                                  </p:childTnLst>
                                </p:cTn>
                              </p:par>
                              <p:par>
                                <p:cTn id="228" presetID="2" presetClass="entr" presetSubtype="4" fill="hold" grpId="0" nodeType="withEffect">
                                  <p:stCondLst>
                                    <p:cond delay="0"/>
                                  </p:stCondLst>
                                  <p:childTnLst>
                                    <p:set>
                                      <p:cBhvr>
                                        <p:cTn id="229" dur="1" fill="hold">
                                          <p:stCondLst>
                                            <p:cond delay="0"/>
                                          </p:stCondLst>
                                        </p:cTn>
                                        <p:tgtEl>
                                          <p:spTgt spid="79"/>
                                        </p:tgtEl>
                                        <p:attrNameLst>
                                          <p:attrName>style.visibility</p:attrName>
                                        </p:attrNameLst>
                                      </p:cBhvr>
                                      <p:to>
                                        <p:strVal val="visible"/>
                                      </p:to>
                                    </p:set>
                                    <p:anim calcmode="lin" valueType="num">
                                      <p:cBhvr additive="base">
                                        <p:cTn id="230" dur="500" fill="hold"/>
                                        <p:tgtEl>
                                          <p:spTgt spid="79"/>
                                        </p:tgtEl>
                                        <p:attrNameLst>
                                          <p:attrName>ppt_x</p:attrName>
                                        </p:attrNameLst>
                                      </p:cBhvr>
                                      <p:tavLst>
                                        <p:tav tm="0">
                                          <p:val>
                                            <p:strVal val="#ppt_x"/>
                                          </p:val>
                                        </p:tav>
                                        <p:tav tm="100000">
                                          <p:val>
                                            <p:strVal val="#ppt_x"/>
                                          </p:val>
                                        </p:tav>
                                      </p:tavLst>
                                    </p:anim>
                                    <p:anim calcmode="lin" valueType="num">
                                      <p:cBhvr additive="base">
                                        <p:cTn id="231" dur="500" fill="hold"/>
                                        <p:tgtEl>
                                          <p:spTgt spid="79"/>
                                        </p:tgtEl>
                                        <p:attrNameLst>
                                          <p:attrName>ppt_y</p:attrName>
                                        </p:attrNameLst>
                                      </p:cBhvr>
                                      <p:tavLst>
                                        <p:tav tm="0">
                                          <p:val>
                                            <p:strVal val="1+#ppt_h/2"/>
                                          </p:val>
                                        </p:tav>
                                        <p:tav tm="100000">
                                          <p:val>
                                            <p:strVal val="#ppt_y"/>
                                          </p:val>
                                        </p:tav>
                                      </p:tavLst>
                                    </p:anim>
                                  </p:childTnLst>
                                </p:cTn>
                              </p:par>
                              <p:par>
                                <p:cTn id="232" presetID="42" presetClass="entr" presetSubtype="0" fill="hold" nodeType="withEffect">
                                  <p:stCondLst>
                                    <p:cond delay="0"/>
                                  </p:stCondLst>
                                  <p:childTnLst>
                                    <p:set>
                                      <p:cBhvr>
                                        <p:cTn id="233" dur="1" fill="hold">
                                          <p:stCondLst>
                                            <p:cond delay="0"/>
                                          </p:stCondLst>
                                        </p:cTn>
                                        <p:tgtEl>
                                          <p:spTgt spid="23"/>
                                        </p:tgtEl>
                                        <p:attrNameLst>
                                          <p:attrName>style.visibility</p:attrName>
                                        </p:attrNameLst>
                                      </p:cBhvr>
                                      <p:to>
                                        <p:strVal val="visible"/>
                                      </p:to>
                                    </p:set>
                                    <p:animEffect transition="in" filter="fade">
                                      <p:cBhvr>
                                        <p:cTn id="234" dur="1000"/>
                                        <p:tgtEl>
                                          <p:spTgt spid="23"/>
                                        </p:tgtEl>
                                      </p:cBhvr>
                                    </p:animEffect>
                                    <p:anim calcmode="lin" valueType="num">
                                      <p:cBhvr>
                                        <p:cTn id="235" dur="1000" fill="hold"/>
                                        <p:tgtEl>
                                          <p:spTgt spid="23"/>
                                        </p:tgtEl>
                                        <p:attrNameLst>
                                          <p:attrName>ppt_x</p:attrName>
                                        </p:attrNameLst>
                                      </p:cBhvr>
                                      <p:tavLst>
                                        <p:tav tm="0">
                                          <p:val>
                                            <p:strVal val="#ppt_x"/>
                                          </p:val>
                                        </p:tav>
                                        <p:tav tm="100000">
                                          <p:val>
                                            <p:strVal val="#ppt_x"/>
                                          </p:val>
                                        </p:tav>
                                      </p:tavLst>
                                    </p:anim>
                                    <p:anim calcmode="lin" valueType="num">
                                      <p:cBhvr>
                                        <p:cTn id="236" dur="1000" fill="hold"/>
                                        <p:tgtEl>
                                          <p:spTgt spid="23"/>
                                        </p:tgtEl>
                                        <p:attrNameLst>
                                          <p:attrName>ppt_y</p:attrName>
                                        </p:attrNameLst>
                                      </p:cBhvr>
                                      <p:tavLst>
                                        <p:tav tm="0">
                                          <p:val>
                                            <p:strVal val="#ppt_y+.1"/>
                                          </p:val>
                                        </p:tav>
                                        <p:tav tm="100000">
                                          <p:val>
                                            <p:strVal val="#ppt_y"/>
                                          </p:val>
                                        </p:tav>
                                      </p:tavLst>
                                    </p:anim>
                                  </p:childTnLst>
                                </p:cTn>
                              </p:par>
                              <p:par>
                                <p:cTn id="237" presetID="42" presetClass="entr" presetSubtype="0" fill="hold" nodeType="withEffect">
                                  <p:stCondLst>
                                    <p:cond delay="0"/>
                                  </p:stCondLst>
                                  <p:childTnLst>
                                    <p:set>
                                      <p:cBhvr>
                                        <p:cTn id="238" dur="1" fill="hold">
                                          <p:stCondLst>
                                            <p:cond delay="0"/>
                                          </p:stCondLst>
                                        </p:cTn>
                                        <p:tgtEl>
                                          <p:spTgt spid="17"/>
                                        </p:tgtEl>
                                        <p:attrNameLst>
                                          <p:attrName>style.visibility</p:attrName>
                                        </p:attrNameLst>
                                      </p:cBhvr>
                                      <p:to>
                                        <p:strVal val="visible"/>
                                      </p:to>
                                    </p:set>
                                    <p:animEffect transition="in" filter="fade">
                                      <p:cBhvr>
                                        <p:cTn id="239" dur="1000"/>
                                        <p:tgtEl>
                                          <p:spTgt spid="17"/>
                                        </p:tgtEl>
                                      </p:cBhvr>
                                    </p:animEffect>
                                    <p:anim calcmode="lin" valueType="num">
                                      <p:cBhvr>
                                        <p:cTn id="240" dur="1000" fill="hold"/>
                                        <p:tgtEl>
                                          <p:spTgt spid="17"/>
                                        </p:tgtEl>
                                        <p:attrNameLst>
                                          <p:attrName>ppt_x</p:attrName>
                                        </p:attrNameLst>
                                      </p:cBhvr>
                                      <p:tavLst>
                                        <p:tav tm="0">
                                          <p:val>
                                            <p:strVal val="#ppt_x"/>
                                          </p:val>
                                        </p:tav>
                                        <p:tav tm="100000">
                                          <p:val>
                                            <p:strVal val="#ppt_x"/>
                                          </p:val>
                                        </p:tav>
                                      </p:tavLst>
                                    </p:anim>
                                    <p:anim calcmode="lin" valueType="num">
                                      <p:cBhvr>
                                        <p:cTn id="241" dur="1000" fill="hold"/>
                                        <p:tgtEl>
                                          <p:spTgt spid="17"/>
                                        </p:tgtEl>
                                        <p:attrNameLst>
                                          <p:attrName>ppt_y</p:attrName>
                                        </p:attrNameLst>
                                      </p:cBhvr>
                                      <p:tavLst>
                                        <p:tav tm="0">
                                          <p:val>
                                            <p:strVal val="#ppt_y+.1"/>
                                          </p:val>
                                        </p:tav>
                                        <p:tav tm="100000">
                                          <p:val>
                                            <p:strVal val="#ppt_y"/>
                                          </p:val>
                                        </p:tav>
                                      </p:tavLst>
                                    </p:anim>
                                  </p:childTnLst>
                                </p:cTn>
                              </p:par>
                              <p:par>
                                <p:cTn id="242" presetID="42" presetClass="entr" presetSubtype="0" fill="hold" nodeType="withEffect">
                                  <p:stCondLst>
                                    <p:cond delay="0"/>
                                  </p:stCondLst>
                                  <p:childTnLst>
                                    <p:set>
                                      <p:cBhvr>
                                        <p:cTn id="243" dur="1" fill="hold">
                                          <p:stCondLst>
                                            <p:cond delay="0"/>
                                          </p:stCondLst>
                                        </p:cTn>
                                        <p:tgtEl>
                                          <p:spTgt spid="29"/>
                                        </p:tgtEl>
                                        <p:attrNameLst>
                                          <p:attrName>style.visibility</p:attrName>
                                        </p:attrNameLst>
                                      </p:cBhvr>
                                      <p:to>
                                        <p:strVal val="visible"/>
                                      </p:to>
                                    </p:set>
                                    <p:animEffect transition="in" filter="fade">
                                      <p:cBhvr>
                                        <p:cTn id="244" dur="1000"/>
                                        <p:tgtEl>
                                          <p:spTgt spid="29"/>
                                        </p:tgtEl>
                                      </p:cBhvr>
                                    </p:animEffect>
                                    <p:anim calcmode="lin" valueType="num">
                                      <p:cBhvr>
                                        <p:cTn id="245" dur="1000" fill="hold"/>
                                        <p:tgtEl>
                                          <p:spTgt spid="29"/>
                                        </p:tgtEl>
                                        <p:attrNameLst>
                                          <p:attrName>ppt_x</p:attrName>
                                        </p:attrNameLst>
                                      </p:cBhvr>
                                      <p:tavLst>
                                        <p:tav tm="0">
                                          <p:val>
                                            <p:strVal val="#ppt_x"/>
                                          </p:val>
                                        </p:tav>
                                        <p:tav tm="100000">
                                          <p:val>
                                            <p:strVal val="#ppt_x"/>
                                          </p:val>
                                        </p:tav>
                                      </p:tavLst>
                                    </p:anim>
                                    <p:anim calcmode="lin" valueType="num">
                                      <p:cBhvr>
                                        <p:cTn id="246"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247" fill="hold">
                      <p:stCondLst>
                        <p:cond delay="indefinite"/>
                      </p:stCondLst>
                      <p:childTnLst>
                        <p:par>
                          <p:cTn id="248" fill="hold">
                            <p:stCondLst>
                              <p:cond delay="0"/>
                            </p:stCondLst>
                            <p:childTnLst>
                              <p:par>
                                <p:cTn id="249" presetID="16" presetClass="entr" presetSubtype="21" fill="hold" grpId="0" nodeType="clickEffect">
                                  <p:stCondLst>
                                    <p:cond delay="0"/>
                                  </p:stCondLst>
                                  <p:childTnLst>
                                    <p:set>
                                      <p:cBhvr>
                                        <p:cTn id="250" dur="1" fill="hold">
                                          <p:stCondLst>
                                            <p:cond delay="0"/>
                                          </p:stCondLst>
                                        </p:cTn>
                                        <p:tgtEl>
                                          <p:spTgt spid="69"/>
                                        </p:tgtEl>
                                        <p:attrNameLst>
                                          <p:attrName>style.visibility</p:attrName>
                                        </p:attrNameLst>
                                      </p:cBhvr>
                                      <p:to>
                                        <p:strVal val="visible"/>
                                      </p:to>
                                    </p:set>
                                    <p:animEffect transition="in" filter="barn(inVertical)">
                                      <p:cBhvr>
                                        <p:cTn id="251" dur="500"/>
                                        <p:tgtEl>
                                          <p:spTgt spid="69"/>
                                        </p:tgtEl>
                                      </p:cBhvr>
                                    </p:animEffect>
                                  </p:childTnLst>
                                </p:cTn>
                              </p:par>
                              <p:par>
                                <p:cTn id="252" presetID="16" presetClass="entr" presetSubtype="21" fill="hold" grpId="0" nodeType="withEffect">
                                  <p:stCondLst>
                                    <p:cond delay="0"/>
                                  </p:stCondLst>
                                  <p:childTnLst>
                                    <p:set>
                                      <p:cBhvr>
                                        <p:cTn id="253" dur="1" fill="hold">
                                          <p:stCondLst>
                                            <p:cond delay="0"/>
                                          </p:stCondLst>
                                        </p:cTn>
                                        <p:tgtEl>
                                          <p:spTgt spid="3"/>
                                        </p:tgtEl>
                                        <p:attrNameLst>
                                          <p:attrName>style.visibility</p:attrName>
                                        </p:attrNameLst>
                                      </p:cBhvr>
                                      <p:to>
                                        <p:strVal val="visible"/>
                                      </p:to>
                                    </p:set>
                                    <p:animEffect transition="in" filter="barn(inVertical)">
                                      <p:cBhvr>
                                        <p:cTn id="254" dur="500"/>
                                        <p:tgtEl>
                                          <p:spTgt spid="3"/>
                                        </p:tgtEl>
                                      </p:cBhvr>
                                    </p:animEffect>
                                  </p:childTnLst>
                                </p:cTn>
                              </p:par>
                              <p:par>
                                <p:cTn id="255" presetID="2" presetClass="entr" presetSubtype="4" fill="hold" grpId="0" nodeType="withEffect">
                                  <p:stCondLst>
                                    <p:cond delay="0"/>
                                  </p:stCondLst>
                                  <p:childTnLst>
                                    <p:set>
                                      <p:cBhvr>
                                        <p:cTn id="256" dur="1" fill="hold">
                                          <p:stCondLst>
                                            <p:cond delay="0"/>
                                          </p:stCondLst>
                                        </p:cTn>
                                        <p:tgtEl>
                                          <p:spTgt spid="80"/>
                                        </p:tgtEl>
                                        <p:attrNameLst>
                                          <p:attrName>style.visibility</p:attrName>
                                        </p:attrNameLst>
                                      </p:cBhvr>
                                      <p:to>
                                        <p:strVal val="visible"/>
                                      </p:to>
                                    </p:set>
                                    <p:anim calcmode="lin" valueType="num">
                                      <p:cBhvr additive="base">
                                        <p:cTn id="257" dur="500" fill="hold"/>
                                        <p:tgtEl>
                                          <p:spTgt spid="80"/>
                                        </p:tgtEl>
                                        <p:attrNameLst>
                                          <p:attrName>ppt_x</p:attrName>
                                        </p:attrNameLst>
                                      </p:cBhvr>
                                      <p:tavLst>
                                        <p:tav tm="0">
                                          <p:val>
                                            <p:strVal val="#ppt_x"/>
                                          </p:val>
                                        </p:tav>
                                        <p:tav tm="100000">
                                          <p:val>
                                            <p:strVal val="#ppt_x"/>
                                          </p:val>
                                        </p:tav>
                                      </p:tavLst>
                                    </p:anim>
                                    <p:anim calcmode="lin" valueType="num">
                                      <p:cBhvr additive="base">
                                        <p:cTn id="258" dur="500" fill="hold"/>
                                        <p:tgtEl>
                                          <p:spTgt spid="80"/>
                                        </p:tgtEl>
                                        <p:attrNameLst>
                                          <p:attrName>ppt_y</p:attrName>
                                        </p:attrNameLst>
                                      </p:cBhvr>
                                      <p:tavLst>
                                        <p:tav tm="0">
                                          <p:val>
                                            <p:strVal val="1+#ppt_h/2"/>
                                          </p:val>
                                        </p:tav>
                                        <p:tav tm="100000">
                                          <p:val>
                                            <p:strVal val="#ppt_y"/>
                                          </p:val>
                                        </p:tav>
                                      </p:tavLst>
                                    </p:anim>
                                  </p:childTnLst>
                                </p:cTn>
                              </p:par>
                              <p:par>
                                <p:cTn id="259" presetID="2" presetClass="entr" presetSubtype="4" fill="hold" grpId="0" nodeType="withEffect">
                                  <p:stCondLst>
                                    <p:cond delay="0"/>
                                  </p:stCondLst>
                                  <p:childTnLst>
                                    <p:set>
                                      <p:cBhvr>
                                        <p:cTn id="260" dur="1" fill="hold">
                                          <p:stCondLst>
                                            <p:cond delay="0"/>
                                          </p:stCondLst>
                                        </p:cTn>
                                        <p:tgtEl>
                                          <p:spTgt spid="82"/>
                                        </p:tgtEl>
                                        <p:attrNameLst>
                                          <p:attrName>style.visibility</p:attrName>
                                        </p:attrNameLst>
                                      </p:cBhvr>
                                      <p:to>
                                        <p:strVal val="visible"/>
                                      </p:to>
                                    </p:set>
                                    <p:anim calcmode="lin" valueType="num">
                                      <p:cBhvr additive="base">
                                        <p:cTn id="261" dur="500" fill="hold"/>
                                        <p:tgtEl>
                                          <p:spTgt spid="82"/>
                                        </p:tgtEl>
                                        <p:attrNameLst>
                                          <p:attrName>ppt_x</p:attrName>
                                        </p:attrNameLst>
                                      </p:cBhvr>
                                      <p:tavLst>
                                        <p:tav tm="0">
                                          <p:val>
                                            <p:strVal val="#ppt_x"/>
                                          </p:val>
                                        </p:tav>
                                        <p:tav tm="100000">
                                          <p:val>
                                            <p:strVal val="#ppt_x"/>
                                          </p:val>
                                        </p:tav>
                                      </p:tavLst>
                                    </p:anim>
                                    <p:anim calcmode="lin" valueType="num">
                                      <p:cBhvr additive="base">
                                        <p:cTn id="262" dur="500" fill="hold"/>
                                        <p:tgtEl>
                                          <p:spTgt spid="82"/>
                                        </p:tgtEl>
                                        <p:attrNameLst>
                                          <p:attrName>ppt_y</p:attrName>
                                        </p:attrNameLst>
                                      </p:cBhvr>
                                      <p:tavLst>
                                        <p:tav tm="0">
                                          <p:val>
                                            <p:strVal val="1+#ppt_h/2"/>
                                          </p:val>
                                        </p:tav>
                                        <p:tav tm="100000">
                                          <p:val>
                                            <p:strVal val="#ppt_y"/>
                                          </p:val>
                                        </p:tav>
                                      </p:tavLst>
                                    </p:anim>
                                  </p:childTnLst>
                                </p:cTn>
                              </p:par>
                            </p:childTnLst>
                          </p:cTn>
                        </p:par>
                      </p:childTnLst>
                    </p:cTn>
                  </p:par>
                  <p:par>
                    <p:cTn id="263" fill="hold">
                      <p:stCondLst>
                        <p:cond delay="indefinite"/>
                      </p:stCondLst>
                      <p:childTnLst>
                        <p:par>
                          <p:cTn id="264" fill="hold">
                            <p:stCondLst>
                              <p:cond delay="0"/>
                            </p:stCondLst>
                            <p:childTnLst>
                              <p:par>
                                <p:cTn id="265" presetID="42" presetClass="entr" presetSubtype="0" fill="hold" nodeType="clickEffect">
                                  <p:stCondLst>
                                    <p:cond delay="0"/>
                                  </p:stCondLst>
                                  <p:childTnLst>
                                    <p:set>
                                      <p:cBhvr>
                                        <p:cTn id="266" dur="1" fill="hold">
                                          <p:stCondLst>
                                            <p:cond delay="0"/>
                                          </p:stCondLst>
                                        </p:cTn>
                                        <p:tgtEl>
                                          <p:spTgt spid="32"/>
                                        </p:tgtEl>
                                        <p:attrNameLst>
                                          <p:attrName>style.visibility</p:attrName>
                                        </p:attrNameLst>
                                      </p:cBhvr>
                                      <p:to>
                                        <p:strVal val="visible"/>
                                      </p:to>
                                    </p:set>
                                    <p:animEffect transition="in" filter="fade">
                                      <p:cBhvr>
                                        <p:cTn id="267" dur="1000"/>
                                        <p:tgtEl>
                                          <p:spTgt spid="32"/>
                                        </p:tgtEl>
                                      </p:cBhvr>
                                    </p:animEffect>
                                    <p:anim calcmode="lin" valueType="num">
                                      <p:cBhvr>
                                        <p:cTn id="268" dur="1000" fill="hold"/>
                                        <p:tgtEl>
                                          <p:spTgt spid="32"/>
                                        </p:tgtEl>
                                        <p:attrNameLst>
                                          <p:attrName>ppt_x</p:attrName>
                                        </p:attrNameLst>
                                      </p:cBhvr>
                                      <p:tavLst>
                                        <p:tav tm="0">
                                          <p:val>
                                            <p:strVal val="#ppt_x"/>
                                          </p:val>
                                        </p:tav>
                                        <p:tav tm="100000">
                                          <p:val>
                                            <p:strVal val="#ppt_x"/>
                                          </p:val>
                                        </p:tav>
                                      </p:tavLst>
                                    </p:anim>
                                    <p:anim calcmode="lin" valueType="num">
                                      <p:cBhvr>
                                        <p:cTn id="269" dur="1000" fill="hold"/>
                                        <p:tgtEl>
                                          <p:spTgt spid="32"/>
                                        </p:tgtEl>
                                        <p:attrNameLst>
                                          <p:attrName>ppt_y</p:attrName>
                                        </p:attrNameLst>
                                      </p:cBhvr>
                                      <p:tavLst>
                                        <p:tav tm="0">
                                          <p:val>
                                            <p:strVal val="#ppt_y+.1"/>
                                          </p:val>
                                        </p:tav>
                                        <p:tav tm="100000">
                                          <p:val>
                                            <p:strVal val="#ppt_y"/>
                                          </p:val>
                                        </p:tav>
                                      </p:tavLst>
                                    </p:anim>
                                  </p:childTnLst>
                                </p:cTn>
                              </p:par>
                              <p:par>
                                <p:cTn id="270" presetID="42" presetClass="entr" presetSubtype="0" fill="hold" nodeType="withEffect">
                                  <p:stCondLst>
                                    <p:cond delay="0"/>
                                  </p:stCondLst>
                                  <p:childTnLst>
                                    <p:set>
                                      <p:cBhvr>
                                        <p:cTn id="271" dur="1" fill="hold">
                                          <p:stCondLst>
                                            <p:cond delay="0"/>
                                          </p:stCondLst>
                                        </p:cTn>
                                        <p:tgtEl>
                                          <p:spTgt spid="25"/>
                                        </p:tgtEl>
                                        <p:attrNameLst>
                                          <p:attrName>style.visibility</p:attrName>
                                        </p:attrNameLst>
                                      </p:cBhvr>
                                      <p:to>
                                        <p:strVal val="visible"/>
                                      </p:to>
                                    </p:set>
                                    <p:animEffect transition="in" filter="fade">
                                      <p:cBhvr>
                                        <p:cTn id="272" dur="1000"/>
                                        <p:tgtEl>
                                          <p:spTgt spid="25"/>
                                        </p:tgtEl>
                                      </p:cBhvr>
                                    </p:animEffect>
                                    <p:anim calcmode="lin" valueType="num">
                                      <p:cBhvr>
                                        <p:cTn id="273" dur="1000" fill="hold"/>
                                        <p:tgtEl>
                                          <p:spTgt spid="25"/>
                                        </p:tgtEl>
                                        <p:attrNameLst>
                                          <p:attrName>ppt_x</p:attrName>
                                        </p:attrNameLst>
                                      </p:cBhvr>
                                      <p:tavLst>
                                        <p:tav tm="0">
                                          <p:val>
                                            <p:strVal val="#ppt_x"/>
                                          </p:val>
                                        </p:tav>
                                        <p:tav tm="100000">
                                          <p:val>
                                            <p:strVal val="#ppt_x"/>
                                          </p:val>
                                        </p:tav>
                                      </p:tavLst>
                                    </p:anim>
                                    <p:anim calcmode="lin" valueType="num">
                                      <p:cBhvr>
                                        <p:cTn id="274" dur="1000" fill="hold"/>
                                        <p:tgtEl>
                                          <p:spTgt spid="25"/>
                                        </p:tgtEl>
                                        <p:attrNameLst>
                                          <p:attrName>ppt_y</p:attrName>
                                        </p:attrNameLst>
                                      </p:cBhvr>
                                      <p:tavLst>
                                        <p:tav tm="0">
                                          <p:val>
                                            <p:strVal val="#ppt_y+.1"/>
                                          </p:val>
                                        </p:tav>
                                        <p:tav tm="100000">
                                          <p:val>
                                            <p:strVal val="#ppt_y"/>
                                          </p:val>
                                        </p:tav>
                                      </p:tavLst>
                                    </p:anim>
                                  </p:childTnLst>
                                </p:cTn>
                              </p:par>
                              <p:par>
                                <p:cTn id="275" presetID="42" presetClass="entr" presetSubtype="0" fill="hold" nodeType="withEffect">
                                  <p:stCondLst>
                                    <p:cond delay="0"/>
                                  </p:stCondLst>
                                  <p:childTnLst>
                                    <p:set>
                                      <p:cBhvr>
                                        <p:cTn id="276" dur="1" fill="hold">
                                          <p:stCondLst>
                                            <p:cond delay="0"/>
                                          </p:stCondLst>
                                        </p:cTn>
                                        <p:tgtEl>
                                          <p:spTgt spid="15"/>
                                        </p:tgtEl>
                                        <p:attrNameLst>
                                          <p:attrName>style.visibility</p:attrName>
                                        </p:attrNameLst>
                                      </p:cBhvr>
                                      <p:to>
                                        <p:strVal val="visible"/>
                                      </p:to>
                                    </p:set>
                                    <p:animEffect transition="in" filter="fade">
                                      <p:cBhvr>
                                        <p:cTn id="277" dur="1000"/>
                                        <p:tgtEl>
                                          <p:spTgt spid="15"/>
                                        </p:tgtEl>
                                      </p:cBhvr>
                                    </p:animEffect>
                                    <p:anim calcmode="lin" valueType="num">
                                      <p:cBhvr>
                                        <p:cTn id="278" dur="1000" fill="hold"/>
                                        <p:tgtEl>
                                          <p:spTgt spid="15"/>
                                        </p:tgtEl>
                                        <p:attrNameLst>
                                          <p:attrName>ppt_x</p:attrName>
                                        </p:attrNameLst>
                                      </p:cBhvr>
                                      <p:tavLst>
                                        <p:tav tm="0">
                                          <p:val>
                                            <p:strVal val="#ppt_x"/>
                                          </p:val>
                                        </p:tav>
                                        <p:tav tm="100000">
                                          <p:val>
                                            <p:strVal val="#ppt_x"/>
                                          </p:val>
                                        </p:tav>
                                      </p:tavLst>
                                    </p:anim>
                                    <p:anim calcmode="lin" valueType="num">
                                      <p:cBhvr>
                                        <p:cTn id="27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280" fill="hold">
                      <p:stCondLst>
                        <p:cond delay="indefinite"/>
                      </p:stCondLst>
                      <p:childTnLst>
                        <p:par>
                          <p:cTn id="281" fill="hold">
                            <p:stCondLst>
                              <p:cond delay="0"/>
                            </p:stCondLst>
                            <p:childTnLst>
                              <p:par>
                                <p:cTn id="282" presetID="42" presetClass="entr" presetSubtype="0" fill="hold" grpId="0" nodeType="clickEffect">
                                  <p:stCondLst>
                                    <p:cond delay="0"/>
                                  </p:stCondLst>
                                  <p:childTnLst>
                                    <p:set>
                                      <p:cBhvr>
                                        <p:cTn id="283" dur="1" fill="hold">
                                          <p:stCondLst>
                                            <p:cond delay="0"/>
                                          </p:stCondLst>
                                        </p:cTn>
                                        <p:tgtEl>
                                          <p:spTgt spid="11"/>
                                        </p:tgtEl>
                                        <p:attrNameLst>
                                          <p:attrName>style.visibility</p:attrName>
                                        </p:attrNameLst>
                                      </p:cBhvr>
                                      <p:to>
                                        <p:strVal val="visible"/>
                                      </p:to>
                                    </p:set>
                                    <p:animEffect transition="in" filter="fade">
                                      <p:cBhvr>
                                        <p:cTn id="284" dur="1000"/>
                                        <p:tgtEl>
                                          <p:spTgt spid="11"/>
                                        </p:tgtEl>
                                      </p:cBhvr>
                                    </p:animEffect>
                                    <p:anim calcmode="lin" valueType="num">
                                      <p:cBhvr>
                                        <p:cTn id="285" dur="1000" fill="hold"/>
                                        <p:tgtEl>
                                          <p:spTgt spid="11"/>
                                        </p:tgtEl>
                                        <p:attrNameLst>
                                          <p:attrName>ppt_x</p:attrName>
                                        </p:attrNameLst>
                                      </p:cBhvr>
                                      <p:tavLst>
                                        <p:tav tm="0">
                                          <p:val>
                                            <p:strVal val="#ppt_x"/>
                                          </p:val>
                                        </p:tav>
                                        <p:tav tm="100000">
                                          <p:val>
                                            <p:strVal val="#ppt_x"/>
                                          </p:val>
                                        </p:tav>
                                      </p:tavLst>
                                    </p:anim>
                                    <p:anim calcmode="lin" valueType="num">
                                      <p:cBhvr>
                                        <p:cTn id="28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87" fill="hold">
                      <p:stCondLst>
                        <p:cond delay="indefinite"/>
                      </p:stCondLst>
                      <p:childTnLst>
                        <p:par>
                          <p:cTn id="288" fill="hold">
                            <p:stCondLst>
                              <p:cond delay="0"/>
                            </p:stCondLst>
                            <p:childTnLst>
                              <p:par>
                                <p:cTn id="289" presetID="2" presetClass="entr" presetSubtype="4" fill="hold" grpId="0" nodeType="clickEffect">
                                  <p:stCondLst>
                                    <p:cond delay="0"/>
                                  </p:stCondLst>
                                  <p:childTnLst>
                                    <p:set>
                                      <p:cBhvr>
                                        <p:cTn id="290" dur="1" fill="hold">
                                          <p:stCondLst>
                                            <p:cond delay="0"/>
                                          </p:stCondLst>
                                        </p:cTn>
                                        <p:tgtEl>
                                          <p:spTgt spid="4"/>
                                        </p:tgtEl>
                                        <p:attrNameLst>
                                          <p:attrName>style.visibility</p:attrName>
                                        </p:attrNameLst>
                                      </p:cBhvr>
                                      <p:to>
                                        <p:strVal val="visible"/>
                                      </p:to>
                                    </p:set>
                                    <p:anim calcmode="lin" valueType="num">
                                      <p:cBhvr additive="base">
                                        <p:cTn id="291" dur="500" fill="hold"/>
                                        <p:tgtEl>
                                          <p:spTgt spid="4"/>
                                        </p:tgtEl>
                                        <p:attrNameLst>
                                          <p:attrName>ppt_x</p:attrName>
                                        </p:attrNameLst>
                                      </p:cBhvr>
                                      <p:tavLst>
                                        <p:tav tm="0">
                                          <p:val>
                                            <p:strVal val="#ppt_x"/>
                                          </p:val>
                                        </p:tav>
                                        <p:tav tm="100000">
                                          <p:val>
                                            <p:strVal val="#ppt_x"/>
                                          </p:val>
                                        </p:tav>
                                      </p:tavLst>
                                    </p:anim>
                                    <p:anim calcmode="lin" valueType="num">
                                      <p:cBhvr additive="base">
                                        <p:cTn id="29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6" grpId="0" animBg="1"/>
      <p:bldP spid="27" grpId="0" animBg="1"/>
      <p:bldP spid="28" grpId="0" animBg="1"/>
      <p:bldP spid="43" grpId="0" animBg="1"/>
      <p:bldP spid="44" grpId="0" animBg="1"/>
      <p:bldP spid="45" grpId="0" animBg="1"/>
      <p:bldP spid="47" grpId="0" animBg="1"/>
      <p:bldP spid="48" grpId="0" animBg="1"/>
      <p:bldP spid="51" grpId="0" animBg="1"/>
      <p:bldP spid="56" grpId="0" animBg="1"/>
      <p:bldP spid="57" grpId="0" animBg="1"/>
      <p:bldP spid="58" grpId="0"/>
      <p:bldP spid="63" grpId="0" animBg="1"/>
      <p:bldP spid="67" grpId="0" animBg="1"/>
      <p:bldP spid="68" grpId="0" animBg="1"/>
      <p:bldP spid="42" grpId="0" animBg="1"/>
      <p:bldP spid="46" grpId="0" animBg="1"/>
      <p:bldP spid="49" grpId="0" animBg="1"/>
      <p:bldP spid="64" grpId="0" animBg="1"/>
      <p:bldP spid="66" grpId="0" animBg="1"/>
      <p:bldP spid="74" grpId="0" animBg="1"/>
      <p:bldP spid="52" grpId="0" animBg="1"/>
      <p:bldP spid="53" grpId="0" animBg="1"/>
      <p:bldP spid="2" grpId="0" animBg="1"/>
      <p:bldP spid="81" grpId="0" animBg="1"/>
      <p:bldP spid="72" grpId="0" animBg="1"/>
      <p:bldP spid="75" grpId="0" animBg="1"/>
      <p:bldP spid="77" grpId="0" animBg="1"/>
      <p:bldP spid="78" grpId="0" animBg="1"/>
      <p:bldP spid="79" grpId="0" animBg="1"/>
      <p:bldP spid="69" grpId="0" animBg="1"/>
      <p:bldP spid="3" grpId="0" animBg="1"/>
      <p:bldP spid="80" grpId="0" animBg="1"/>
      <p:bldP spid="82" grpId="0" animBg="1"/>
      <p:bldP spid="11" grpId="0" animBg="1"/>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8819138" y="1525518"/>
            <a:ext cx="3029997" cy="3170099"/>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a-IR" sz="4000" b="1" spc="50" dirty="0">
                <a:ln w="11430"/>
                <a:solidFill>
                  <a:prstClr val="black"/>
                </a:solidFill>
                <a:effectLst>
                  <a:outerShdw blurRad="76200" dist="50800" dir="5400000" algn="tl" rotWithShape="0">
                    <a:srgbClr val="000000">
                      <a:alpha val="65000"/>
                    </a:srgbClr>
                  </a:outerShdw>
                </a:effectLst>
              </a:rPr>
              <a:t>عامل </a:t>
            </a:r>
          </a:p>
          <a:p>
            <a:pPr algn="ctr"/>
            <a:r>
              <a:rPr lang="fa-IR" sz="4000" b="1" spc="50" dirty="0">
                <a:ln w="11430"/>
                <a:solidFill>
                  <a:prstClr val="black"/>
                </a:solidFill>
                <a:effectLst>
                  <a:outerShdw blurRad="76200" dist="50800" dir="5400000" algn="tl" rotWithShape="0">
                    <a:srgbClr val="000000">
                      <a:alpha val="65000"/>
                    </a:srgbClr>
                  </a:outerShdw>
                </a:effectLst>
              </a:rPr>
              <a:t>خط كشي</a:t>
            </a:r>
          </a:p>
          <a:p>
            <a:pPr algn="ctr"/>
            <a:r>
              <a:rPr lang="fa-IR" sz="4000" b="1" spc="50" dirty="0">
                <a:ln w="11430"/>
                <a:solidFill>
                  <a:prstClr val="black"/>
                </a:solidFill>
                <a:effectLst>
                  <a:outerShdw blurRad="76200" dist="50800" dir="5400000" algn="tl" rotWithShape="0">
                    <a:srgbClr val="000000">
                      <a:alpha val="65000"/>
                    </a:srgbClr>
                  </a:outerShdw>
                </a:effectLst>
              </a:rPr>
              <a:t>دربين جناح هاي</a:t>
            </a:r>
          </a:p>
          <a:p>
            <a:pPr algn="ctr"/>
            <a:r>
              <a:rPr lang="fa-IR" sz="4000" b="1" spc="50" dirty="0">
                <a:ln w="11430"/>
                <a:solidFill>
                  <a:prstClr val="black"/>
                </a:solidFill>
                <a:effectLst>
                  <a:outerShdw blurRad="76200" dist="50800" dir="5400000" algn="tl" rotWithShape="0">
                    <a:srgbClr val="000000">
                      <a:alpha val="65000"/>
                    </a:srgbClr>
                  </a:outerShdw>
                </a:effectLst>
              </a:rPr>
              <a:t>سياسي</a:t>
            </a:r>
          </a:p>
          <a:p>
            <a:pPr algn="ctr"/>
            <a:r>
              <a:rPr lang="fa-IR" sz="4000" b="1" spc="50" dirty="0">
                <a:ln w="11430"/>
                <a:solidFill>
                  <a:prstClr val="black"/>
                </a:solidFill>
                <a:effectLst>
                  <a:outerShdw blurRad="76200" dist="50800" dir="5400000" algn="tl" rotWithShape="0">
                    <a:srgbClr val="000000">
                      <a:alpha val="65000"/>
                    </a:srgbClr>
                  </a:outerShdw>
                </a:effectLst>
              </a:rPr>
              <a:t>ازسال68 به بعد</a:t>
            </a:r>
            <a:endParaRPr lang="en-US" sz="4000" b="1" spc="50" dirty="0">
              <a:ln w="11430"/>
              <a:solidFill>
                <a:prstClr val="black"/>
              </a:solidFill>
              <a:effectLst>
                <a:outerShdw blurRad="76200" dist="50800" dir="5400000" algn="tl" rotWithShape="0">
                  <a:srgbClr val="000000">
                    <a:alpha val="65000"/>
                  </a:srgbClr>
                </a:outerShdw>
              </a:effectLst>
            </a:endParaRPr>
          </a:p>
        </p:txBody>
      </p:sp>
      <p:cxnSp>
        <p:nvCxnSpPr>
          <p:cNvPr id="10" name="Straight Arrow Connector 9"/>
          <p:cNvCxnSpPr>
            <a:stCxn id="8" idx="1"/>
            <a:endCxn id="15" idx="3"/>
          </p:cNvCxnSpPr>
          <p:nvPr/>
        </p:nvCxnSpPr>
        <p:spPr>
          <a:xfrm flipH="1" flipV="1">
            <a:off x="7239008" y="878111"/>
            <a:ext cx="1580130" cy="2232457"/>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2" name="Straight Arrow Connector 11"/>
          <p:cNvCxnSpPr>
            <a:stCxn id="8" idx="1"/>
            <a:endCxn id="17" idx="3"/>
          </p:cNvCxnSpPr>
          <p:nvPr/>
        </p:nvCxnSpPr>
        <p:spPr>
          <a:xfrm flipH="1">
            <a:off x="7096132" y="3110568"/>
            <a:ext cx="1723006" cy="107890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4" name="Straight Arrow Connector 13"/>
          <p:cNvCxnSpPr>
            <a:stCxn id="8" idx="1"/>
            <a:endCxn id="20" idx="3"/>
          </p:cNvCxnSpPr>
          <p:nvPr/>
        </p:nvCxnSpPr>
        <p:spPr>
          <a:xfrm flipH="1">
            <a:off x="7024694" y="3110568"/>
            <a:ext cx="1794444" cy="2894578"/>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15" name="TextBox 14"/>
          <p:cNvSpPr txBox="1"/>
          <p:nvPr/>
        </p:nvSpPr>
        <p:spPr>
          <a:xfrm>
            <a:off x="4667240" y="462612"/>
            <a:ext cx="2571768" cy="830997"/>
          </a:xfrm>
          <a:prstGeom prst="rect">
            <a:avLst/>
          </a:prstGeom>
        </p:spPr>
        <p:style>
          <a:lnRef idx="1">
            <a:schemeClr val="accent4"/>
          </a:lnRef>
          <a:fillRef idx="2">
            <a:schemeClr val="accent4"/>
          </a:fillRef>
          <a:effectRef idx="1">
            <a:schemeClr val="accent4"/>
          </a:effectRef>
          <a:fontRef idx="minor">
            <a:schemeClr val="dk1"/>
          </a:fontRef>
        </p:style>
        <p:txBody>
          <a:bodyPr wrap="square" rtlCol="1">
            <a:spAutoFit/>
          </a:bodyPr>
          <a:lstStyle/>
          <a:p>
            <a:pPr algn="ctr"/>
            <a:r>
              <a:rPr lang="fa-IR" sz="2400" b="1" dirty="0">
                <a:ln w="1905"/>
                <a:solidFill>
                  <a:prstClr val="black"/>
                </a:solidFill>
                <a:effectLst>
                  <a:innerShdw blurRad="69850" dist="43180" dir="5400000">
                    <a:srgbClr val="000000">
                      <a:alpha val="65000"/>
                    </a:srgbClr>
                  </a:innerShdw>
                </a:effectLst>
              </a:rPr>
              <a:t>اختلاف نظر </a:t>
            </a:r>
            <a:endParaRPr lang="fa-IR" sz="2400" b="1" dirty="0" smtClean="0">
              <a:ln w="1905"/>
              <a:solidFill>
                <a:prstClr val="black"/>
              </a:solidFill>
              <a:effectLst>
                <a:innerShdw blurRad="69850" dist="43180" dir="5400000">
                  <a:srgbClr val="000000">
                    <a:alpha val="65000"/>
                  </a:srgbClr>
                </a:innerShdw>
              </a:effectLst>
            </a:endParaRPr>
          </a:p>
          <a:p>
            <a:pPr algn="ctr"/>
            <a:r>
              <a:rPr lang="fa-IR" sz="2400" b="1" dirty="0" smtClean="0">
                <a:ln w="1905"/>
                <a:solidFill>
                  <a:prstClr val="black"/>
                </a:solidFill>
                <a:effectLst>
                  <a:innerShdw blurRad="69850" dist="43180" dir="5400000">
                    <a:srgbClr val="000000">
                      <a:alpha val="65000"/>
                    </a:srgbClr>
                  </a:innerShdw>
                </a:effectLst>
              </a:rPr>
              <a:t>در </a:t>
            </a:r>
            <a:r>
              <a:rPr lang="fa-IR" sz="2400" b="1" dirty="0">
                <a:ln w="1905"/>
                <a:solidFill>
                  <a:prstClr val="black"/>
                </a:solidFill>
                <a:effectLst>
                  <a:innerShdw blurRad="69850" dist="43180" dir="5400000">
                    <a:srgbClr val="000000">
                      <a:alpha val="65000"/>
                    </a:srgbClr>
                  </a:innerShdw>
                </a:effectLst>
              </a:rPr>
              <a:t>سياست خارجي</a:t>
            </a:r>
          </a:p>
        </p:txBody>
      </p:sp>
      <p:sp>
        <p:nvSpPr>
          <p:cNvPr id="17" name="TextBox 16"/>
          <p:cNvSpPr txBox="1"/>
          <p:nvPr/>
        </p:nvSpPr>
        <p:spPr>
          <a:xfrm>
            <a:off x="4546242" y="3835525"/>
            <a:ext cx="2549890" cy="707886"/>
          </a:xfrm>
          <a:prstGeom prst="rect">
            <a:avLst/>
          </a:prstGeom>
        </p:spPr>
        <p:style>
          <a:lnRef idx="2">
            <a:schemeClr val="accent2"/>
          </a:lnRef>
          <a:fillRef idx="1">
            <a:schemeClr val="lt1"/>
          </a:fillRef>
          <a:effectRef idx="0">
            <a:schemeClr val="accent2"/>
          </a:effectRef>
          <a:fontRef idx="minor">
            <a:schemeClr val="dk1"/>
          </a:fontRef>
        </p:style>
        <p:txBody>
          <a:bodyPr wrap="square" rtlCol="1">
            <a:spAutoFit/>
          </a:bodyPr>
          <a:lstStyle/>
          <a:p>
            <a:pPr algn="ctr"/>
            <a:r>
              <a:rPr lang="fa-IR" sz="2000" b="1" dirty="0">
                <a:ln w="1905"/>
                <a:solidFill>
                  <a:prstClr val="black"/>
                </a:solidFill>
                <a:effectLst>
                  <a:innerShdw blurRad="69850" dist="43180" dir="5400000">
                    <a:srgbClr val="000000">
                      <a:alpha val="65000"/>
                    </a:srgbClr>
                  </a:innerShdw>
                </a:effectLst>
              </a:rPr>
              <a:t>اختلاف نظر در مباني فكري </a:t>
            </a:r>
          </a:p>
          <a:p>
            <a:pPr algn="ctr"/>
            <a:r>
              <a:rPr lang="fa-IR" sz="2000" b="1" dirty="0">
                <a:ln w="1905"/>
                <a:solidFill>
                  <a:prstClr val="black"/>
                </a:solidFill>
                <a:effectLst>
                  <a:innerShdw blurRad="69850" dist="43180" dir="5400000">
                    <a:srgbClr val="000000">
                      <a:alpha val="65000"/>
                    </a:srgbClr>
                  </a:innerShdw>
                </a:effectLst>
              </a:rPr>
              <a:t>نظام جمهوري اسلامي</a:t>
            </a:r>
          </a:p>
        </p:txBody>
      </p:sp>
      <p:sp>
        <p:nvSpPr>
          <p:cNvPr id="20" name="TextBox 19"/>
          <p:cNvSpPr txBox="1"/>
          <p:nvPr/>
        </p:nvSpPr>
        <p:spPr>
          <a:xfrm>
            <a:off x="5310182" y="5497314"/>
            <a:ext cx="1714512" cy="1015663"/>
          </a:xfrm>
          <a:prstGeom prst="rect">
            <a:avLst/>
          </a:prstGeom>
        </p:spPr>
        <p:style>
          <a:lnRef idx="1">
            <a:schemeClr val="accent4"/>
          </a:lnRef>
          <a:fillRef idx="2">
            <a:schemeClr val="accent4"/>
          </a:fillRef>
          <a:effectRef idx="1">
            <a:schemeClr val="accent4"/>
          </a:effectRef>
          <a:fontRef idx="minor">
            <a:schemeClr val="dk1"/>
          </a:fontRef>
        </p:style>
        <p:txBody>
          <a:bodyPr wrap="square" rtlCol="1">
            <a:spAutoFit/>
          </a:bodyPr>
          <a:lstStyle/>
          <a:p>
            <a:pPr algn="ctr"/>
            <a:r>
              <a:rPr lang="fa-IR" sz="2000" b="1" dirty="0">
                <a:ln w="1905"/>
                <a:solidFill>
                  <a:prstClr val="black"/>
                </a:solidFill>
                <a:effectLst>
                  <a:innerShdw blurRad="69850" dist="43180" dir="5400000">
                    <a:srgbClr val="000000">
                      <a:alpha val="65000"/>
                    </a:srgbClr>
                  </a:innerShdw>
                </a:effectLst>
              </a:rPr>
              <a:t>اختلاف نظر در </a:t>
            </a:r>
          </a:p>
          <a:p>
            <a:pPr algn="ctr"/>
            <a:r>
              <a:rPr lang="fa-IR" sz="2000" b="1" dirty="0">
                <a:ln w="1905"/>
                <a:solidFill>
                  <a:prstClr val="black"/>
                </a:solidFill>
                <a:effectLst>
                  <a:innerShdw blurRad="69850" dist="43180" dir="5400000">
                    <a:srgbClr val="000000">
                      <a:alpha val="65000"/>
                    </a:srgbClr>
                  </a:innerShdw>
                </a:effectLst>
              </a:rPr>
              <a:t>سياستهاي فرهنگي</a:t>
            </a:r>
          </a:p>
        </p:txBody>
      </p:sp>
      <p:cxnSp>
        <p:nvCxnSpPr>
          <p:cNvPr id="23" name="Straight Arrow Connector 22"/>
          <p:cNvCxnSpPr>
            <a:stCxn id="15" idx="1"/>
            <a:endCxn id="26" idx="3"/>
          </p:cNvCxnSpPr>
          <p:nvPr/>
        </p:nvCxnSpPr>
        <p:spPr>
          <a:xfrm flipH="1" flipV="1">
            <a:off x="4024298" y="445124"/>
            <a:ext cx="642942" cy="432987"/>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25" name="Straight Arrow Connector 24"/>
          <p:cNvCxnSpPr>
            <a:stCxn id="15" idx="1"/>
            <a:endCxn id="27" idx="3"/>
          </p:cNvCxnSpPr>
          <p:nvPr/>
        </p:nvCxnSpPr>
        <p:spPr>
          <a:xfrm flipH="1">
            <a:off x="4024298" y="878111"/>
            <a:ext cx="642942" cy="508835"/>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26" name="TextBox 25"/>
          <p:cNvSpPr txBox="1"/>
          <p:nvPr/>
        </p:nvSpPr>
        <p:spPr>
          <a:xfrm>
            <a:off x="2063552" y="214291"/>
            <a:ext cx="1960746" cy="461665"/>
          </a:xfrm>
          <a:prstGeom prst="rect">
            <a:avLst/>
          </a:prstGeom>
        </p:spPr>
        <p:style>
          <a:lnRef idx="2">
            <a:schemeClr val="accent2"/>
          </a:lnRef>
          <a:fillRef idx="1">
            <a:schemeClr val="lt1"/>
          </a:fillRef>
          <a:effectRef idx="0">
            <a:schemeClr val="accent2"/>
          </a:effectRef>
          <a:fontRef idx="minor">
            <a:schemeClr val="dk1"/>
          </a:fontRef>
        </p:style>
        <p:txBody>
          <a:bodyPr wrap="square" rtlCol="1">
            <a:spAutoFit/>
          </a:bodyPr>
          <a:lstStyle/>
          <a:p>
            <a:pPr algn="ctr"/>
            <a:r>
              <a:rPr lang="fa-IR" sz="2400" b="1" dirty="0">
                <a:solidFill>
                  <a:srgbClr val="FF0000"/>
                </a:solidFill>
              </a:rPr>
              <a:t>رابطه با آمريكا</a:t>
            </a:r>
          </a:p>
        </p:txBody>
      </p:sp>
      <p:sp>
        <p:nvSpPr>
          <p:cNvPr id="27" name="TextBox 26"/>
          <p:cNvSpPr txBox="1"/>
          <p:nvPr/>
        </p:nvSpPr>
        <p:spPr>
          <a:xfrm>
            <a:off x="2381224" y="1202280"/>
            <a:ext cx="1643074" cy="369332"/>
          </a:xfrm>
          <a:prstGeom prst="rect">
            <a:avLst/>
          </a:prstGeom>
        </p:spPr>
        <p:style>
          <a:lnRef idx="2">
            <a:schemeClr val="accent2"/>
          </a:lnRef>
          <a:fillRef idx="1">
            <a:schemeClr val="lt1"/>
          </a:fillRef>
          <a:effectRef idx="0">
            <a:schemeClr val="accent2"/>
          </a:effectRef>
          <a:fontRef idx="minor">
            <a:schemeClr val="dk1"/>
          </a:fontRef>
        </p:style>
        <p:txBody>
          <a:bodyPr wrap="square" rtlCol="1">
            <a:spAutoFit/>
          </a:bodyPr>
          <a:lstStyle/>
          <a:p>
            <a:pPr algn="ctr"/>
            <a:r>
              <a:rPr lang="fa-IR" b="1" dirty="0">
                <a:solidFill>
                  <a:prstClr val="black"/>
                </a:solidFill>
              </a:rPr>
              <a:t>آرمان فلسطين</a:t>
            </a:r>
          </a:p>
        </p:txBody>
      </p:sp>
      <p:sp>
        <p:nvSpPr>
          <p:cNvPr id="30" name="TextBox 29"/>
          <p:cNvSpPr txBox="1"/>
          <p:nvPr/>
        </p:nvSpPr>
        <p:spPr>
          <a:xfrm>
            <a:off x="4881554" y="2273851"/>
            <a:ext cx="2214578" cy="707886"/>
          </a:xfrm>
          <a:prstGeom prst="rect">
            <a:avLst/>
          </a:prstGeom>
        </p:spPr>
        <p:style>
          <a:lnRef idx="2">
            <a:schemeClr val="accent2"/>
          </a:lnRef>
          <a:fillRef idx="1">
            <a:schemeClr val="lt1"/>
          </a:fillRef>
          <a:effectRef idx="0">
            <a:schemeClr val="accent2"/>
          </a:effectRef>
          <a:fontRef idx="minor">
            <a:schemeClr val="dk1"/>
          </a:fontRef>
        </p:style>
        <p:txBody>
          <a:bodyPr wrap="square" rtlCol="1">
            <a:spAutoFit/>
          </a:bodyPr>
          <a:lstStyle/>
          <a:p>
            <a:pPr algn="ctr"/>
            <a:r>
              <a:rPr lang="fa-IR" sz="2000" b="1" dirty="0">
                <a:ln w="1905"/>
                <a:solidFill>
                  <a:prstClr val="black"/>
                </a:solidFill>
                <a:effectLst>
                  <a:innerShdw blurRad="69850" dist="43180" dir="5400000">
                    <a:srgbClr val="000000">
                      <a:alpha val="65000"/>
                    </a:srgbClr>
                  </a:innerShdw>
                </a:effectLst>
              </a:rPr>
              <a:t>اختلاف نظر در عملكرد</a:t>
            </a:r>
          </a:p>
          <a:p>
            <a:pPr algn="ctr"/>
            <a:r>
              <a:rPr lang="fa-IR" sz="2000" b="1" dirty="0">
                <a:ln w="1905"/>
                <a:solidFill>
                  <a:prstClr val="black"/>
                </a:solidFill>
                <a:effectLst>
                  <a:innerShdw blurRad="69850" dist="43180" dir="5400000">
                    <a:srgbClr val="000000">
                      <a:alpha val="65000"/>
                    </a:srgbClr>
                  </a:innerShdw>
                </a:effectLst>
              </a:rPr>
              <a:t>10ساله اول انقلاب</a:t>
            </a:r>
          </a:p>
        </p:txBody>
      </p:sp>
      <p:cxnSp>
        <p:nvCxnSpPr>
          <p:cNvPr id="32" name="Straight Arrow Connector 31"/>
          <p:cNvCxnSpPr>
            <a:stCxn id="8" idx="1"/>
            <a:endCxn id="30" idx="3"/>
          </p:cNvCxnSpPr>
          <p:nvPr/>
        </p:nvCxnSpPr>
        <p:spPr>
          <a:xfrm flipH="1" flipV="1">
            <a:off x="7096132" y="2627794"/>
            <a:ext cx="1723006" cy="482774"/>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33" name="TextBox 32"/>
          <p:cNvSpPr txBox="1"/>
          <p:nvPr/>
        </p:nvSpPr>
        <p:spPr>
          <a:xfrm>
            <a:off x="495073" y="1772817"/>
            <a:ext cx="1643074" cy="646331"/>
          </a:xfrm>
          <a:prstGeom prst="rect">
            <a:avLst/>
          </a:prstGeom>
        </p:spPr>
        <p:style>
          <a:lnRef idx="1">
            <a:schemeClr val="accent2"/>
          </a:lnRef>
          <a:fillRef idx="2">
            <a:schemeClr val="accent2"/>
          </a:fillRef>
          <a:effectRef idx="1">
            <a:schemeClr val="accent2"/>
          </a:effectRef>
          <a:fontRef idx="minor">
            <a:schemeClr val="dk1"/>
          </a:fontRef>
        </p:style>
        <p:txBody>
          <a:bodyPr wrap="square" rtlCol="1">
            <a:spAutoFit/>
          </a:bodyPr>
          <a:lstStyle/>
          <a:p>
            <a:pPr algn="ctr"/>
            <a:r>
              <a:rPr lang="fa-IR" b="1" dirty="0">
                <a:solidFill>
                  <a:prstClr val="black"/>
                </a:solidFill>
              </a:rPr>
              <a:t>ادامه جنگ پس از</a:t>
            </a:r>
          </a:p>
          <a:p>
            <a:pPr algn="ctr"/>
            <a:r>
              <a:rPr lang="fa-IR" b="1" dirty="0">
                <a:solidFill>
                  <a:prstClr val="black"/>
                </a:solidFill>
              </a:rPr>
              <a:t> فتح خرمشهر</a:t>
            </a:r>
          </a:p>
        </p:txBody>
      </p:sp>
      <p:cxnSp>
        <p:nvCxnSpPr>
          <p:cNvPr id="35" name="Straight Arrow Connector 34"/>
          <p:cNvCxnSpPr>
            <a:stCxn id="30" idx="1"/>
            <a:endCxn id="33" idx="3"/>
          </p:cNvCxnSpPr>
          <p:nvPr/>
        </p:nvCxnSpPr>
        <p:spPr>
          <a:xfrm flipH="1" flipV="1">
            <a:off x="2138147" y="2095983"/>
            <a:ext cx="2743407" cy="531811"/>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36" name="TextBox 35"/>
          <p:cNvSpPr txBox="1"/>
          <p:nvPr/>
        </p:nvSpPr>
        <p:spPr>
          <a:xfrm>
            <a:off x="495073" y="2564904"/>
            <a:ext cx="1643074" cy="369332"/>
          </a:xfrm>
          <a:prstGeom prst="rect">
            <a:avLst/>
          </a:prstGeom>
        </p:spPr>
        <p:style>
          <a:lnRef idx="2">
            <a:schemeClr val="accent2"/>
          </a:lnRef>
          <a:fillRef idx="1">
            <a:schemeClr val="lt1"/>
          </a:fillRef>
          <a:effectRef idx="0">
            <a:schemeClr val="accent2"/>
          </a:effectRef>
          <a:fontRef idx="minor">
            <a:schemeClr val="dk1"/>
          </a:fontRef>
        </p:style>
        <p:txBody>
          <a:bodyPr wrap="square" rtlCol="1">
            <a:spAutoFit/>
          </a:bodyPr>
          <a:lstStyle/>
          <a:p>
            <a:r>
              <a:rPr lang="fa-IR" b="1" dirty="0">
                <a:solidFill>
                  <a:prstClr val="black"/>
                </a:solidFill>
              </a:rPr>
              <a:t>برخوردبا ليبرالها</a:t>
            </a:r>
          </a:p>
        </p:txBody>
      </p:sp>
      <p:cxnSp>
        <p:nvCxnSpPr>
          <p:cNvPr id="38" name="Straight Arrow Connector 37"/>
          <p:cNvCxnSpPr>
            <a:stCxn id="30" idx="1"/>
            <a:endCxn id="36" idx="3"/>
          </p:cNvCxnSpPr>
          <p:nvPr/>
        </p:nvCxnSpPr>
        <p:spPr>
          <a:xfrm flipH="1">
            <a:off x="2138147" y="2627794"/>
            <a:ext cx="2743407" cy="121776"/>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39" name="TextBox 38"/>
          <p:cNvSpPr txBox="1"/>
          <p:nvPr/>
        </p:nvSpPr>
        <p:spPr>
          <a:xfrm>
            <a:off x="2452662" y="4059800"/>
            <a:ext cx="1643074" cy="369332"/>
          </a:xfrm>
          <a:prstGeom prst="rect">
            <a:avLst/>
          </a:prstGeom>
        </p:spPr>
        <p:style>
          <a:lnRef idx="2">
            <a:schemeClr val="accent2"/>
          </a:lnRef>
          <a:fillRef idx="1">
            <a:schemeClr val="lt1"/>
          </a:fillRef>
          <a:effectRef idx="0">
            <a:schemeClr val="accent2"/>
          </a:effectRef>
          <a:fontRef idx="minor">
            <a:schemeClr val="dk1"/>
          </a:fontRef>
        </p:style>
        <p:txBody>
          <a:bodyPr wrap="square" rtlCol="1">
            <a:spAutoFit/>
          </a:bodyPr>
          <a:lstStyle/>
          <a:p>
            <a:r>
              <a:rPr lang="fa-IR" b="1" dirty="0">
                <a:solidFill>
                  <a:prstClr val="black"/>
                </a:solidFill>
              </a:rPr>
              <a:t>نوع حكومت</a:t>
            </a:r>
          </a:p>
        </p:txBody>
      </p:sp>
      <p:cxnSp>
        <p:nvCxnSpPr>
          <p:cNvPr id="41" name="Straight Arrow Connector 40"/>
          <p:cNvCxnSpPr>
            <a:stCxn id="17" idx="1"/>
            <a:endCxn id="39" idx="3"/>
          </p:cNvCxnSpPr>
          <p:nvPr/>
        </p:nvCxnSpPr>
        <p:spPr>
          <a:xfrm flipH="1">
            <a:off x="4095736" y="4189468"/>
            <a:ext cx="450506" cy="5499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42" name="TextBox 41"/>
          <p:cNvSpPr txBox="1"/>
          <p:nvPr/>
        </p:nvSpPr>
        <p:spPr>
          <a:xfrm>
            <a:off x="1335825" y="5643578"/>
            <a:ext cx="1643074" cy="369332"/>
          </a:xfrm>
          <a:prstGeom prst="rect">
            <a:avLst/>
          </a:prstGeom>
        </p:spPr>
        <p:style>
          <a:lnRef idx="2">
            <a:schemeClr val="accent2"/>
          </a:lnRef>
          <a:fillRef idx="1">
            <a:schemeClr val="lt1"/>
          </a:fillRef>
          <a:effectRef idx="0">
            <a:schemeClr val="accent2"/>
          </a:effectRef>
          <a:fontRef idx="minor">
            <a:schemeClr val="dk1"/>
          </a:fontRef>
        </p:style>
        <p:txBody>
          <a:bodyPr wrap="square" rtlCol="1">
            <a:spAutoFit/>
          </a:bodyPr>
          <a:lstStyle/>
          <a:p>
            <a:r>
              <a:rPr lang="fa-IR" b="1" dirty="0">
                <a:solidFill>
                  <a:prstClr val="black"/>
                </a:solidFill>
              </a:rPr>
              <a:t>جامعه باز يا بسته</a:t>
            </a:r>
          </a:p>
        </p:txBody>
      </p:sp>
      <p:cxnSp>
        <p:nvCxnSpPr>
          <p:cNvPr id="44" name="Straight Arrow Connector 43"/>
          <p:cNvCxnSpPr>
            <a:stCxn id="20" idx="1"/>
            <a:endCxn id="42" idx="3"/>
          </p:cNvCxnSpPr>
          <p:nvPr/>
        </p:nvCxnSpPr>
        <p:spPr>
          <a:xfrm flipH="1" flipV="1">
            <a:off x="2978899" y="5828244"/>
            <a:ext cx="2331283" cy="176902"/>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24" name="TextBox 23"/>
          <p:cNvSpPr txBox="1"/>
          <p:nvPr/>
        </p:nvSpPr>
        <p:spPr>
          <a:xfrm>
            <a:off x="177971" y="3131676"/>
            <a:ext cx="1931106" cy="369332"/>
          </a:xfrm>
          <a:prstGeom prst="rect">
            <a:avLst/>
          </a:prstGeom>
        </p:spPr>
        <p:style>
          <a:lnRef idx="2">
            <a:schemeClr val="accent2"/>
          </a:lnRef>
          <a:fillRef idx="1">
            <a:schemeClr val="lt1"/>
          </a:fillRef>
          <a:effectRef idx="0">
            <a:schemeClr val="accent2"/>
          </a:effectRef>
          <a:fontRef idx="minor">
            <a:schemeClr val="dk1"/>
          </a:fontRef>
        </p:style>
        <p:txBody>
          <a:bodyPr wrap="square" rtlCol="1">
            <a:spAutoFit/>
          </a:bodyPr>
          <a:lstStyle/>
          <a:p>
            <a:r>
              <a:rPr lang="fa-IR" b="1" dirty="0">
                <a:solidFill>
                  <a:prstClr val="black"/>
                </a:solidFill>
              </a:rPr>
              <a:t>اشغال سفارت آمریکا</a:t>
            </a:r>
          </a:p>
        </p:txBody>
      </p:sp>
      <p:cxnSp>
        <p:nvCxnSpPr>
          <p:cNvPr id="3" name="Straight Arrow Connector 2"/>
          <p:cNvCxnSpPr>
            <a:stCxn id="30" idx="1"/>
            <a:endCxn id="24" idx="3"/>
          </p:cNvCxnSpPr>
          <p:nvPr/>
        </p:nvCxnSpPr>
        <p:spPr>
          <a:xfrm flipH="1">
            <a:off x="2109077" y="2627794"/>
            <a:ext cx="2772477" cy="68854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2" name="TextBox 1"/>
          <p:cNvSpPr txBox="1"/>
          <p:nvPr/>
        </p:nvSpPr>
        <p:spPr>
          <a:xfrm>
            <a:off x="8641724" y="5497314"/>
            <a:ext cx="2846231" cy="954107"/>
          </a:xfrm>
          <a:prstGeom prst="rect">
            <a:avLst/>
          </a:prstGeom>
          <a:noFill/>
        </p:spPr>
        <p:txBody>
          <a:bodyPr wrap="square" rtlCol="1">
            <a:spAutoFit/>
          </a:bodyPr>
          <a:lstStyle/>
          <a:p>
            <a:r>
              <a:rPr lang="fa-IR" sz="2800" b="1" dirty="0" smtClean="0">
                <a:solidFill>
                  <a:srgbClr val="FF0000"/>
                </a:solidFill>
              </a:rPr>
              <a:t>تلاش غرب برای بهره برداری از اختلاف ها</a:t>
            </a:r>
            <a:endParaRPr lang="fa-IR" sz="2800" b="1" dirty="0">
              <a:solidFill>
                <a:srgbClr val="FF0000"/>
              </a:solidFill>
            </a:endParaRPr>
          </a:p>
        </p:txBody>
      </p:sp>
      <p:sp>
        <p:nvSpPr>
          <p:cNvPr id="28" name="TextBox 27"/>
          <p:cNvSpPr txBox="1"/>
          <p:nvPr/>
        </p:nvSpPr>
        <p:spPr>
          <a:xfrm>
            <a:off x="1335825" y="6159174"/>
            <a:ext cx="1643074" cy="369332"/>
          </a:xfrm>
          <a:prstGeom prst="rect">
            <a:avLst/>
          </a:prstGeom>
        </p:spPr>
        <p:style>
          <a:lnRef idx="2">
            <a:schemeClr val="accent2"/>
          </a:lnRef>
          <a:fillRef idx="1">
            <a:schemeClr val="lt1"/>
          </a:fillRef>
          <a:effectRef idx="0">
            <a:schemeClr val="accent2"/>
          </a:effectRef>
          <a:fontRef idx="minor">
            <a:schemeClr val="dk1"/>
          </a:fontRef>
        </p:style>
        <p:txBody>
          <a:bodyPr wrap="square" rtlCol="1">
            <a:spAutoFit/>
          </a:bodyPr>
          <a:lstStyle/>
          <a:p>
            <a:pPr algn="ctr"/>
            <a:r>
              <a:rPr lang="fa-IR" b="1" dirty="0" smtClean="0">
                <a:solidFill>
                  <a:prstClr val="black"/>
                </a:solidFill>
              </a:rPr>
              <a:t>حجاب</a:t>
            </a:r>
            <a:endParaRPr lang="fa-IR" b="1" dirty="0">
              <a:solidFill>
                <a:prstClr val="black"/>
              </a:solidFill>
            </a:endParaRPr>
          </a:p>
        </p:txBody>
      </p:sp>
      <p:cxnSp>
        <p:nvCxnSpPr>
          <p:cNvPr id="5" name="Straight Arrow Connector 4"/>
          <p:cNvCxnSpPr>
            <a:stCxn id="20" idx="1"/>
            <a:endCxn id="28" idx="3"/>
          </p:cNvCxnSpPr>
          <p:nvPr/>
        </p:nvCxnSpPr>
        <p:spPr>
          <a:xfrm flipH="1">
            <a:off x="2978899" y="6005146"/>
            <a:ext cx="2331283" cy="33869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9" name="TextBox 28"/>
          <p:cNvSpPr txBox="1"/>
          <p:nvPr/>
        </p:nvSpPr>
        <p:spPr>
          <a:xfrm>
            <a:off x="177971" y="3633594"/>
            <a:ext cx="1931106" cy="369332"/>
          </a:xfrm>
          <a:prstGeom prst="rect">
            <a:avLst/>
          </a:prstGeom>
        </p:spPr>
        <p:style>
          <a:lnRef idx="2">
            <a:schemeClr val="accent2"/>
          </a:lnRef>
          <a:fillRef idx="1">
            <a:schemeClr val="lt1"/>
          </a:fillRef>
          <a:effectRef idx="0">
            <a:schemeClr val="accent2"/>
          </a:effectRef>
          <a:fontRef idx="minor">
            <a:schemeClr val="dk1"/>
          </a:fontRef>
        </p:style>
        <p:txBody>
          <a:bodyPr wrap="square" rtlCol="1">
            <a:spAutoFit/>
          </a:bodyPr>
          <a:lstStyle/>
          <a:p>
            <a:r>
              <a:rPr lang="fa-IR" b="1" dirty="0" smtClean="0">
                <a:solidFill>
                  <a:prstClr val="black"/>
                </a:solidFill>
              </a:rPr>
              <a:t>شعار صدور انقلاب</a:t>
            </a:r>
            <a:endParaRPr lang="fa-IR" b="1" dirty="0">
              <a:solidFill>
                <a:prstClr val="black"/>
              </a:solidFill>
            </a:endParaRPr>
          </a:p>
        </p:txBody>
      </p:sp>
      <p:cxnSp>
        <p:nvCxnSpPr>
          <p:cNvPr id="31" name="Straight Arrow Connector 30"/>
          <p:cNvCxnSpPr>
            <a:stCxn id="30" idx="1"/>
            <a:endCxn id="29" idx="3"/>
          </p:cNvCxnSpPr>
          <p:nvPr/>
        </p:nvCxnSpPr>
        <p:spPr>
          <a:xfrm flipH="1">
            <a:off x="2109077" y="2627794"/>
            <a:ext cx="2772477" cy="1190466"/>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373340161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803</TotalTime>
  <Words>1679</Words>
  <Application>Microsoft Office PowerPoint</Application>
  <PresentationFormat>Widescreen</PresentationFormat>
  <Paragraphs>132</Paragraphs>
  <Slides>15</Slides>
  <Notes>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15</vt:i4>
      </vt:variant>
    </vt:vector>
  </HeadingPairs>
  <TitlesOfParts>
    <vt:vector size="24" baseType="lpstr">
      <vt:lpstr>2  Baran</vt:lpstr>
      <vt:lpstr>Arial</vt:lpstr>
      <vt:lpstr>B Lotus</vt:lpstr>
      <vt:lpstr>Calibri</vt:lpstr>
      <vt:lpstr>Calibri Light</vt:lpstr>
      <vt:lpstr>Courier New</vt:lpstr>
      <vt:lpstr>Times New Roman</vt:lpstr>
      <vt:lpstr>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Island</dc:creator>
  <cp:lastModifiedBy>Island</cp:lastModifiedBy>
  <cp:revision>125</cp:revision>
  <dcterms:created xsi:type="dcterms:W3CDTF">2016-05-23T10:30:38Z</dcterms:created>
  <dcterms:modified xsi:type="dcterms:W3CDTF">2016-08-29T01:45:10Z</dcterms:modified>
</cp:coreProperties>
</file>