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1"/>
  </p:notesMasterIdLst>
  <p:sldIdLst>
    <p:sldId id="298" r:id="rId2"/>
    <p:sldId id="299" r:id="rId3"/>
    <p:sldId id="300" r:id="rId4"/>
    <p:sldId id="301" r:id="rId5"/>
    <p:sldId id="305" r:id="rId6"/>
    <p:sldId id="306" r:id="rId7"/>
    <p:sldId id="309" r:id="rId8"/>
    <p:sldId id="307" r:id="rId9"/>
    <p:sldId id="308" r:id="rId10"/>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0324" autoAdjust="0"/>
    <p:restoredTop sz="93548" autoAdjust="0"/>
  </p:normalViewPr>
  <p:slideViewPr>
    <p:cSldViewPr>
      <p:cViewPr varScale="1">
        <p:scale>
          <a:sx n="69" d="100"/>
          <a:sy n="69" d="100"/>
        </p:scale>
        <p:origin x="-1632" y="-96"/>
      </p:cViewPr>
      <p:guideLst>
        <p:guide orient="horz" pos="216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notesMaster" Target="notesMasters/notesMaster1.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4A95E94C-CC14-4508-8849-69C9322AF9EF}" type="datetimeFigureOut">
              <a:rPr lang="en-US" smtClean="0"/>
              <a:pPr/>
              <a:t>5/23/2020</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C7BA381-6FC8-42A6-B7F2-2F63FDC858C0}" type="slidenum">
              <a:rPr lang="en-US" smtClean="0"/>
              <a:pPr/>
              <a:t>‹#›</a:t>
            </a:fld>
            <a:endParaRPr lang="en-US"/>
          </a:p>
        </p:txBody>
      </p:sp>
    </p:spTree>
    <p:extLst>
      <p:ext uri="{BB962C8B-B14F-4D97-AF65-F5344CB8AC3E}">
        <p14:creationId xmlns:p14="http://schemas.microsoft.com/office/powerpoint/2010/main" val="501476918"/>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10" name="Right Triangle 9"/>
          <p:cNvSpPr/>
          <p:nvPr/>
        </p:nvSpPr>
        <p:spPr>
          <a:xfrm>
            <a:off x="-2" y="4664147"/>
            <a:ext cx="9151089" cy="0"/>
          </a:xfrm>
          <a:prstGeom prst="rtTriangle">
            <a:avLst/>
          </a:prstGeom>
          <a:gradFill flip="none" rotWithShape="1">
            <a:gsLst>
              <a:gs pos="0">
                <a:schemeClr val="accent1">
                  <a:shade val="35000"/>
                  <a:satMod val="170000"/>
                  <a:alpha val="100000"/>
                </a:schemeClr>
              </a:gs>
              <a:gs pos="55000">
                <a:schemeClr val="accent1">
                  <a:tint val="90000"/>
                  <a:satMod val="150000"/>
                  <a:alpha val="100000"/>
                </a:schemeClr>
              </a:gs>
              <a:gs pos="100000">
                <a:schemeClr val="accent1">
                  <a:shade val="35000"/>
                  <a:satMod val="170000"/>
                  <a:alpha val="100000"/>
                </a:schemeClr>
              </a:gs>
            </a:gsLst>
            <a:lin ang="3000000" scaled="1"/>
            <a:tileRect/>
          </a:gradFill>
          <a:ln w="12700" cap="rnd" cmpd="thickThin"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eaLnBrk="1" latinLnBrk="0" hangingPunct="1"/>
            <a:endParaRPr kumimoji="0" lang="en-US"/>
          </a:p>
        </p:txBody>
      </p:sp>
      <p:sp>
        <p:nvSpPr>
          <p:cNvPr id="9" name="Title 8"/>
          <p:cNvSpPr>
            <a:spLocks noGrp="1"/>
          </p:cNvSpPr>
          <p:nvPr>
            <p:ph type="ctrTitle"/>
          </p:nvPr>
        </p:nvSpPr>
        <p:spPr>
          <a:xfrm>
            <a:off x="685800" y="1752601"/>
            <a:ext cx="7772400" cy="1829761"/>
          </a:xfrm>
        </p:spPr>
        <p:txBody>
          <a:bodyPr vert="horz" anchor="b">
            <a:normAutofit/>
            <a:scene3d>
              <a:camera prst="orthographicFront"/>
              <a:lightRig rig="soft" dir="t"/>
            </a:scene3d>
            <a:sp3d prstMaterial="softEdge">
              <a:bevelT w="25400" h="25400"/>
            </a:sp3d>
          </a:bodyPr>
          <a:lstStyle>
            <a:lvl1pPr algn="r">
              <a:defRPr sz="4800" b="1">
                <a:solidFill>
                  <a:schemeClr val="tx2"/>
                </a:solidFill>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17" name="Subtitle 16"/>
          <p:cNvSpPr>
            <a:spLocks noGrp="1"/>
          </p:cNvSpPr>
          <p:nvPr>
            <p:ph type="subTitle" idx="1"/>
          </p:nvPr>
        </p:nvSpPr>
        <p:spPr>
          <a:xfrm>
            <a:off x="685800" y="3611607"/>
            <a:ext cx="7772400" cy="1199704"/>
          </a:xfrm>
        </p:spPr>
        <p:txBody>
          <a:bodyPr lIns="45720" rIns="45720"/>
          <a:lstStyle>
            <a:lvl1pPr marL="0" marR="64008" indent="0" algn="r">
              <a:buNone/>
              <a:defRPr>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extLst/>
          </a:lstStyle>
          <a:p>
            <a:r>
              <a:rPr kumimoji="0" lang="en-US" smtClean="0"/>
              <a:t>Click to edit Master subtitle style</a:t>
            </a:r>
            <a:endParaRPr kumimoji="0" lang="en-US"/>
          </a:p>
        </p:txBody>
      </p:sp>
      <p:grpSp>
        <p:nvGrpSpPr>
          <p:cNvPr id="2" name="Group 1"/>
          <p:cNvGrpSpPr/>
          <p:nvPr/>
        </p:nvGrpSpPr>
        <p:grpSpPr>
          <a:xfrm>
            <a:off x="-3765" y="4953000"/>
            <a:ext cx="9147765" cy="1912088"/>
            <a:chOff x="-3765" y="4832896"/>
            <a:chExt cx="9147765" cy="2032192"/>
          </a:xfrm>
        </p:grpSpPr>
        <p:sp>
          <p:nvSpPr>
            <p:cNvPr id="7" name="Freeform 6"/>
            <p:cNvSpPr>
              <a:spLocks/>
            </p:cNvSpPr>
            <p:nvPr/>
          </p:nvSpPr>
          <p:spPr bwMode="auto">
            <a:xfrm>
              <a:off x="1687513" y="4832896"/>
              <a:ext cx="7456487" cy="518816"/>
            </a:xfrm>
            <a:custGeom>
              <a:avLst>
                <a:gd name="A1" fmla="val 0"/>
                <a:gd name="A2" fmla="val 0"/>
                <a:gd name="A3" fmla="val 0"/>
                <a:gd name="A4" fmla="val 0"/>
                <a:gd name="A5" fmla="val 0"/>
                <a:gd name="A6" fmla="val 0"/>
                <a:gd name="A7" fmla="val 0"/>
                <a:gd name="A8" fmla="val 0"/>
              </a:avLst>
              <a:gdLst/>
              <a:ahLst/>
              <a:cxnLst>
                <a:cxn ang="0">
                  <a:pos x="4697" y="0"/>
                </a:cxn>
                <a:cxn ang="0">
                  <a:pos x="4697" y="367"/>
                </a:cxn>
                <a:cxn ang="0">
                  <a:pos x="0" y="218"/>
                </a:cxn>
                <a:cxn ang="0">
                  <a:pos x="4697" y="0"/>
                </a:cxn>
              </a:cxnLst>
              <a:rect l="0" t="0" r="0" b="0"/>
              <a:pathLst>
                <a:path w="4697" h="367">
                  <a:moveTo>
                    <a:pt x="4697" y="0"/>
                  </a:moveTo>
                  <a:lnTo>
                    <a:pt x="4697" y="367"/>
                  </a:lnTo>
                  <a:lnTo>
                    <a:pt x="0" y="218"/>
                  </a:lnTo>
                  <a:lnTo>
                    <a:pt x="4697" y="0"/>
                  </a:lnTo>
                  <a:close/>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8" name="Freeform 7"/>
            <p:cNvSpPr>
              <a:spLocks/>
            </p:cNvSpPr>
            <p:nvPr/>
          </p:nvSpPr>
          <p:spPr bwMode="auto">
            <a:xfrm>
              <a:off x="35443" y="5135526"/>
              <a:ext cx="9108557"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0" y="0"/>
                  </a:moveTo>
                  <a:lnTo>
                    <a:pt x="5760" y="0"/>
                  </a:lnTo>
                  <a:lnTo>
                    <a:pt x="5760" y="528"/>
                  </a:lnTo>
                  <a:lnTo>
                    <a:pt x="48" y="0"/>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1" name="Freeform 10"/>
            <p:cNvSpPr>
              <a:spLocks/>
            </p:cNvSpPr>
            <p:nvPr/>
          </p:nvSpPr>
          <p:spPr bwMode="auto">
            <a:xfrm>
              <a:off x="0" y="4883888"/>
              <a:ext cx="9144000" cy="1981200"/>
            </a:xfrm>
            <a:custGeom>
              <a:avLst>
                <a:gd name="A1" fmla="val 0"/>
                <a:gd name="A2" fmla="val 0"/>
                <a:gd name="A3" fmla="val 0"/>
                <a:gd name="A4" fmla="val 0"/>
                <a:gd name="A5" fmla="val 0"/>
                <a:gd name="A6" fmla="val 0"/>
                <a:gd name="A7" fmla="val 0"/>
                <a:gd name="A8" fmla="val 0"/>
              </a:avLst>
              <a:gdLst/>
              <a:ahLst/>
              <a:cxnLst>
                <a:cxn ang="0">
                  <a:pos x="0" y="0"/>
                </a:cxn>
                <a:cxn ang="0">
                  <a:pos x="0" y="1248"/>
                </a:cxn>
                <a:cxn ang="0">
                  <a:pos x="5760" y="1248"/>
                </a:cxn>
                <a:cxn ang="0">
                  <a:pos x="5760" y="528"/>
                </a:cxn>
                <a:cxn ang="0">
                  <a:pos x="0" y="0"/>
                </a:cxn>
              </a:cxnLst>
              <a:rect l="0" t="0" r="0" b="0"/>
              <a:pathLst>
                <a:path w="5760" h="1248">
                  <a:moveTo>
                    <a:pt x="0" y="0"/>
                  </a:moveTo>
                  <a:lnTo>
                    <a:pt x="0" y="1248"/>
                  </a:lnTo>
                  <a:lnTo>
                    <a:pt x="5760" y="1248"/>
                  </a:lnTo>
                  <a:lnTo>
                    <a:pt x="5760" y="528"/>
                  </a:lnTo>
                  <a:lnTo>
                    <a:pt x="0" y="0"/>
                  </a:lnTo>
                  <a:close/>
                </a:path>
              </a:pathLst>
            </a:cu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2" name="Straight Connector 11"/>
            <p:cNvCxnSpPr/>
            <p:nvPr/>
          </p:nvCxnSpPr>
          <p:spPr>
            <a:xfrm>
              <a:off x="-3765" y="4880373"/>
              <a:ext cx="9147765" cy="83994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grpSp>
      <p:sp>
        <p:nvSpPr>
          <p:cNvPr id="30" name="Date Placeholder 29"/>
          <p:cNvSpPr>
            <a:spLocks noGrp="1"/>
          </p:cNvSpPr>
          <p:nvPr>
            <p:ph type="dt" sz="half" idx="10"/>
          </p:nvPr>
        </p:nvSpPr>
        <p:spPr/>
        <p:txBody>
          <a:bodyPr/>
          <a:lstStyle>
            <a:lvl1pPr>
              <a:defRPr>
                <a:solidFill>
                  <a:srgbClr val="FFFFFF"/>
                </a:solidFill>
              </a:defRPr>
            </a:lvl1pPr>
            <a:extLst/>
          </a:lstStyle>
          <a:p>
            <a:fld id="{1D8BD707-D9CF-40AE-B4C6-C98DA3205C09}" type="datetimeFigureOut">
              <a:rPr lang="en-US" smtClean="0"/>
              <a:pPr/>
              <a:t>5/23/2020</a:t>
            </a:fld>
            <a:endParaRPr lang="en-US"/>
          </a:p>
        </p:txBody>
      </p:sp>
      <p:sp>
        <p:nvSpPr>
          <p:cNvPr id="19" name="Footer Placeholder 18"/>
          <p:cNvSpPr>
            <a:spLocks noGrp="1"/>
          </p:cNvSpPr>
          <p:nvPr>
            <p:ph type="ftr" sz="quarter" idx="11"/>
          </p:nvPr>
        </p:nvSpPr>
        <p:spPr/>
        <p:txBody>
          <a:bodyPr/>
          <a:lstStyle>
            <a:lvl1pPr>
              <a:defRPr>
                <a:solidFill>
                  <a:schemeClr val="accent1">
                    <a:tint val="20000"/>
                  </a:schemeClr>
                </a:solidFill>
              </a:defRPr>
            </a:lvl1pPr>
            <a:extLst/>
          </a:lstStyle>
          <a:p>
            <a:endParaRPr lang="en-US"/>
          </a:p>
        </p:txBody>
      </p:sp>
      <p:sp>
        <p:nvSpPr>
          <p:cNvPr id="27" name="Slide Number Placeholder 26"/>
          <p:cNvSpPr>
            <a:spLocks noGrp="1"/>
          </p:cNvSpPr>
          <p:nvPr>
            <p:ph type="sldNum" sz="quarter" idx="12"/>
          </p:nvPr>
        </p:nvSpPr>
        <p:spPr/>
        <p:txBody>
          <a:bodyPr/>
          <a:lstStyle>
            <a:lvl1pPr>
              <a:defRPr>
                <a:solidFill>
                  <a:srgbClr val="FFFFFF"/>
                </a:solidFill>
              </a:defRPr>
            </a:lvl1pPr>
            <a:extLst/>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5/23/2020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7" name="Title 6"/>
          <p:cNvSpPr>
            <a:spLocks noGrp="1"/>
          </p:cNvSpPr>
          <p:nvPr>
            <p:ph type="title"/>
          </p:nvPr>
        </p:nvSpPr>
        <p:spPr/>
        <p:txBody>
          <a:bodyPr rtlCol="0"/>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722376" y="1059712"/>
            <a:ext cx="7772400" cy="1828800"/>
          </a:xfrm>
        </p:spPr>
        <p:txBody>
          <a:bodyPr vert="horz" anchor="b">
            <a:normAutofit/>
            <a:scene3d>
              <a:camera prst="orthographicFront"/>
              <a:lightRig rig="soft" dir="t"/>
            </a:scene3d>
            <a:sp3d prstMaterial="softEdge">
              <a:bevelT w="25400" h="25400"/>
            </a:sp3d>
          </a:bodyPr>
          <a:lstStyle>
            <a:lvl1pPr algn="r">
              <a:buNone/>
              <a:defRPr sz="4800" b="1" cap="none" baseline="0">
                <a:effectLst>
                  <a:outerShdw blurRad="31750" dist="25400" dir="5400000" algn="tl" rotWithShape="0">
                    <a:srgbClr val="000000">
                      <a:alpha val="25000"/>
                    </a:srgbClr>
                  </a:outerShdw>
                </a:effectLst>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3922713" y="2931712"/>
            <a:ext cx="4572000" cy="1454888"/>
          </a:xfrm>
        </p:spPr>
        <p:txBody>
          <a:bodyPr lIns="91440" rIns="91440" anchor="t"/>
          <a:lstStyle>
            <a:lvl1pPr marL="0" indent="0" algn="l">
              <a:buNone/>
              <a:defRPr sz="23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extLst/>
          </a:lstStyle>
          <a:p>
            <a:pPr lvl="0" eaLnBrk="1" latinLnBrk="0" hangingPunct="1"/>
            <a:r>
              <a:rPr kumimoji="0"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5/23/2020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
        <p:nvSpPr>
          <p:cNvPr id="7" name="Chevron 6"/>
          <p:cNvSpPr/>
          <p:nvPr/>
        </p:nvSpPr>
        <p:spPr>
          <a:xfrm>
            <a:off x="3636680"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8" name="Chevron 7"/>
          <p:cNvSpPr/>
          <p:nvPr/>
        </p:nvSpPr>
        <p:spPr>
          <a:xfrm>
            <a:off x="3450264" y="3005472"/>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bg>
      <p:bgRef idx="1002">
        <a:schemeClr val="bg1"/>
      </p:bgRef>
    </p:bg>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457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Content Placeholder 3"/>
          <p:cNvSpPr>
            <a:spLocks noGrp="1"/>
          </p:cNvSpPr>
          <p:nvPr>
            <p:ph sz="half" idx="2"/>
          </p:nvPr>
        </p:nvSpPr>
        <p:spPr>
          <a:xfrm>
            <a:off x="4648200" y="1481328"/>
            <a:ext cx="4038600" cy="4525963"/>
          </a:xfrm>
        </p:spPr>
        <p:txBody>
          <a:bodyPr/>
          <a:lstStyle>
            <a:lvl1pPr>
              <a:defRPr sz="2800"/>
            </a:lvl1pPr>
            <a:lvl2pPr>
              <a:defRPr sz="2400"/>
            </a:lvl2pPr>
            <a:lvl3pPr>
              <a:defRPr sz="2000"/>
            </a:lvl3pPr>
            <a:lvl4pPr>
              <a:defRPr sz="1800"/>
            </a:lvl4pPr>
            <a:lvl5pPr>
              <a:defRPr sz="18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p:txBody>
          <a:bodyPr/>
          <a:lstStyle/>
          <a:p>
            <a:fld id="{1D8BD707-D9CF-40AE-B4C6-C98DA3205C09}" type="datetimeFigureOut">
              <a:rPr lang="en-US" smtClean="0"/>
              <a:pPr/>
              <a:t>5/23/2020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
        <p:nvSpPr>
          <p:cNvPr id="8" name="Title 7"/>
          <p:cNvSpPr>
            <a:spLocks noGrp="1"/>
          </p:cNvSpPr>
          <p:nvPr>
            <p:ph type="title"/>
          </p:nvPr>
        </p:nvSpPr>
        <p:spPr/>
        <p:txBody>
          <a:bodyPr rtlCol="0"/>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showMasterSp="0" type="twoTxTwoObj" preserve="1">
  <p:cSld name="Comparis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8229600" cy="1143000"/>
          </a:xfrm>
        </p:spPr>
        <p:txBody>
          <a:bodyPr anchor="ctr"/>
          <a:lstStyle>
            <a:lvl1pPr>
              <a:defRPr/>
            </a:lvl1pPr>
            <a:extLst/>
          </a:lstStyle>
          <a:p>
            <a:r>
              <a:rPr kumimoji="0" lang="en-US" smtClean="0"/>
              <a:t>Click to edit Master title style</a:t>
            </a:r>
            <a:endParaRPr kumimoji="0" lang="en-US"/>
          </a:p>
        </p:txBody>
      </p:sp>
      <p:sp>
        <p:nvSpPr>
          <p:cNvPr id="3" name="Text Placeholder 2"/>
          <p:cNvSpPr>
            <a:spLocks noGrp="1"/>
          </p:cNvSpPr>
          <p:nvPr>
            <p:ph type="body" idx="1"/>
          </p:nvPr>
        </p:nvSpPr>
        <p:spPr>
          <a:xfrm>
            <a:off x="457200" y="5410200"/>
            <a:ext cx="4040188"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4" name="Text Placeholder 3"/>
          <p:cNvSpPr>
            <a:spLocks noGrp="1"/>
          </p:cNvSpPr>
          <p:nvPr>
            <p:ph type="body" sz="half" idx="3"/>
          </p:nvPr>
        </p:nvSpPr>
        <p:spPr>
          <a:xfrm>
            <a:off x="4645026" y="5410200"/>
            <a:ext cx="4041775" cy="762000"/>
          </a:xfrm>
          <a:solidFill>
            <a:schemeClr val="accent1"/>
          </a:solidFill>
          <a:ln w="9652">
            <a:solidFill>
              <a:schemeClr val="accent1"/>
            </a:solidFill>
            <a:miter lim="800000"/>
          </a:ln>
        </p:spPr>
        <p:txBody>
          <a:bodyPr lIns="182880" anchor="ctr"/>
          <a:lstStyle>
            <a:lvl1pPr marL="0" indent="0">
              <a:buNone/>
              <a:defRPr sz="2400" b="0">
                <a:solidFill>
                  <a:schemeClr val="bg1"/>
                </a:solidFill>
              </a:defRPr>
            </a:lvl1pPr>
            <a:lvl2pPr>
              <a:buNone/>
              <a:defRPr sz="2000" b="1"/>
            </a:lvl2pPr>
            <a:lvl3pPr>
              <a:buNone/>
              <a:defRPr sz="1800" b="1"/>
            </a:lvl3pPr>
            <a:lvl4pPr>
              <a:buNone/>
              <a:defRPr sz="1600" b="1"/>
            </a:lvl4pPr>
            <a:lvl5pPr>
              <a:buNone/>
              <a:defRPr sz="1600" b="1"/>
            </a:lvl5pPr>
            <a:extLst/>
          </a:lstStyle>
          <a:p>
            <a:pPr lvl="0" eaLnBrk="1" latinLnBrk="0" hangingPunct="1"/>
            <a:r>
              <a:rPr kumimoji="0" lang="en-US" smtClean="0"/>
              <a:t>Click to edit Master text styles</a:t>
            </a:r>
          </a:p>
        </p:txBody>
      </p:sp>
      <p:sp>
        <p:nvSpPr>
          <p:cNvPr id="5" name="Content Placeholder 4"/>
          <p:cNvSpPr>
            <a:spLocks noGrp="1"/>
          </p:cNvSpPr>
          <p:nvPr>
            <p:ph sz="quarter" idx="2"/>
          </p:nvPr>
        </p:nvSpPr>
        <p:spPr>
          <a:xfrm>
            <a:off x="457200" y="1444294"/>
            <a:ext cx="4040188" cy="3941763"/>
          </a:xfrm>
          <a:ln>
            <a:noFill/>
            <a:prstDash val="sysDash"/>
            <a:miter lim="800000"/>
          </a:ln>
        </p:spPr>
        <p:txBody>
          <a:bodyPr/>
          <a:lstStyle>
            <a:lvl1pPr>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6" name="Content Placeholder 5"/>
          <p:cNvSpPr>
            <a:spLocks noGrp="1"/>
          </p:cNvSpPr>
          <p:nvPr>
            <p:ph sz="quarter" idx="4"/>
          </p:nvPr>
        </p:nvSpPr>
        <p:spPr>
          <a:xfrm>
            <a:off x="4645025" y="1444294"/>
            <a:ext cx="4041775" cy="3941763"/>
          </a:xfrm>
          <a:ln>
            <a:noFill/>
            <a:prstDash val="sysDash"/>
            <a:miter lim="800000"/>
          </a:ln>
        </p:spPr>
        <p:txBody>
          <a:bodyPr/>
          <a:lstStyle>
            <a:lvl1pPr>
              <a:spcBef>
                <a:spcPts val="0"/>
              </a:spcBef>
              <a:defRPr sz="2400"/>
            </a:lvl1pPr>
            <a:lvl2pPr>
              <a:defRPr sz="2000"/>
            </a:lvl2pPr>
            <a:lvl3pPr>
              <a:defRPr sz="1800"/>
            </a:lvl3pPr>
            <a:lvl4pPr>
              <a:defRPr sz="1600"/>
            </a:lvl4pPr>
            <a:lvl5pPr>
              <a:defRPr sz="16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7" name="Date Placeholder 6"/>
          <p:cNvSpPr>
            <a:spLocks noGrp="1"/>
          </p:cNvSpPr>
          <p:nvPr>
            <p:ph type="dt" sz="half" idx="10"/>
          </p:nvPr>
        </p:nvSpPr>
        <p:spPr/>
        <p:txBody>
          <a:bodyPr/>
          <a:lstStyle/>
          <a:p>
            <a:fld id="{1D8BD707-D9CF-40AE-B4C6-C98DA3205C09}" type="datetimeFigureOut">
              <a:rPr lang="en-US" smtClean="0"/>
              <a:pPr/>
              <a:t>5/23/2020</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bg>
      <p:bgRef idx="1002">
        <a:schemeClr val="bg1"/>
      </p:bgRef>
    </p:bg>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1D8BD707-D9CF-40AE-B4C6-C98DA3205C09}" type="datetimeFigureOut">
              <a:rPr lang="en-US" smtClean="0"/>
              <a:pPr/>
              <a:t>5/23/2020</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
        <p:nvSpPr>
          <p:cNvPr id="6" name="Title 5"/>
          <p:cNvSpPr>
            <a:spLocks noGrp="1"/>
          </p:cNvSpPr>
          <p:nvPr>
            <p:ph type="title"/>
          </p:nvPr>
        </p:nvSpPr>
        <p:spPr/>
        <p:txBody>
          <a:bodyPr rtlCol="0"/>
          <a:lstStyle/>
          <a:p>
            <a:r>
              <a:rPr kumimoji="0" lang="en-US" smtClean="0"/>
              <a:t>Click to edit Master title style</a:t>
            </a:r>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5/23/2020</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bg>
      <p:bgRef idx="1003">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a:xfrm>
            <a:off x="914400" y="4876800"/>
            <a:ext cx="7481776" cy="457200"/>
          </a:xfrm>
        </p:spPr>
        <p:txBody>
          <a:bodyPr vert="horz" anchor="t">
            <a:noAutofit/>
            <a:sp3d prstMaterial="softEdge">
              <a:bevelT w="0" h="0"/>
            </a:sp3d>
          </a:bodyPr>
          <a:lstStyle>
            <a:lvl1pPr algn="r">
              <a:buNone/>
              <a:defRPr sz="2500" b="0">
                <a:solidFill>
                  <a:schemeClr val="accent1"/>
                </a:solidFill>
                <a:effectLst/>
              </a:defRPr>
            </a:lvl1pPr>
            <a:extLst/>
          </a:lstStyle>
          <a:p>
            <a:r>
              <a:rPr kumimoji="0" lang="en-US" smtClean="0"/>
              <a:t>Click to edit Master title style</a:t>
            </a:r>
            <a:endParaRPr kumimoji="0" lang="en-US"/>
          </a:p>
        </p:txBody>
      </p:sp>
      <p:sp>
        <p:nvSpPr>
          <p:cNvPr id="3" name="Text Placeholder 2"/>
          <p:cNvSpPr>
            <a:spLocks noGrp="1"/>
          </p:cNvSpPr>
          <p:nvPr>
            <p:ph type="body" idx="2"/>
          </p:nvPr>
        </p:nvSpPr>
        <p:spPr>
          <a:xfrm>
            <a:off x="4419600" y="5355102"/>
            <a:ext cx="3974592" cy="914400"/>
          </a:xfrm>
        </p:spPr>
        <p:txBody>
          <a:bodyPr/>
          <a:lstStyle>
            <a:lvl1pPr marL="0" indent="0" algn="r">
              <a:buNone/>
              <a:defRPr sz="1600"/>
            </a:lvl1pPr>
            <a:lvl2pPr>
              <a:buNone/>
              <a:defRPr sz="1200"/>
            </a:lvl2pPr>
            <a:lvl3pPr>
              <a:buNone/>
              <a:defRPr sz="1000"/>
            </a:lvl3pPr>
            <a:lvl4pPr>
              <a:buNone/>
              <a:defRPr sz="900"/>
            </a:lvl4pPr>
            <a:lvl5pPr>
              <a:buNone/>
              <a:defRPr sz="900"/>
            </a:lvl5pPr>
            <a:extLst/>
          </a:lstStyle>
          <a:p>
            <a:pPr lvl="0" eaLnBrk="1" latinLnBrk="0" hangingPunct="1"/>
            <a:r>
              <a:rPr kumimoji="0" lang="en-US" smtClean="0"/>
              <a:t>Click to edit Master text styles</a:t>
            </a:r>
          </a:p>
        </p:txBody>
      </p:sp>
      <p:sp>
        <p:nvSpPr>
          <p:cNvPr id="4" name="Content Placeholder 3"/>
          <p:cNvSpPr>
            <a:spLocks noGrp="1"/>
          </p:cNvSpPr>
          <p:nvPr>
            <p:ph sz="half" idx="1"/>
          </p:nvPr>
        </p:nvSpPr>
        <p:spPr>
          <a:xfrm>
            <a:off x="914400" y="274320"/>
            <a:ext cx="7479792" cy="4572000"/>
          </a:xfrm>
        </p:spPr>
        <p:txBody>
          <a:bodyPr/>
          <a:lstStyle>
            <a:lvl1pPr>
              <a:defRPr sz="3200"/>
            </a:lvl1pPr>
            <a:lvl2pPr>
              <a:defRPr sz="2800"/>
            </a:lvl2pPr>
            <a:lvl3pPr>
              <a:defRPr sz="2400"/>
            </a:lvl3pPr>
            <a:lvl4pPr>
              <a:defRPr sz="2000"/>
            </a:lvl4pPr>
            <a:lvl5pPr>
              <a:defRPr sz="2000"/>
            </a:lvl5pPr>
            <a:extLs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5" name="Date Placeholder 4"/>
          <p:cNvSpPr>
            <a:spLocks noGrp="1"/>
          </p:cNvSpPr>
          <p:nvPr>
            <p:ph type="dt" sz="half" idx="10"/>
          </p:nvPr>
        </p:nvSpPr>
        <p:spPr>
          <a:xfrm>
            <a:off x="6727032" y="6407944"/>
            <a:ext cx="1920240" cy="365760"/>
          </a:xfrm>
        </p:spPr>
        <p:txBody>
          <a:bodyPr/>
          <a:lstStyle/>
          <a:p>
            <a:fld id="{1D8BD707-D9CF-40AE-B4C6-C98DA3205C09}" type="datetimeFigureOut">
              <a:rPr lang="en-US" smtClean="0"/>
              <a:pPr/>
              <a:t>5/23/2020</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overrideClrMapping bg1="lt1" tx1="dk1" bg2="lt2" tx2="dk2" accent1="accent1" accent2="accent2" accent3="accent3" accent4="accent4" accent5="accent5" accent6="accent6" hlink="hlink" folHlink="folHlink"/>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bg>
      <p:bgRef idx="1002">
        <a:schemeClr val="bg1"/>
      </p:bgRef>
    </p:bg>
    <p:spTree>
      <p:nvGrpSpPr>
        <p:cNvPr id="1" name=""/>
        <p:cNvGrpSpPr/>
        <p:nvPr/>
      </p:nvGrpSpPr>
      <p:grpSpPr>
        <a:xfrm>
          <a:off x="0" y="0"/>
          <a:ext cx="0" cy="0"/>
          <a:chOff x="0" y="0"/>
          <a:chExt cx="0" cy="0"/>
        </a:xfrm>
      </p:grpSpPr>
      <p:sp>
        <p:nvSpPr>
          <p:cNvPr id="4" name="Text Placeholder 3"/>
          <p:cNvSpPr>
            <a:spLocks noGrp="1"/>
          </p:cNvSpPr>
          <p:nvPr>
            <p:ph type="body" sz="half" idx="2"/>
          </p:nvPr>
        </p:nvSpPr>
        <p:spPr>
          <a:xfrm>
            <a:off x="1141232" y="5443402"/>
            <a:ext cx="7162800" cy="648232"/>
          </a:xfrm>
          <a:noFill/>
        </p:spPr>
        <p:txBody>
          <a:bodyPr lIns="91440" tIns="0" rIns="91440" anchor="t"/>
          <a:lstStyle>
            <a:lvl1pPr marL="0" marR="18288" indent="0" algn="r">
              <a:buNone/>
              <a:defRPr sz="1400"/>
            </a:lvl1pPr>
            <a:lvl2pPr>
              <a:defRPr sz="1200"/>
            </a:lvl2pPr>
            <a:lvl3pPr>
              <a:defRPr sz="1000"/>
            </a:lvl3pPr>
            <a:lvl4pPr>
              <a:defRPr sz="900"/>
            </a:lvl4pPr>
            <a:lvl5pPr>
              <a:defRPr sz="900"/>
            </a:lvl5pPr>
            <a:extLst/>
          </a:lstStyle>
          <a:p>
            <a:pPr lvl="0" eaLnBrk="1" latinLnBrk="0" hangingPunct="1"/>
            <a:r>
              <a:rPr kumimoji="0" lang="en-US" smtClean="0"/>
              <a:t>Click to edit Master text styles</a:t>
            </a:r>
          </a:p>
        </p:txBody>
      </p:sp>
      <p:sp>
        <p:nvSpPr>
          <p:cNvPr id="3" name="Picture Placeholder 2"/>
          <p:cNvSpPr>
            <a:spLocks noGrp="1"/>
          </p:cNvSpPr>
          <p:nvPr>
            <p:ph type="pic" idx="1"/>
          </p:nvPr>
        </p:nvSpPr>
        <p:spPr>
          <a:xfrm>
            <a:off x="228600" y="189968"/>
            <a:ext cx="8686800" cy="4389120"/>
          </a:xfrm>
          <a:prstGeom prst="rect">
            <a:avLst/>
          </a:prstGeom>
          <a:solidFill>
            <a:schemeClr val="bg2"/>
          </a:solidFill>
          <a:ln>
            <a:solidFill>
              <a:schemeClr val="bg1"/>
            </a:solidFill>
          </a:ln>
          <a:effectLst>
            <a:innerShdw blurRad="95250">
              <a:srgbClr val="000000"/>
            </a:innerShdw>
          </a:effectLst>
        </p:spPr>
        <p:txBody>
          <a:bodyPr/>
          <a:lstStyle>
            <a:lvl1pPr marL="0" indent="0">
              <a:buNone/>
              <a:defRPr sz="3200"/>
            </a:lvl1pPr>
            <a:extLst/>
          </a:lstStyle>
          <a:p>
            <a:r>
              <a:rPr kumimoji="0" lang="en-US" smtClean="0"/>
              <a:t>Click icon to add picture</a:t>
            </a:r>
            <a:endParaRPr kumimoji="0" lang="en-US" dirty="0"/>
          </a:p>
        </p:txBody>
      </p:sp>
      <p:sp>
        <p:nvSpPr>
          <p:cNvPr id="5" name="Date Placeholder 4"/>
          <p:cNvSpPr>
            <a:spLocks noGrp="1"/>
          </p:cNvSpPr>
          <p:nvPr>
            <p:ph type="dt" sz="half" idx="10"/>
          </p:nvPr>
        </p:nvSpPr>
        <p:spPr/>
        <p:txBody>
          <a:bodyPr/>
          <a:lstStyle>
            <a:lvl1pPr>
              <a:defRPr>
                <a:solidFill>
                  <a:schemeClr val="tx1"/>
                </a:solidFill>
              </a:defRPr>
            </a:lvl1pPr>
            <a:extLst/>
          </a:lstStyle>
          <a:p>
            <a:fld id="{1D8BD707-D9CF-40AE-B4C6-C98DA3205C09}" type="datetimeFigureOut">
              <a:rPr lang="en-US" smtClean="0"/>
              <a:pPr/>
              <a:t>5/23/2020</a:t>
            </a:fld>
            <a:endParaRPr lang="en-US"/>
          </a:p>
        </p:txBody>
      </p:sp>
      <p:sp>
        <p:nvSpPr>
          <p:cNvPr id="6" name="Footer Placeholder 5"/>
          <p:cNvSpPr>
            <a:spLocks noGrp="1"/>
          </p:cNvSpPr>
          <p:nvPr>
            <p:ph type="ftr" sz="quarter" idx="11"/>
          </p:nvPr>
        </p:nvSpPr>
        <p:spPr>
          <a:xfrm>
            <a:off x="4380072" y="6407944"/>
            <a:ext cx="2350681" cy="365125"/>
          </a:xfrm>
        </p:spPr>
        <p:txBody>
          <a:bodyPr/>
          <a:lstStyle>
            <a:lvl1pPr>
              <a:defRPr>
                <a:solidFill>
                  <a:schemeClr val="tx1"/>
                </a:solidFill>
              </a:defRPr>
            </a:lvl1pPr>
            <a:extLst/>
          </a:lstStyle>
          <a:p>
            <a:endParaRPr lang="en-US"/>
          </a:p>
        </p:txBody>
      </p:sp>
      <p:sp>
        <p:nvSpPr>
          <p:cNvPr id="7" name="Slide Number Placeholder 6"/>
          <p:cNvSpPr>
            <a:spLocks noGrp="1"/>
          </p:cNvSpPr>
          <p:nvPr>
            <p:ph type="sldNum" sz="quarter" idx="12"/>
          </p:nvPr>
        </p:nvSpPr>
        <p:spPr/>
        <p:txBody>
          <a:bodyPr/>
          <a:lstStyle>
            <a:lvl1pPr>
              <a:defRPr>
                <a:solidFill>
                  <a:schemeClr val="tx1"/>
                </a:solidFill>
              </a:defRPr>
            </a:lvl1pPr>
            <a:extLst/>
          </a:lstStyle>
          <a:p>
            <a:fld id="{B6F15528-21DE-4FAA-801E-634DDDAF4B2B}" type="slidenum">
              <a:rPr lang="en-US" smtClean="0"/>
              <a:pPr/>
              <a:t>‹#›</a:t>
            </a:fld>
            <a:endParaRPr lang="en-US"/>
          </a:p>
        </p:txBody>
      </p:sp>
      <p:sp>
        <p:nvSpPr>
          <p:cNvPr id="2" name="Title 1"/>
          <p:cNvSpPr>
            <a:spLocks noGrp="1"/>
          </p:cNvSpPr>
          <p:nvPr>
            <p:ph type="title"/>
          </p:nvPr>
        </p:nvSpPr>
        <p:spPr>
          <a:xfrm>
            <a:off x="228600" y="4865122"/>
            <a:ext cx="8075432" cy="562672"/>
          </a:xfrm>
          <a:noFill/>
        </p:spPr>
        <p:txBody>
          <a:bodyPr anchor="t">
            <a:sp3d prstMaterial="softEdge"/>
          </a:bodyPr>
          <a:lstStyle>
            <a:lvl1pPr marR="0" algn="r">
              <a:buNone/>
              <a:defRPr sz="3000" b="0">
                <a:solidFill>
                  <a:schemeClr val="accent1"/>
                </a:solidFill>
                <a:effectLst>
                  <a:outerShdw blurRad="50800" dist="25000" dir="5400000" algn="t" rotWithShape="0">
                    <a:prstClr val="black">
                      <a:alpha val="45000"/>
                    </a:prstClr>
                  </a:outerShdw>
                </a:effectLst>
              </a:defRPr>
            </a:lvl1pPr>
            <a:extLst/>
          </a:lstStyle>
          <a:p>
            <a:r>
              <a:rPr kumimoji="0" lang="en-US" smtClean="0"/>
              <a:t>Click to edit Master title style</a:t>
            </a:r>
            <a:endParaRPr kumimoji="0" lang="en-US"/>
          </a:p>
        </p:txBody>
      </p:sp>
      <p:sp>
        <p:nvSpPr>
          <p:cNvPr id="8" name="Freeform 7"/>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9" name="Freeform 8"/>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0" name="Right Triangle 9"/>
          <p:cNvSpPr>
            <a:spLocks/>
          </p:cNvSpPr>
          <p:nvPr/>
        </p:nvSpPr>
        <p:spPr bwMode="auto">
          <a:xfrm>
            <a:off x="-6042" y="5791253"/>
            <a:ext cx="3402314" cy="1080868"/>
          </a:xfrm>
          <a:prstGeom prst="rtTriangle">
            <a:avLst/>
          </a:prstGeom>
          <a:blipFill>
            <a:blip r:embed="rId2">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1" name="Straight Connector 10"/>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12" name="Chevron 11"/>
          <p:cNvSpPr/>
          <p:nvPr/>
        </p:nvSpPr>
        <p:spPr>
          <a:xfrm>
            <a:off x="8664112"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
        <p:nvSpPr>
          <p:cNvPr id="13" name="Chevron 12"/>
          <p:cNvSpPr/>
          <p:nvPr/>
        </p:nvSpPr>
        <p:spPr>
          <a:xfrm>
            <a:off x="8477696" y="4988440"/>
            <a:ext cx="182880" cy="228600"/>
          </a:xfrm>
          <a:prstGeom prst="chevron">
            <a:avLst>
              <a:gd name="adj" fmla="val 50000"/>
            </a:avLst>
          </a:prstGeom>
          <a:gradFill flip="none" rotWithShape="1">
            <a:gsLst>
              <a:gs pos="0">
                <a:schemeClr val="accent1">
                  <a:shade val="60000"/>
                  <a:satMod val="125000"/>
                </a:schemeClr>
              </a:gs>
              <a:gs pos="72000">
                <a:schemeClr val="accent1">
                  <a:tint val="90000"/>
                  <a:satMod val="138000"/>
                </a:schemeClr>
              </a:gs>
              <a:gs pos="100000">
                <a:schemeClr val="accent1">
                  <a:tint val="76000"/>
                  <a:satMod val="136000"/>
                </a:schemeClr>
              </a:gs>
            </a:gsLst>
            <a:lin ang="16200000" scaled="0"/>
          </a:gradFill>
          <a:ln w="3175" cap="rnd" cmpd="sng" algn="ctr">
            <a:solidFill>
              <a:schemeClr val="accent1">
                <a:shade val="50000"/>
              </a:schemeClr>
            </a:solidFill>
            <a:prstDash val="solid"/>
          </a:ln>
          <a:effectLst>
            <a:outerShdw blurRad="50800" dist="25400" dir="5400000">
              <a:srgbClr val="000000">
                <a:alpha val="46000"/>
              </a:srgbClr>
            </a:outerShdw>
          </a:effectLst>
        </p:spPr>
        <p:style>
          <a:lnRef idx="1">
            <a:schemeClr val="accent1"/>
          </a:lnRef>
          <a:fillRef idx="3">
            <a:schemeClr val="accent1"/>
          </a:fillRef>
          <a:effectRef idx="2">
            <a:schemeClr val="accent1"/>
          </a:effectRef>
          <a:fontRef idx="minor">
            <a:schemeClr val="lt1"/>
          </a:fontRef>
        </p:style>
        <p:txBody>
          <a:bodyPr anchor="ctr"/>
          <a:lstStyle/>
          <a:p>
            <a:pPr algn="l" eaLnBrk="1" latinLnBrk="0" hangingPunct="1"/>
            <a:endParaRPr kumimoji="0" lang="en-US"/>
          </a:p>
        </p:txBody>
      </p:sp>
    </p:spTree>
  </p:cSld>
  <p:clrMapOvr>
    <a:overrideClrMapping bg1="dk1" tx1="lt1" bg2="dk2" tx2="lt2" accent1="accent1" accent2="accent2" accent3="accent3" accent4="accent4" accent5="accent5" accent6="accent6" hlink="hlink" folHlink="folHlink"/>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1481329"/>
            <a:ext cx="8229600" cy="4386071"/>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5/23/2020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844013" y="274640"/>
            <a:ext cx="1777470" cy="5592761"/>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41"/>
            <a:ext cx="6324600" cy="5592760"/>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1D8BD707-D9CF-40AE-B4C6-C98DA3205C09}" type="datetimeFigureOut">
              <a:rPr lang="en-US" smtClean="0"/>
              <a:pPr/>
              <a:t>5/23/2020</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e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3" name="Freeform 12"/>
          <p:cNvSpPr>
            <a:spLocks/>
          </p:cNvSpPr>
          <p:nvPr/>
        </p:nvSpPr>
        <p:spPr bwMode="auto">
          <a:xfrm>
            <a:off x="716436" y="5001993"/>
            <a:ext cx="3802003" cy="1443111"/>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329" y="347"/>
                </a:moveTo>
                <a:lnTo>
                  <a:pt x="7156" y="682"/>
                </a:lnTo>
                <a:lnTo>
                  <a:pt x="5229" y="682"/>
                </a:lnTo>
                <a:lnTo>
                  <a:pt x="-328" y="345"/>
                </a:lnTo>
              </a:path>
            </a:pathLst>
          </a:custGeom>
          <a:solidFill>
            <a:schemeClr val="accent1">
              <a:tint val="65000"/>
              <a:satMod val="115000"/>
              <a:alpha val="40000"/>
            </a:scheme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2" name="Freeform 11"/>
          <p:cNvSpPr>
            <a:spLocks/>
          </p:cNvSpPr>
          <p:nvPr/>
        </p:nvSpPr>
        <p:spPr bwMode="auto">
          <a:xfrm>
            <a:off x="-53561" y="5785023"/>
            <a:ext cx="3802003" cy="838200"/>
          </a:xfrm>
          <a:custGeom>
            <a:avLst>
              <a:gd name="A1" fmla="val 0"/>
              <a:gd name="A2" fmla="val 0"/>
              <a:gd name="A3" fmla="val 0"/>
              <a:gd name="A4" fmla="val 0"/>
              <a:gd name="A5" fmla="val 0"/>
              <a:gd name="A6" fmla="val 0"/>
              <a:gd name="A7" fmla="val 0"/>
              <a:gd name="A8" fmla="val 0"/>
            </a:avLst>
            <a:gdLst/>
            <a:ahLst/>
            <a:cxnLst>
              <a:cxn ang="0">
                <a:pos x="0" y="0"/>
              </a:cxn>
              <a:cxn ang="0">
                <a:pos x="5760" y="0"/>
              </a:cxn>
              <a:cxn ang="0">
                <a:pos x="5760" y="528"/>
              </a:cxn>
              <a:cxn ang="0">
                <a:pos x="48" y="0"/>
              </a:cxn>
            </a:cxnLst>
            <a:rect l="0" t="0" r="0" b="0"/>
            <a:pathLst>
              <a:path w="5760" h="528">
                <a:moveTo>
                  <a:pt x="817" y="97"/>
                </a:moveTo>
                <a:lnTo>
                  <a:pt x="6408" y="682"/>
                </a:lnTo>
                <a:lnTo>
                  <a:pt x="5232" y="685"/>
                </a:lnTo>
                <a:lnTo>
                  <a:pt x="829" y="101"/>
                </a:lnTo>
              </a:path>
            </a:pathLst>
          </a:custGeom>
          <a:solidFill>
            <a:srgbClr val="000000">
              <a:alpha val="100000"/>
            </a:srgbClr>
          </a:solidFill>
          <a:ln w="9525" cap="flat" cmpd="sng" algn="ctr">
            <a:no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4" name="Right Triangle 13"/>
          <p:cNvSpPr>
            <a:spLocks/>
          </p:cNvSpPr>
          <p:nvPr/>
        </p:nvSpPr>
        <p:spPr bwMode="auto">
          <a:xfrm>
            <a:off x="-6042" y="5791253"/>
            <a:ext cx="3402314" cy="1080868"/>
          </a:xfrm>
          <a:prstGeom prst="rtTriangle">
            <a:avLst/>
          </a:prstGeom>
          <a:blipFill>
            <a:blip r:embed="rId13">
              <a:alphaModFix amt="50000"/>
            </a:blip>
            <a:tile tx="0" ty="0" sx="50000" sy="50000" flip="none" algn="t"/>
          </a:blipFill>
          <a:ln w="12700" cap="rnd" cmpd="thickThin" algn="ctr">
            <a:noFill/>
            <a:prstDash val="solid"/>
          </a:ln>
          <a:effectLst>
            <a:fillOverlay blend="mult">
              <a:gradFill flip="none" rotWithShape="1">
                <a:gsLst>
                  <a:gs pos="0">
                    <a:schemeClr val="accent1">
                      <a:shade val="20000"/>
                      <a:satMod val="176000"/>
                      <a:alpha val="100000"/>
                    </a:schemeClr>
                  </a:gs>
                  <a:gs pos="18000">
                    <a:schemeClr val="accent1">
                      <a:shade val="48000"/>
                      <a:satMod val="153000"/>
                      <a:alpha val="100000"/>
                    </a:schemeClr>
                  </a:gs>
                  <a:gs pos="43000">
                    <a:schemeClr val="accent1">
                      <a:tint val="86000"/>
                      <a:satMod val="149000"/>
                      <a:alpha val="100000"/>
                    </a:schemeClr>
                  </a:gs>
                  <a:gs pos="45000">
                    <a:schemeClr val="accent1">
                      <a:tint val="85000"/>
                      <a:satMod val="150000"/>
                      <a:alpha val="100000"/>
                    </a:schemeClr>
                  </a:gs>
                  <a:gs pos="50000">
                    <a:schemeClr val="accent1">
                      <a:tint val="86000"/>
                      <a:satMod val="149000"/>
                      <a:alpha val="100000"/>
                    </a:schemeClr>
                  </a:gs>
                  <a:gs pos="79000">
                    <a:schemeClr val="accent1">
                      <a:shade val="53000"/>
                      <a:satMod val="150000"/>
                      <a:alpha val="100000"/>
                    </a:schemeClr>
                  </a:gs>
                  <a:gs pos="100000">
                    <a:schemeClr val="accent1">
                      <a:shade val="25000"/>
                      <a:satMod val="170000"/>
                      <a:alpha val="100000"/>
                    </a:schemeClr>
                  </a:gs>
                </a:gsLst>
                <a:lin ang="450000" scaled="1"/>
                <a:tileRect/>
              </a:gradFill>
            </a:fillOverlay>
          </a:effectLst>
        </p:spPr>
        <p:style>
          <a:lnRef idx="3">
            <a:schemeClr val="lt1"/>
          </a:lnRef>
          <a:fillRef idx="1">
            <a:schemeClr val="accent1"/>
          </a:fillRef>
          <a:effectRef idx="1">
            <a:schemeClr val="accent1"/>
          </a:effectRef>
          <a:fontRef idx="minor">
            <a:schemeClr val="lt1"/>
          </a:fontRef>
        </p:style>
        <p:txBody>
          <a:bodyPr vert="horz" wrap="square" lIns="91440" tIns="45720" rIns="91440" bIns="45720" anchor="ctr" compatLnSpc="1"/>
          <a:lstStyle/>
          <a:p>
            <a:pPr algn="ctr" eaLnBrk="1" latinLnBrk="0" hangingPunct="1"/>
            <a:endParaRPr kumimoji="0" lang="en-US"/>
          </a:p>
        </p:txBody>
      </p:sp>
      <p:cxnSp>
        <p:nvCxnSpPr>
          <p:cNvPr id="15" name="Straight Connector 14"/>
          <p:cNvCxnSpPr/>
          <p:nvPr/>
        </p:nvCxnSpPr>
        <p:spPr>
          <a:xfrm>
            <a:off x="-9237" y="5787738"/>
            <a:ext cx="3405509" cy="1084383"/>
          </a:xfrm>
          <a:prstGeom prst="line">
            <a:avLst/>
          </a:prstGeom>
          <a:noFill/>
          <a:ln w="12065" cap="flat" cmpd="sng" algn="ctr">
            <a:gradFill>
              <a:gsLst>
                <a:gs pos="45000">
                  <a:schemeClr val="accent1">
                    <a:tint val="70000"/>
                    <a:satMod val="110000"/>
                  </a:schemeClr>
                </a:gs>
                <a:gs pos="15000">
                  <a:schemeClr val="accent1">
                    <a:shade val="40000"/>
                    <a:satMod val="110000"/>
                  </a:schemeClr>
                </a:gs>
              </a:gsLst>
              <a:lin ang="5400000" scaled="1"/>
            </a:gradFill>
            <a:prstDash val="solid"/>
            <a:miter lim="800000"/>
          </a:ln>
          <a:effectLst/>
        </p:spPr>
        <p:style>
          <a:lnRef idx="2">
            <a:schemeClr val="accent1"/>
          </a:lnRef>
          <a:fillRef idx="0">
            <a:schemeClr val="accent1"/>
          </a:fillRef>
          <a:effectRef idx="1">
            <a:schemeClr val="accent1"/>
          </a:effectRef>
          <a:fontRef idx="minor">
            <a:schemeClr val="tx1"/>
          </a:fontRef>
        </p:style>
      </p:cxnSp>
      <p:sp>
        <p:nvSpPr>
          <p:cNvPr id="9" name="Title Placeholder 8"/>
          <p:cNvSpPr>
            <a:spLocks noGrp="1"/>
          </p:cNvSpPr>
          <p:nvPr>
            <p:ph type="title"/>
          </p:nvPr>
        </p:nvSpPr>
        <p:spPr>
          <a:xfrm>
            <a:off x="457200" y="274638"/>
            <a:ext cx="8229600" cy="1143000"/>
          </a:xfrm>
          <a:prstGeom prst="rect">
            <a:avLst/>
          </a:prstGeom>
        </p:spPr>
        <p:txBody>
          <a:bodyPr vert="horz" anchor="ctr">
            <a:normAutofit/>
            <a:scene3d>
              <a:camera prst="orthographicFront"/>
              <a:lightRig rig="soft" dir="t"/>
            </a:scene3d>
            <a:sp3d prstMaterial="softEdge">
              <a:bevelT w="25400" h="25400"/>
            </a:sp3d>
          </a:bodyPr>
          <a:lstStyle/>
          <a:p>
            <a:r>
              <a:rPr kumimoji="0" lang="en-US" smtClean="0"/>
              <a:t>Click to edit Master title style</a:t>
            </a:r>
            <a:endParaRPr kumimoji="0" lang="en-US"/>
          </a:p>
        </p:txBody>
      </p:sp>
      <p:sp>
        <p:nvSpPr>
          <p:cNvPr id="30" name="Text Placeholder 29"/>
          <p:cNvSpPr>
            <a:spLocks noGrp="1"/>
          </p:cNvSpPr>
          <p:nvPr>
            <p:ph type="body" idx="1"/>
          </p:nvPr>
        </p:nvSpPr>
        <p:spPr>
          <a:xfrm>
            <a:off x="457200" y="1481328"/>
            <a:ext cx="8229600" cy="45259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10" name="Date Placeholder 9"/>
          <p:cNvSpPr>
            <a:spLocks noGrp="1"/>
          </p:cNvSpPr>
          <p:nvPr>
            <p:ph type="dt" sz="half" idx="2"/>
          </p:nvPr>
        </p:nvSpPr>
        <p:spPr>
          <a:xfrm>
            <a:off x="6727032" y="6407944"/>
            <a:ext cx="1920240" cy="365760"/>
          </a:xfrm>
          <a:prstGeom prst="rect">
            <a:avLst/>
          </a:prstGeom>
        </p:spPr>
        <p:txBody>
          <a:bodyPr vert="horz" anchor="b"/>
          <a:lstStyle>
            <a:lvl1pPr algn="l" eaLnBrk="1" latinLnBrk="0" hangingPunct="1">
              <a:defRPr kumimoji="0" sz="1000">
                <a:solidFill>
                  <a:schemeClr val="tx1"/>
                </a:solidFill>
              </a:defRPr>
            </a:lvl1pPr>
            <a:extLst/>
          </a:lstStyle>
          <a:p>
            <a:fld id="{1D8BD707-D9CF-40AE-B4C6-C98DA3205C09}" type="datetimeFigureOut">
              <a:rPr lang="en-US" smtClean="0"/>
              <a:pPr/>
              <a:t>5/23/2020</a:t>
            </a:fld>
            <a:endParaRPr lang="en-US"/>
          </a:p>
        </p:txBody>
      </p:sp>
      <p:sp>
        <p:nvSpPr>
          <p:cNvPr id="22" name="Footer Placeholder 21"/>
          <p:cNvSpPr>
            <a:spLocks noGrp="1"/>
          </p:cNvSpPr>
          <p:nvPr>
            <p:ph type="ftr" sz="quarter" idx="3"/>
          </p:nvPr>
        </p:nvSpPr>
        <p:spPr>
          <a:xfrm>
            <a:off x="4380072" y="6407944"/>
            <a:ext cx="2350681" cy="365125"/>
          </a:xfrm>
          <a:prstGeom prst="rect">
            <a:avLst/>
          </a:prstGeom>
        </p:spPr>
        <p:txBody>
          <a:bodyPr vert="horz" anchor="b"/>
          <a:lstStyle>
            <a:lvl1pPr algn="r" eaLnBrk="1" latinLnBrk="0" hangingPunct="1">
              <a:defRPr kumimoji="0" sz="1000">
                <a:solidFill>
                  <a:schemeClr val="tx1"/>
                </a:solidFill>
              </a:defRPr>
            </a:lvl1pPr>
            <a:extLst/>
          </a:lstStyle>
          <a:p>
            <a:endParaRPr lang="en-US"/>
          </a:p>
        </p:txBody>
      </p:sp>
      <p:sp>
        <p:nvSpPr>
          <p:cNvPr id="18" name="Slide Number Placeholder 17"/>
          <p:cNvSpPr>
            <a:spLocks noGrp="1"/>
          </p:cNvSpPr>
          <p:nvPr>
            <p:ph type="sldNum" sz="quarter" idx="4"/>
          </p:nvPr>
        </p:nvSpPr>
        <p:spPr>
          <a:xfrm>
            <a:off x="8647272" y="6407944"/>
            <a:ext cx="365760" cy="365125"/>
          </a:xfrm>
          <a:prstGeom prst="rect">
            <a:avLst/>
          </a:prstGeom>
        </p:spPr>
        <p:txBody>
          <a:bodyPr vert="horz" anchor="b"/>
          <a:lstStyle>
            <a:lvl1pPr algn="r" eaLnBrk="1" latinLnBrk="0" hangingPunct="1">
              <a:defRPr kumimoji="0" sz="1000" b="0">
                <a:solidFill>
                  <a:schemeClr val="tx1"/>
                </a:solidFill>
              </a:defRPr>
            </a:lvl1pPr>
            <a:extLst/>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rtl="0" eaLnBrk="1" latinLnBrk="0" hangingPunct="1">
        <a:spcBef>
          <a:spcPct val="0"/>
        </a:spcBef>
        <a:buNone/>
        <a:defRPr kumimoji="0" sz="4100" b="1" kern="1200">
          <a:solidFill>
            <a:schemeClr val="tx2"/>
          </a:solidFill>
          <a:effectLst>
            <a:outerShdw blurRad="31750" dist="25400" dir="5400000" algn="tl" rotWithShape="0">
              <a:srgbClr val="000000">
                <a:alpha val="25000"/>
              </a:srgbClr>
            </a:outerShdw>
          </a:effectLst>
          <a:latin typeface="+mj-lt"/>
          <a:ea typeface="+mj-ea"/>
          <a:cs typeface="+mj-cs"/>
        </a:defRPr>
      </a:lvl1pPr>
      <a:extLst/>
    </p:titleStyle>
    <p:bodyStyle>
      <a:lvl1pPr marL="365760" indent="-256032" algn="l" rtl="0" eaLnBrk="1" latinLnBrk="0" hangingPunct="1">
        <a:spcBef>
          <a:spcPts val="400"/>
        </a:spcBef>
        <a:spcAft>
          <a:spcPts val="0"/>
        </a:spcAft>
        <a:buClr>
          <a:schemeClr val="accent1"/>
        </a:buClr>
        <a:buSzPct val="68000"/>
        <a:buFont typeface="Wingdings 3"/>
        <a:buChar char=""/>
        <a:defRPr kumimoji="0" sz="2700" kern="1200">
          <a:solidFill>
            <a:schemeClr val="tx1"/>
          </a:solidFill>
          <a:latin typeface="+mn-lt"/>
          <a:ea typeface="+mn-ea"/>
          <a:cs typeface="+mn-cs"/>
        </a:defRPr>
      </a:lvl1pPr>
      <a:lvl2pPr marL="621792" indent="-228600" algn="l" rtl="0" eaLnBrk="1" latinLnBrk="0" hangingPunct="1">
        <a:spcBef>
          <a:spcPts val="324"/>
        </a:spcBef>
        <a:buClr>
          <a:schemeClr val="accent1"/>
        </a:buClr>
        <a:buFont typeface="Verdana"/>
        <a:buChar char="◦"/>
        <a:defRPr kumimoji="0" sz="2300" kern="1200">
          <a:solidFill>
            <a:schemeClr val="tx1"/>
          </a:solidFill>
          <a:latin typeface="+mn-lt"/>
          <a:ea typeface="+mn-ea"/>
          <a:cs typeface="+mn-cs"/>
        </a:defRPr>
      </a:lvl2pPr>
      <a:lvl3pPr marL="859536" indent="-228600" algn="l" rtl="0" eaLnBrk="1" latinLnBrk="0" hangingPunct="1">
        <a:spcBef>
          <a:spcPts val="350"/>
        </a:spcBef>
        <a:buClr>
          <a:schemeClr val="accent2"/>
        </a:buClr>
        <a:buSzPct val="100000"/>
        <a:buFont typeface="Wingdings 2"/>
        <a:buChar char=""/>
        <a:defRPr kumimoji="0" sz="2100" kern="1200">
          <a:solidFill>
            <a:schemeClr val="tx1"/>
          </a:solidFill>
          <a:latin typeface="+mn-lt"/>
          <a:ea typeface="+mn-ea"/>
          <a:cs typeface="+mn-cs"/>
        </a:defRPr>
      </a:lvl3pPr>
      <a:lvl4pPr marL="1143000" indent="-228600" algn="l" rtl="0" eaLnBrk="1" latinLnBrk="0" hangingPunct="1">
        <a:spcBef>
          <a:spcPts val="350"/>
        </a:spcBef>
        <a:buClr>
          <a:schemeClr val="accent2"/>
        </a:buClr>
        <a:buFont typeface="Wingdings 2"/>
        <a:buChar char=""/>
        <a:defRPr kumimoji="0" sz="1900" kern="1200">
          <a:solidFill>
            <a:schemeClr val="tx1"/>
          </a:solidFill>
          <a:latin typeface="+mn-lt"/>
          <a:ea typeface="+mn-ea"/>
          <a:cs typeface="+mn-cs"/>
        </a:defRPr>
      </a:lvl4pPr>
      <a:lvl5pPr marL="1371600" indent="-228600" algn="l" rtl="0" eaLnBrk="1" latinLnBrk="0" hangingPunct="1">
        <a:spcBef>
          <a:spcPts val="350"/>
        </a:spcBef>
        <a:buClr>
          <a:schemeClr val="accent2"/>
        </a:buClr>
        <a:buFont typeface="Wingdings 2"/>
        <a:buChar char=""/>
        <a:defRPr kumimoji="0" sz="1800" kern="1200">
          <a:solidFill>
            <a:schemeClr val="tx1"/>
          </a:solidFill>
          <a:latin typeface="+mn-lt"/>
          <a:ea typeface="+mn-ea"/>
          <a:cs typeface="+mn-cs"/>
        </a:defRPr>
      </a:lvl5pPr>
      <a:lvl6pPr marL="1600200" indent="-228600" algn="l" rtl="0" eaLnBrk="1" latinLnBrk="0" hangingPunct="1">
        <a:spcBef>
          <a:spcPts val="350"/>
        </a:spcBef>
        <a:buClr>
          <a:schemeClr val="accent3"/>
        </a:buClr>
        <a:buFont typeface="Wingdings 2"/>
        <a:buChar char=""/>
        <a:defRPr kumimoji="0" sz="1800" kern="1200">
          <a:solidFill>
            <a:schemeClr val="tx1"/>
          </a:solidFill>
          <a:latin typeface="+mn-lt"/>
          <a:ea typeface="+mn-ea"/>
          <a:cs typeface="+mn-cs"/>
        </a:defRPr>
      </a:lvl6pPr>
      <a:lvl7pPr marL="18288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7pPr>
      <a:lvl8pPr marL="2057400" indent="-228600" algn="l" rtl="0" eaLnBrk="1" latinLnBrk="0" hangingPunct="1">
        <a:spcBef>
          <a:spcPts val="350"/>
        </a:spcBef>
        <a:buClr>
          <a:schemeClr val="accent3"/>
        </a:buClr>
        <a:buFont typeface="Wingdings 2"/>
        <a:buChar char=""/>
        <a:defRPr kumimoji="0" sz="1600" kern="1200">
          <a:solidFill>
            <a:schemeClr val="tx1"/>
          </a:solidFill>
          <a:latin typeface="+mn-lt"/>
          <a:ea typeface="+mn-ea"/>
          <a:cs typeface="+mn-cs"/>
        </a:defRPr>
      </a:lvl8pPr>
      <a:lvl9pPr marL="2286000" indent="-228600" algn="l" rtl="0" eaLnBrk="1" latinLnBrk="0" hangingPunct="1">
        <a:spcBef>
          <a:spcPts val="350"/>
        </a:spcBef>
        <a:buClr>
          <a:schemeClr val="accent3"/>
        </a:buClr>
        <a:buFont typeface="Wingdings 2"/>
        <a:buChar char=""/>
        <a:defRPr kumimoji="0" sz="1600" kern="1200" baseline="0">
          <a:solidFill>
            <a:schemeClr val="tx1"/>
          </a:solidFill>
          <a:latin typeface="+mn-lt"/>
          <a:ea typeface="+mn-ea"/>
          <a:cs typeface="+mn-cs"/>
        </a:defRPr>
      </a:lvl9pPr>
      <a:extLst/>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a:extLst/>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609600" y="0"/>
            <a:ext cx="7772400" cy="1829761"/>
          </a:xfrm>
        </p:spPr>
        <p:txBody>
          <a:bodyPr>
            <a:normAutofit/>
          </a:bodyPr>
          <a:lstStyle/>
          <a:p>
            <a:pPr lvl="0" algn="ctr"/>
            <a:r>
              <a:rPr lang="fa-IR" dirty="0" smtClean="0"/>
              <a:t>بسم الله الرحمن الرحیم</a:t>
            </a:r>
            <a:endParaRPr lang="en-US" dirty="0"/>
          </a:p>
        </p:txBody>
      </p:sp>
      <p:sp>
        <p:nvSpPr>
          <p:cNvPr id="3" name="Subtitle 2"/>
          <p:cNvSpPr>
            <a:spLocks noGrp="1"/>
          </p:cNvSpPr>
          <p:nvPr>
            <p:ph type="subTitle" idx="1"/>
          </p:nvPr>
        </p:nvSpPr>
        <p:spPr>
          <a:xfrm>
            <a:off x="685800" y="2057400"/>
            <a:ext cx="7772400" cy="2895600"/>
          </a:xfrm>
        </p:spPr>
        <p:txBody>
          <a:bodyPr/>
          <a:lstStyle/>
          <a:p>
            <a:pPr algn="ctr" rtl="1"/>
            <a:r>
              <a:rPr lang="fa-IR" dirty="0" smtClean="0">
                <a:latin typeface="Microsoft Uighur" pitchFamily="2" charset="-78"/>
                <a:cs typeface="Microsoft Uighur" pitchFamily="2" charset="-78"/>
              </a:rPr>
              <a:t>موضوع: نظریه دولت </a:t>
            </a:r>
            <a:r>
              <a:rPr lang="fa-IR" dirty="0" smtClean="0">
                <a:latin typeface="Microsoft Uighur" pitchFamily="2" charset="-78"/>
                <a:cs typeface="Microsoft Uighur" pitchFamily="2" charset="-78"/>
              </a:rPr>
              <a:t>مطلقه</a:t>
            </a:r>
            <a:endParaRPr lang="fa-IR" dirty="0" smtClean="0">
              <a:latin typeface="Microsoft Uighur" pitchFamily="2" charset="-78"/>
              <a:cs typeface="Microsoft Uighur" pitchFamily="2" charset="-78"/>
            </a:endParaRPr>
          </a:p>
        </p:txBody>
      </p:sp>
    </p:spTree>
  </p:cSld>
  <p:clrMapOvr>
    <a:masterClrMapping/>
  </p:clrMapOvr>
  <p:transition>
    <p:dissolve/>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lnSpcReduction="10000"/>
          </a:bodyPr>
          <a:lstStyle/>
          <a:p>
            <a:pPr algn="r" rtl="1"/>
            <a:r>
              <a:rPr lang="fa-IR" dirty="0" smtClean="0">
                <a:latin typeface="Microsoft Uighur" pitchFamily="2" charset="-78"/>
                <a:cs typeface="Microsoft Uighur" pitchFamily="2" charset="-78"/>
              </a:rPr>
              <a:t>سابقه پیدایش دولت مطلقه در واژگان سیاسی اروپا چندان دراز نیست. در یک معنا میتوان گفت که کاربرد آن در اوایل قرن 18 ام برای داوری درباره گذشته متداول شده.</a:t>
            </a:r>
          </a:p>
          <a:p>
            <a:pPr algn="r" rtl="1"/>
            <a:r>
              <a:rPr lang="fa-IR" dirty="0" smtClean="0">
                <a:latin typeface="Microsoft Uighur" pitchFamily="2" charset="-78"/>
                <a:cs typeface="Microsoft Uighur" pitchFamily="2" charset="-78"/>
              </a:rPr>
              <a:t>درباره ماهیت دولت مطلقه فرضیات و تصوراتی متداول بوده که باید بطلان آنها را روشن کنیم:</a:t>
            </a:r>
          </a:p>
          <a:p>
            <a:pPr algn="r" rtl="1"/>
            <a:r>
              <a:rPr lang="fa-IR" dirty="0" smtClean="0">
                <a:latin typeface="Microsoft Uighur" pitchFamily="2" charset="-78"/>
                <a:cs typeface="Microsoft Uighur" pitchFamily="2" charset="-78"/>
              </a:rPr>
              <a:t>اول اینکه نباید پنداشت نظریه دولت مطلقه نظریه ای قدیمی و مهجور و مربوط به قرون وسطی است حال آنکه بر عکس این نظریه مربوط به عصر نو است و بعد از افول فئودالیسم پیدا شد.</a:t>
            </a:r>
          </a:p>
          <a:p>
            <a:pPr algn="r" rtl="1"/>
            <a:r>
              <a:rPr lang="fa-IR" dirty="0" smtClean="0">
                <a:latin typeface="Microsoft Uighur" pitchFamily="2" charset="-78"/>
                <a:cs typeface="Microsoft Uighur" pitchFamily="2" charset="-78"/>
              </a:rPr>
              <a:t>دولت مطلقه فرق بسیاری با حکومت دینی و تئوکراسی دارد.</a:t>
            </a:r>
          </a:p>
          <a:p>
            <a:pPr algn="r" rtl="1"/>
            <a:r>
              <a:rPr lang="fa-IR" dirty="0" smtClean="0">
                <a:latin typeface="Microsoft Uighur" pitchFamily="2" charset="-78"/>
                <a:cs typeface="Microsoft Uighur" pitchFamily="2" charset="-78"/>
              </a:rPr>
              <a:t>همچنین باید دولت مطلقه را از برخی مفاهیم مانند استبداد، دیکتاتوری، حکومت فردی متمایز کرد.</a:t>
            </a:r>
          </a:p>
          <a:p>
            <a:pPr algn="r" rtl="1"/>
            <a:r>
              <a:rPr lang="fa-IR" b="1" dirty="0" smtClean="0">
                <a:latin typeface="Microsoft Uighur" pitchFamily="2" charset="-78"/>
                <a:cs typeface="Microsoft Uighur" pitchFamily="2" charset="-78"/>
              </a:rPr>
              <a:t>استدلال این فصل اینست که برای توضیح کامل نظریه دولت مطلقه باید 5 عنصر را در نظر گرفت که عبارتند از: نظریه حاکمیت کامل و مطلق در قانون گذاری، نظریه مالکیت، نظریه حق الهی،مصلحت دولت و نظریه شخصیت</a:t>
            </a:r>
          </a:p>
        </p:txBody>
      </p:sp>
      <p:sp>
        <p:nvSpPr>
          <p:cNvPr id="3" name="Title 2"/>
          <p:cNvSpPr>
            <a:spLocks noGrp="1"/>
          </p:cNvSpPr>
          <p:nvPr>
            <p:ph type="title"/>
          </p:nvPr>
        </p:nvSpPr>
        <p:spPr/>
        <p:txBody>
          <a:bodyPr>
            <a:normAutofit/>
          </a:bodyPr>
          <a:lstStyle/>
          <a:p>
            <a:pPr algn="ctr"/>
            <a:r>
              <a:rPr lang="fa-IR" dirty="0" smtClean="0">
                <a:latin typeface="Microsoft Uighur" pitchFamily="2" charset="-78"/>
                <a:cs typeface="Microsoft Uighur" pitchFamily="2" charset="-78"/>
              </a:rPr>
              <a:t>پیشگفتار</a:t>
            </a:r>
            <a:endParaRPr lang="en-US" dirty="0">
              <a:latin typeface="Microsoft Uighur" pitchFamily="2" charset="-78"/>
              <a:cs typeface="Microsoft Uighur" pitchFamily="2" charset="-78"/>
            </a:endParaRPr>
          </a:p>
        </p:txBody>
      </p:sp>
    </p:spTree>
  </p:cSld>
  <p:clrMapOvr>
    <a:masterClrMapping/>
  </p:clrMapOvr>
  <p:transition>
    <p:wipe dir="d"/>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r" rtl="1"/>
            <a:r>
              <a:rPr lang="fa-IR" dirty="0" smtClean="0">
                <a:latin typeface="Microsoft Uighur" pitchFamily="2" charset="-78"/>
                <a:cs typeface="Microsoft Uighur" pitchFamily="2" charset="-78"/>
              </a:rPr>
              <a:t>مفهموم حاکمیت مطلقه مفهوم اساسی و محور نظریه دولت مطلقه است. مهم ترین نظریه پردازان مورد بحث در اینجا ژان بدن و توماس هابز هستند. باید تاکید کرد که این دو نماینده کاملترین تعبیر نظریه دولت مطلقه به شمار نمیروند.</a:t>
            </a:r>
          </a:p>
          <a:p>
            <a:pPr algn="r" rtl="1"/>
            <a:r>
              <a:rPr lang="fa-IR" dirty="0" smtClean="0">
                <a:latin typeface="Microsoft Uighur" pitchFamily="2" charset="-78"/>
                <a:cs typeface="Microsoft Uighur" pitchFamily="2" charset="-78"/>
              </a:rPr>
              <a:t>درباره شرایط پیدایش حاکمیت مطلقه اختلاف نظر هایی وجود دارد، به این دلیل که نظریات بدن و هابز درباره حاکمیت هر دو در شرایط جنگ داخلی عرضه شده اند؛ یعنی جنگ های مذهبی فرانسه و دوران زندگی بدن و جنگ داخلی انگلیس در زمان حیات هابز.</a:t>
            </a:r>
          </a:p>
          <a:p>
            <a:pPr algn="r" rtl="1"/>
            <a:r>
              <a:rPr lang="fa-IR" dirty="0" smtClean="0">
                <a:latin typeface="Microsoft Uighur" pitchFamily="2" charset="-78"/>
                <a:cs typeface="Microsoft Uighur" pitchFamily="2" charset="-78"/>
              </a:rPr>
              <a:t>اندیشه های بدن را بیشتر میتوان واکنشی نسبت به اوضاع و احوال زمانه دانست اما در مورد نظرات هابز این موضوع ساده نیست.</a:t>
            </a:r>
            <a:endParaRPr lang="en-US" dirty="0">
              <a:latin typeface="Microsoft Uighur" pitchFamily="2" charset="-78"/>
              <a:cs typeface="Microsoft Uighur" pitchFamily="2" charset="-78"/>
            </a:endParaRPr>
          </a:p>
        </p:txBody>
      </p:sp>
      <p:sp>
        <p:nvSpPr>
          <p:cNvPr id="3" name="Title 2"/>
          <p:cNvSpPr>
            <a:spLocks noGrp="1"/>
          </p:cNvSpPr>
          <p:nvPr>
            <p:ph type="title"/>
          </p:nvPr>
        </p:nvSpPr>
        <p:spPr/>
        <p:txBody>
          <a:bodyPr/>
          <a:lstStyle/>
          <a:p>
            <a:pPr algn="ctr"/>
            <a:r>
              <a:rPr lang="fa-IR" dirty="0" smtClean="0">
                <a:latin typeface="Microsoft Uighur" pitchFamily="2" charset="-78"/>
                <a:cs typeface="Microsoft Uighur" pitchFamily="2" charset="-78"/>
              </a:rPr>
              <a:t>حاکمیت مطلقه</a:t>
            </a:r>
            <a:endParaRPr lang="en-US" dirty="0">
              <a:latin typeface="Microsoft Uighur" pitchFamily="2" charset="-78"/>
              <a:cs typeface="Microsoft Uighur" pitchFamily="2" charset="-78"/>
            </a:endParaRPr>
          </a:p>
        </p:txBody>
      </p:sp>
    </p:spTree>
  </p:cSld>
  <p:clrMapOvr>
    <a:masterClrMapping/>
  </p:clrMapOvr>
  <p:transition>
    <p:wipe/>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a:bodyPr>
          <a:lstStyle/>
          <a:p>
            <a:pPr algn="r" rtl="1"/>
            <a:r>
              <a:rPr lang="fa-IR" dirty="0" smtClean="0">
                <a:latin typeface="Microsoft Uighur" pitchFamily="2" charset="-78"/>
                <a:cs typeface="Microsoft Uighur" pitchFamily="2" charset="-78"/>
              </a:rPr>
              <a:t>در ترجمه و ویرایش نولز از شش کتاب در سال 1606 اصطلاح حاکمیت متناوبا به کار رفته است و معادل شکوه و عظمت بیان شده است ؛ چنانکه بدن خود میگفت قدرت شکوهمند یا حاکمیت، عالیترین، مطلق ترین و دائمی ترین قدرت حاکم بر شهروندان و اتباع خارجی یک کشور است.</a:t>
            </a:r>
          </a:p>
          <a:p>
            <a:pPr algn="r" rtl="1"/>
            <a:r>
              <a:rPr lang="fa-IR" dirty="0" smtClean="0">
                <a:latin typeface="Microsoft Uighur" pitchFamily="2" charset="-78"/>
                <a:cs typeface="Microsoft Uighur" pitchFamily="2" charset="-78"/>
              </a:rPr>
              <a:t>همچنین از حاکمیت به عنوان بیشترین قدرت حکمرانی و قدرت کامل یاد می کنند. ضمنا گفته می شود که حاکمیت شخص حاکم نا محدود و قدرتش انتقال ناپذیر و تقسیم ناپذیر است.</a:t>
            </a:r>
          </a:p>
          <a:p>
            <a:pPr algn="r" rtl="1"/>
            <a:r>
              <a:rPr lang="fa-IR" dirty="0" smtClean="0">
                <a:latin typeface="Microsoft Uighur" pitchFamily="2" charset="-78"/>
                <a:cs typeface="Microsoft Uighur" pitchFamily="2" charset="-78"/>
              </a:rPr>
              <a:t>اما بدن در برداشت خودش از حاکمیت به گفته خودش گمان میکرد که به مفهمومی نو دست یافته و به گفته خودش لازم است معنای قدرت شکوهمند یا حاکمیت را تعریف کنیم زیرا تا کنون تعریف نشده است.</a:t>
            </a:r>
          </a:p>
        </p:txBody>
      </p:sp>
      <p:sp>
        <p:nvSpPr>
          <p:cNvPr id="3" name="Title 2"/>
          <p:cNvSpPr>
            <a:spLocks noGrp="1"/>
          </p:cNvSpPr>
          <p:nvPr>
            <p:ph type="title"/>
          </p:nvPr>
        </p:nvSpPr>
        <p:spPr/>
        <p:txBody>
          <a:bodyPr/>
          <a:lstStyle/>
          <a:p>
            <a:pPr algn="ctr"/>
            <a:r>
              <a:rPr lang="fa-IR" dirty="0" smtClean="0">
                <a:latin typeface="Microsoft Uighur" pitchFamily="2" charset="-78"/>
                <a:cs typeface="Microsoft Uighur" pitchFamily="2" charset="-78"/>
              </a:rPr>
              <a:t>اهمیت اساسی مفهوم حاکمیت </a:t>
            </a:r>
            <a:endParaRPr lang="en-US" dirty="0">
              <a:latin typeface="Microsoft Uighur" pitchFamily="2" charset="-78"/>
              <a:cs typeface="Microsoft Uighur" pitchFamily="2" charset="-78"/>
            </a:endParaRPr>
          </a:p>
        </p:txBody>
      </p:sp>
    </p:spTree>
  </p:cSld>
  <p:clrMapOvr>
    <a:masterClrMapping/>
  </p:clrMapOvr>
  <p:transition>
    <p:cut/>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a:xfrm>
            <a:off x="457200" y="1435290"/>
            <a:ext cx="8229600" cy="4525963"/>
          </a:xfrm>
        </p:spPr>
        <p:txBody>
          <a:bodyPr>
            <a:normAutofit fontScale="92500" lnSpcReduction="10000"/>
          </a:bodyPr>
          <a:lstStyle/>
          <a:p>
            <a:pPr algn="r" rtl="1"/>
            <a:r>
              <a:rPr lang="fa-IR" dirty="0" smtClean="0">
                <a:latin typeface="Microsoft Uighur" pitchFamily="2" charset="-78"/>
                <a:cs typeface="Microsoft Uighur" pitchFamily="2" charset="-78"/>
              </a:rPr>
              <a:t>دومین ویژگی عمده نظریه دولت مطلقه تئوری مالکیت در آنست مفهوم فئودالی مالکیت روی هم رفته بر اساس تملک زمین قرار داشت. مالکیت زمین، قطع نظر از انداره آن،متضمن برخی حقوق و وظایف بود. مالکیت بدینسان حتی مشروط به شمار میرفت. شان و مقام سخت وابسته به مالکیت و مالکیت نشانگر شان فرد بود که جایگاه وی در اجتماع و حقوق و تکالیف مربوط بدان را تعیین می کرد. پادشاهی یکی از معنا عالیترین نوع مالکیت و تصدی به شمار میرفت یکی از نتایج مهم چنین طرز فکری این بود که پادشاه یا حاکم به کشور خود می نگریست و در نتیجه دارای امتیازات، حقوق و تکالیفی بود. نکته مهم اینست که حاکم در چهارچوب شرایط و حدودی مالک کشور به شمار میرفت همچنین زمین به صورت موروثی قابل انتقال بود.</a:t>
            </a:r>
          </a:p>
          <a:p>
            <a:pPr algn="r" rtl="1"/>
            <a:r>
              <a:rPr lang="fa-IR" dirty="0" smtClean="0">
                <a:latin typeface="Microsoft Uighur" pitchFamily="2" charset="-78"/>
                <a:cs typeface="Microsoft Uighur" pitchFamily="2" charset="-78"/>
              </a:rPr>
              <a:t>پیش از پیدایش این مفهوم فئودالی مالکیت مشروط مفاهیم حقوق رومی درباره مالکیت رایج بودند.یکی از این مفاهیم همان مالکیت پدر سالانه بود که بر اساس آن رئیس خانواده مالک محسوب میشد این نوع مالکیت مالکیت عمومی به امپراتور تعلق داشت متمایز بود. پدر مبتوانست از مالکیت پدر سالانه به خوبی بهره برداری کند یا آن را حیف و میل کند اما چنین کاری در مورد مالکیت عمومی ممکن نبود.</a:t>
            </a:r>
          </a:p>
        </p:txBody>
      </p:sp>
      <p:sp>
        <p:nvSpPr>
          <p:cNvPr id="3" name="Title 2"/>
          <p:cNvSpPr>
            <a:spLocks noGrp="1"/>
          </p:cNvSpPr>
          <p:nvPr>
            <p:ph type="title"/>
          </p:nvPr>
        </p:nvSpPr>
        <p:spPr>
          <a:xfrm>
            <a:off x="457200" y="228600"/>
            <a:ext cx="8229600" cy="1143000"/>
          </a:xfrm>
        </p:spPr>
        <p:txBody>
          <a:bodyPr/>
          <a:lstStyle/>
          <a:p>
            <a:pPr algn="ctr"/>
            <a:r>
              <a:rPr lang="fa-IR" dirty="0" smtClean="0">
                <a:latin typeface="Microsoft Uighur" pitchFamily="2" charset="-78"/>
                <a:cs typeface="Microsoft Uighur" pitchFamily="2" charset="-78"/>
              </a:rPr>
              <a:t>دولت مطلقه و نظریه مالکیت</a:t>
            </a:r>
            <a:endParaRPr lang="en-US" dirty="0">
              <a:latin typeface="Microsoft Uighur" pitchFamily="2" charset="-78"/>
              <a:cs typeface="Microsoft Uighur" pitchFamily="2" charset="-78"/>
            </a:endParaRPr>
          </a:p>
        </p:txBody>
      </p:sp>
    </p:spTree>
  </p:cSld>
  <p:clrMapOvr>
    <a:masterClrMapping/>
  </p:clrMapOvr>
  <p:transition>
    <p:fade thruBlk="1"/>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normAutofit fontScale="85000" lnSpcReduction="10000"/>
          </a:bodyPr>
          <a:lstStyle/>
          <a:p>
            <a:pPr algn="just" rtl="1"/>
            <a:r>
              <a:rPr lang="fa-IR" dirty="0" smtClean="0">
                <a:latin typeface="Microsoft Uighur" pitchFamily="2" charset="-78"/>
                <a:cs typeface="Microsoft Uighur" pitchFamily="2" charset="-78"/>
              </a:rPr>
              <a:t>سلطنت و حکومت همواره رابطه نزدیکی با مذهب داشته است در فرهنگها و جوامع اولیه سلطنت و روحانیت با یکدیگر سخت در آمیخته بوده اند . در جوامع ما قبل مسیحی چنین اندیشه ای نستاً رایج بود یهودیت و مسحیت نیروی تاره ای به این اندیشه بخشیدند . اندیشه های کتاب مقدس در خصوص پادشاهان الهی و شهر یاران روحانی و تأملات موجود در نامه های پولس قدیس و پطرس قدیس نیروی بیشتری به اندیشۀ حمایت خداوند از فرآیند حکومت داد . اینکه پادشاه به موجب لطف خداوندی اجازه یافته است با معنای این گفته که پادشاه به موجب ارثی بودن سلطنت واجد حق الهی حکومت کردن است فرق دارد برای مثال فئودالیسم اندیشۀ لطف خداوندی در خصوص حکام و پادشاهان را می پذیرفت اما بر اساس همین اندیشه حکام و شهر یاران مقید به تکالیف و تعهد ات بسیاری بودند . از جمله استدلالات اساسی نظریۀ حق الهی که مخالفانش آنها را سخت جدی می گرفتند یکی این بود که پادشاه منصوب خداوند است و دیگری اینکه حق موروثی حکومت غیر قابل چشم پوشی است بر این اساس پادشاه منصوب خداوند است و دیگری اینکه حق ناپذیر فتنی است . سوم اینکه پادشاه تنها در برابر خداوند مسئول شناخته می شد . شهریار محدود به هیچ قانونی نبود و نمی توانست حاکمیت خویش را واگذار یا محدود کند این اندیشه ارتباط نزدیکی با نظریۀ حاکمیت مطلق در قانونگذاری داشت . سرانجام اتباع به حکم وظیفه ای مذهبی از مقاومت در مقابل حاکم منع می شدند و موظف به فرمانبرداری و اطاعت منعلانه بودند تنها ملجا اتباع در مقابل پادشاهی بیداددگر خداوند و قانون طبیعی بود. </a:t>
            </a:r>
            <a:endParaRPr lang="en-US" dirty="0">
              <a:latin typeface="Microsoft Uighur" pitchFamily="2" charset="-78"/>
              <a:cs typeface="Microsoft Uighur" pitchFamily="2" charset="-78"/>
            </a:endParaRPr>
          </a:p>
        </p:txBody>
      </p:sp>
      <p:sp>
        <p:nvSpPr>
          <p:cNvPr id="3" name="Title 2"/>
          <p:cNvSpPr>
            <a:spLocks noGrp="1"/>
          </p:cNvSpPr>
          <p:nvPr>
            <p:ph type="title"/>
          </p:nvPr>
        </p:nvSpPr>
        <p:spPr/>
        <p:txBody>
          <a:bodyPr/>
          <a:lstStyle/>
          <a:p>
            <a:pPr algn="ctr"/>
            <a:r>
              <a:rPr lang="fa-IR" dirty="0" smtClean="0">
                <a:latin typeface="Microsoft Uighur" pitchFamily="2" charset="-78"/>
                <a:cs typeface="Microsoft Uighur" pitchFamily="2" charset="-78"/>
              </a:rPr>
              <a:t>حق الهی و دولت مطلقه</a:t>
            </a:r>
            <a:endParaRPr lang="en-US" dirty="0">
              <a:latin typeface="Microsoft Uighur" pitchFamily="2" charset="-78"/>
              <a:cs typeface="Microsoft Uighur" pitchFamily="2" charset="-78"/>
            </a:endParaRPr>
          </a:p>
        </p:txBody>
      </p:sp>
    </p:spTree>
  </p:cSld>
  <p:clrMapOvr>
    <a:masterClrMapping/>
  </p:clrMapOvr>
  <p:transition>
    <p:fade/>
  </p:transition>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r" rtl="1"/>
            <a:r>
              <a:rPr lang="fa-IR" dirty="0" smtClean="0">
                <a:latin typeface="Microsoft Uighur" pitchFamily="2" charset="-78"/>
                <a:cs typeface="Microsoft Uighur" pitchFamily="2" charset="-78"/>
              </a:rPr>
              <a:t>آخرین عنصر نظریه دولت مطلقه که اغلب در کشاکش عقاید و استدلالات مختلف به دست فراموشی سپرده می شود این است که دولت مطلقه با شخص حاکم یکسان تلقی می شد. نظریه تجسم شخص یدولت از این جهت مهم است که موجب پیدایش احساس یگانگی و وحدت پدیده ای می شود که در غیاب آن به نظر متفرق و پراکنده می نماید.</a:t>
            </a:r>
          </a:p>
          <a:p>
            <a:pPr algn="r" rtl="1"/>
            <a:r>
              <a:rPr lang="fa-IR" dirty="0" smtClean="0">
                <a:latin typeface="Microsoft Uighur" pitchFamily="2" charset="-78"/>
                <a:cs typeface="Microsoft Uighur" pitchFamily="2" charset="-78"/>
              </a:rPr>
              <a:t>نظریه دولت مطلقه در اوج پیشرفت خود در زمان لوئی چهاردهم تعبیری از شخصی شدن دولت عرضه کرد.</a:t>
            </a:r>
            <a:r>
              <a:rPr lang="fa-IR" dirty="0">
                <a:latin typeface="Microsoft Uighur" pitchFamily="2" charset="-78"/>
                <a:cs typeface="Microsoft Uighur" pitchFamily="2" charset="-78"/>
              </a:rPr>
              <a:t> </a:t>
            </a:r>
            <a:r>
              <a:rPr lang="fa-IR" dirty="0" smtClean="0">
                <a:latin typeface="Microsoft Uighur" pitchFamily="2" charset="-78"/>
                <a:cs typeface="Microsoft Uighur" pitchFamily="2" charset="-78"/>
              </a:rPr>
              <a:t>به دلایلی چند از جمله یکسان شمردن حاکمیت قانون گذاری با شخص شهریار، ترکیب مالکیت شخصی و عمومی و فقدان تمایز میان منافع شخصی شهریار و مصالح عمومی، جنبه شخصی حاکمیت خصلت تصنعی خود را تدریجا از دست داد.</a:t>
            </a:r>
          </a:p>
        </p:txBody>
      </p:sp>
      <p:sp>
        <p:nvSpPr>
          <p:cNvPr id="3" name="Title 2"/>
          <p:cNvSpPr>
            <a:spLocks noGrp="1"/>
          </p:cNvSpPr>
          <p:nvPr>
            <p:ph type="title"/>
          </p:nvPr>
        </p:nvSpPr>
        <p:spPr/>
        <p:txBody>
          <a:bodyPr/>
          <a:lstStyle/>
          <a:p>
            <a:pPr algn="ctr"/>
            <a:r>
              <a:rPr lang="fa-IR" dirty="0" smtClean="0">
                <a:latin typeface="Microsoft Uighur" pitchFamily="2" charset="-78"/>
                <a:cs typeface="Microsoft Uighur" pitchFamily="2" charset="-78"/>
              </a:rPr>
              <a:t>نظریه شخصیت و دولت مطلقه</a:t>
            </a:r>
            <a:endParaRPr lang="en-US" dirty="0">
              <a:latin typeface="Microsoft Uighur" pitchFamily="2" charset="-78"/>
              <a:cs typeface="Microsoft Uighur" pitchFamily="2" charset="-78"/>
            </a:endParaRPr>
          </a:p>
        </p:txBody>
      </p:sp>
    </p:spTree>
  </p:cSld>
  <p:clrMapOvr>
    <a:masterClrMapping/>
  </p:clrMapOvr>
  <p:transition>
    <p:fade/>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r" rtl="1"/>
            <a:r>
              <a:rPr lang="fa-IR" dirty="0" smtClean="0">
                <a:latin typeface="Microsoft Uighur" pitchFamily="2" charset="-78"/>
                <a:cs typeface="Microsoft Uighur" pitchFamily="2" charset="-78"/>
              </a:rPr>
              <a:t>نظریه حق الهی به نحو اجتناب ناپذیری به پیدایش اندیشه مصلحت دولت انجامید.مصلحت دولت را همواره هر کس نمیتواند دریابد بلکه تنها در قلمرو رمزآمیز خدایان میرا قابل ادراک بود و بدینسان معنایی الهی داشت.</a:t>
            </a:r>
          </a:p>
          <a:p>
            <a:pPr algn="r" rtl="1"/>
            <a:r>
              <a:rPr lang="fa-IR" dirty="0" smtClean="0">
                <a:latin typeface="Microsoft Uighur" pitchFamily="2" charset="-78"/>
                <a:cs typeface="Microsoft Uighur" pitchFamily="2" charset="-78"/>
              </a:rPr>
              <a:t>اندیشه مصلحت دولت در ایتالیای قرن شانزدهم پدیدار شد و پس از آن در فرانسه گسترش یافت. گیسیاردینی و دلاکاسا نخستین کسانی بودند که اصطلاح مصلحت دولت را به کار گرفتند و منظور آنها از این اصطلاح این بود که اهداف خوب وسایل سیاسی نیل به آنها را توجیه میکنند</a:t>
            </a:r>
            <a:endParaRPr lang="en-US" dirty="0">
              <a:latin typeface="Microsoft Uighur" pitchFamily="2" charset="-78"/>
              <a:cs typeface="Microsoft Uighur" pitchFamily="2" charset="-78"/>
            </a:endParaRPr>
          </a:p>
        </p:txBody>
      </p:sp>
      <p:sp>
        <p:nvSpPr>
          <p:cNvPr id="3" name="Title 2"/>
          <p:cNvSpPr>
            <a:spLocks noGrp="1"/>
          </p:cNvSpPr>
          <p:nvPr>
            <p:ph type="title"/>
          </p:nvPr>
        </p:nvSpPr>
        <p:spPr/>
        <p:txBody>
          <a:bodyPr/>
          <a:lstStyle/>
          <a:p>
            <a:pPr algn="ctr"/>
            <a:r>
              <a:rPr lang="fa-IR" dirty="0" smtClean="0">
                <a:latin typeface="Microsoft Uighur" pitchFamily="2" charset="-78"/>
                <a:cs typeface="Microsoft Uighur" pitchFamily="2" charset="-78"/>
              </a:rPr>
              <a:t>مصلحت دولت و دولت مطلقه</a:t>
            </a:r>
            <a:endParaRPr lang="en-US" dirty="0">
              <a:latin typeface="Microsoft Uighur" pitchFamily="2" charset="-78"/>
              <a:cs typeface="Microsoft Uighur" pitchFamily="2" charset="-78"/>
            </a:endParaRPr>
          </a:p>
        </p:txBody>
      </p:sp>
    </p:spTree>
  </p:cSld>
  <p:clrMapOvr>
    <a:masterClrMapping/>
  </p:clrMapOvr>
  <p:transition>
    <p:fade/>
  </p:transition>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Content Placeholder 1"/>
          <p:cNvSpPr>
            <a:spLocks noGrp="1"/>
          </p:cNvSpPr>
          <p:nvPr>
            <p:ph idx="1"/>
          </p:nvPr>
        </p:nvSpPr>
        <p:spPr/>
        <p:txBody>
          <a:bodyPr/>
          <a:lstStyle/>
          <a:p>
            <a:pPr algn="ctr" rtl="1"/>
            <a:r>
              <a:rPr lang="fa-IR" smtClean="0">
                <a:latin typeface="Microsoft Uighur" pitchFamily="2" charset="-78"/>
                <a:cs typeface="Microsoft Uighur" pitchFamily="2" charset="-78"/>
              </a:rPr>
              <a:t>5 ویژگی نظریه دولت مطلقه را بنویسید و یکی را توضیح دهید</a:t>
            </a:r>
            <a:endParaRPr lang="en-US" dirty="0">
              <a:latin typeface="Microsoft Uighur" pitchFamily="2" charset="-78"/>
              <a:cs typeface="Microsoft Uighur" pitchFamily="2" charset="-78"/>
            </a:endParaRPr>
          </a:p>
        </p:txBody>
      </p:sp>
      <p:sp>
        <p:nvSpPr>
          <p:cNvPr id="3" name="Title 2"/>
          <p:cNvSpPr>
            <a:spLocks noGrp="1"/>
          </p:cNvSpPr>
          <p:nvPr>
            <p:ph type="title"/>
          </p:nvPr>
        </p:nvSpPr>
        <p:spPr/>
        <p:txBody>
          <a:bodyPr/>
          <a:lstStyle/>
          <a:p>
            <a:pPr algn="ctr" rtl="1"/>
            <a:r>
              <a:rPr lang="fa-IR" dirty="0" smtClean="0">
                <a:latin typeface="Microsoft Uighur" pitchFamily="2" charset="-78"/>
                <a:cs typeface="Microsoft Uighur" pitchFamily="2" charset="-78"/>
              </a:rPr>
              <a:t>سوال</a:t>
            </a:r>
            <a:endParaRPr lang="en-US" dirty="0">
              <a:latin typeface="Microsoft Uighur" pitchFamily="2" charset="-78"/>
              <a:cs typeface="Microsoft Uighur" pitchFamily="2" charset="-78"/>
            </a:endParaRPr>
          </a:p>
        </p:txBody>
      </p:sp>
    </p:spTree>
  </p:cSld>
  <p:clrMapOvr>
    <a:masterClrMapping/>
  </p:clrMapOvr>
  <p:transition>
    <p:wedge/>
  </p:transition>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ncourse">
  <a:themeElements>
    <a:clrScheme name="Concourse">
      <a:dk1>
        <a:sysClr val="windowText" lastClr="000000"/>
      </a:dk1>
      <a:lt1>
        <a:sysClr val="window" lastClr="FFFFFF"/>
      </a:lt1>
      <a:dk2>
        <a:srgbClr val="464646"/>
      </a:dk2>
      <a:lt2>
        <a:srgbClr val="DEF5FA"/>
      </a:lt2>
      <a:accent1>
        <a:srgbClr val="2DA2BF"/>
      </a:accent1>
      <a:accent2>
        <a:srgbClr val="DA1F28"/>
      </a:accent2>
      <a:accent3>
        <a:srgbClr val="EB641B"/>
      </a:accent3>
      <a:accent4>
        <a:srgbClr val="39639D"/>
      </a:accent4>
      <a:accent5>
        <a:srgbClr val="474B78"/>
      </a:accent5>
      <a:accent6>
        <a:srgbClr val="7D3C4A"/>
      </a:accent6>
      <a:hlink>
        <a:srgbClr val="FF8119"/>
      </a:hlink>
      <a:folHlink>
        <a:srgbClr val="44B9E8"/>
      </a:folHlink>
    </a:clrScheme>
    <a:fontScheme name="Concourse">
      <a:maj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ajorFont>
      <a:minorFont>
        <a:latin typeface="Lucida Sans Unicode"/>
        <a:ea typeface=""/>
        <a:cs typeface=""/>
        <a:font script="Jpan" typeface="ＭＳ Ｐゴシック"/>
        <a:font script="Hang" typeface="맑은 고딕"/>
        <a:font script="Hans" typeface="黑体"/>
        <a:font script="Hant" typeface="微軟正黑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Uigh" typeface="Microsoft Uighur"/>
      </a:minorFont>
    </a:fontScheme>
    <a:fmtScheme name="Concourse">
      <a:fillStyleLst>
        <a:solidFill>
          <a:schemeClr val="phClr"/>
        </a:solidFill>
        <a:gradFill rotWithShape="1">
          <a:gsLst>
            <a:gs pos="0">
              <a:schemeClr val="phClr">
                <a:tint val="62000"/>
                <a:satMod val="180000"/>
              </a:schemeClr>
            </a:gs>
            <a:gs pos="65000">
              <a:schemeClr val="phClr">
                <a:tint val="32000"/>
                <a:satMod val="250000"/>
              </a:schemeClr>
            </a:gs>
            <a:gs pos="100000">
              <a:schemeClr val="phClr">
                <a:tint val="23000"/>
                <a:satMod val="300000"/>
              </a:schemeClr>
            </a:gs>
          </a:gsLst>
          <a:lin ang="16200000" scaled="0"/>
        </a:gradFill>
        <a:gradFill rotWithShape="1">
          <a:gsLst>
            <a:gs pos="0">
              <a:schemeClr val="phClr">
                <a:shade val="15000"/>
                <a:satMod val="180000"/>
              </a:schemeClr>
            </a:gs>
            <a:gs pos="50000">
              <a:schemeClr val="phClr">
                <a:shade val="45000"/>
                <a:satMod val="170000"/>
              </a:schemeClr>
            </a:gs>
            <a:gs pos="70000">
              <a:schemeClr val="phClr">
                <a:tint val="99000"/>
                <a:shade val="65000"/>
                <a:satMod val="155000"/>
              </a:schemeClr>
            </a:gs>
            <a:gs pos="100000">
              <a:schemeClr val="phClr">
                <a:tint val="95500"/>
                <a:shade val="100000"/>
                <a:satMod val="155000"/>
              </a:schemeClr>
            </a:gs>
          </a:gsLst>
          <a:lin ang="16200000" scaled="0"/>
        </a:gradFill>
      </a:fillStyleLst>
      <a:lnStyleLst>
        <a:ln w="9525" cap="flat" cmpd="sng" algn="ctr">
          <a:solidFill>
            <a:schemeClr val="phClr"/>
          </a:solidFill>
          <a:prstDash val="solid"/>
        </a:ln>
        <a:ln w="55000" cap="flat" cmpd="thickThin" algn="ctr">
          <a:solidFill>
            <a:schemeClr val="phClr"/>
          </a:solidFill>
          <a:prstDash val="solid"/>
        </a:ln>
        <a:ln w="63500" cap="flat" cmpd="thickThin" algn="ctr">
          <a:solidFill>
            <a:schemeClr val="phClr"/>
          </a:solidFill>
          <a:prstDash val="solid"/>
        </a:ln>
      </a:lnStyleLst>
      <a:effectStyleLst>
        <a:effectStyle>
          <a:effectLst>
            <a:outerShdw blurRad="50800" dist="38100" dir="5400000" rotWithShape="0">
              <a:srgbClr val="000000">
                <a:alpha val="35000"/>
              </a:srgbClr>
            </a:outerShdw>
          </a:effectLst>
        </a:effectStyle>
        <a:effectStyle>
          <a:effectLst>
            <a:outerShdw blurRad="50800" dist="38100" dir="5400000" rotWithShape="0">
              <a:srgbClr val="000000">
                <a:alpha val="35000"/>
              </a:srgbClr>
            </a:outerShdw>
          </a:effectLst>
        </a:effectStyle>
        <a:effectStyle>
          <a:effectLst>
            <a:outerShdw blurRad="63500" dist="38100" dir="5400000" rotWithShape="0">
              <a:srgbClr val="000000">
                <a:alpha val="45000"/>
              </a:srgbClr>
            </a:outerShdw>
          </a:effectLst>
          <a:scene3d>
            <a:camera prst="orthographicFront" fov="0">
              <a:rot lat="0" lon="0" rev="0"/>
            </a:camera>
            <a:lightRig rig="glow" dir="t">
              <a:rot lat="0" lon="0" rev="6360000"/>
            </a:lightRig>
          </a:scene3d>
          <a:sp3d contourW="1000" prstMaterial="flat">
            <a:bevelT w="95250" h="101600"/>
            <a:contourClr>
              <a:schemeClr val="phClr">
                <a:satMod val="300000"/>
              </a:schemeClr>
            </a:contourClr>
          </a:sp3d>
        </a:effectStyle>
      </a:effectStyleLst>
      <a:bgFillStyleLst>
        <a:solidFill>
          <a:schemeClr val="phClr"/>
        </a:solidFill>
        <a:gradFill rotWithShape="1">
          <a:gsLst>
            <a:gs pos="0">
              <a:schemeClr val="phClr">
                <a:tint val="55000"/>
                <a:satMod val="300000"/>
              </a:schemeClr>
            </a:gs>
            <a:gs pos="40000">
              <a:schemeClr val="phClr">
                <a:tint val="65000"/>
                <a:satMod val="300000"/>
              </a:schemeClr>
            </a:gs>
            <a:gs pos="100000">
              <a:schemeClr val="phClr">
                <a:shade val="65000"/>
                <a:satMod val="300000"/>
              </a:schemeClr>
            </a:gs>
          </a:gsLst>
          <a:path path="circle">
            <a:fillToRect l="95000" t="-106500" r="5000" b="206500"/>
          </a:path>
        </a:gradFill>
        <a:blipFill>
          <a:blip xmlns:r="http://schemas.openxmlformats.org/officeDocument/2006/relationships" r:embed="rId1">
            <a:duotone>
              <a:schemeClr val="phClr">
                <a:shade val="60000"/>
                <a:satMod val="110000"/>
              </a:schemeClr>
              <a:schemeClr val="phClr">
                <a:tint val="95000"/>
              </a:schemeClr>
            </a:duotone>
          </a:blip>
          <a:tile tx="0" ty="0" sx="50000" sy="5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
  <TotalTime>1301</TotalTime>
  <Words>1138</Words>
  <Application>Microsoft Office PowerPoint</Application>
  <PresentationFormat>On-screen Show (4:3)</PresentationFormat>
  <Paragraphs>30</Paragraphs>
  <Slides>9</Slides>
  <Notes>0</Notes>
  <HiddenSlides>0</HiddenSlides>
  <MMClips>0</MMClips>
  <ScaleCrop>false</ScaleCrop>
  <HeadingPairs>
    <vt:vector size="4" baseType="variant">
      <vt:variant>
        <vt:lpstr>Theme</vt:lpstr>
      </vt:variant>
      <vt:variant>
        <vt:i4>1</vt:i4>
      </vt:variant>
      <vt:variant>
        <vt:lpstr>Slide Titles</vt:lpstr>
      </vt:variant>
      <vt:variant>
        <vt:i4>9</vt:i4>
      </vt:variant>
    </vt:vector>
  </HeadingPairs>
  <TitlesOfParts>
    <vt:vector size="10" baseType="lpstr">
      <vt:lpstr>Concourse</vt:lpstr>
      <vt:lpstr>بسم الله الرحمن الرحیم</vt:lpstr>
      <vt:lpstr>پیشگفتار</vt:lpstr>
      <vt:lpstr>حاکمیت مطلقه</vt:lpstr>
      <vt:lpstr>اهمیت اساسی مفهوم حاکمیت </vt:lpstr>
      <vt:lpstr>دولت مطلقه و نظریه مالکیت</vt:lpstr>
      <vt:lpstr>حق الهی و دولت مطلقه</vt:lpstr>
      <vt:lpstr>نظریه شخصیت و دولت مطلقه</vt:lpstr>
      <vt:lpstr>مصلحت دولت و دولت مطلقه</vt:lpstr>
      <vt:lpstr>سوال</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DANA</dc:creator>
  <cp:lastModifiedBy>Windows User</cp:lastModifiedBy>
  <cp:revision>131</cp:revision>
  <dcterms:created xsi:type="dcterms:W3CDTF">2006-08-16T00:00:00Z</dcterms:created>
  <dcterms:modified xsi:type="dcterms:W3CDTF">2020-05-23T03:58:03Z</dcterms:modified>
</cp:coreProperties>
</file>