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4070" r:id="rId1"/>
  </p:sldMasterIdLst>
  <p:notesMasterIdLst>
    <p:notesMasterId r:id="rId21"/>
  </p:notesMasterIdLst>
  <p:handoutMasterIdLst>
    <p:handoutMasterId r:id="rId22"/>
  </p:handoutMasterIdLst>
  <p:sldIdLst>
    <p:sldId id="256" r:id="rId2"/>
    <p:sldId id="285" r:id="rId3"/>
    <p:sldId id="284" r:id="rId4"/>
    <p:sldId id="257" r:id="rId5"/>
    <p:sldId id="260" r:id="rId6"/>
    <p:sldId id="261" r:id="rId7"/>
    <p:sldId id="262" r:id="rId8"/>
    <p:sldId id="264" r:id="rId9"/>
    <p:sldId id="265" r:id="rId10"/>
    <p:sldId id="287" r:id="rId11"/>
    <p:sldId id="266" r:id="rId12"/>
    <p:sldId id="267" r:id="rId13"/>
    <p:sldId id="268" r:id="rId14"/>
    <p:sldId id="269" r:id="rId15"/>
    <p:sldId id="271" r:id="rId16"/>
    <p:sldId id="272" r:id="rId17"/>
    <p:sldId id="279" r:id="rId18"/>
    <p:sldId id="286" r:id="rId19"/>
    <p:sldId id="288" r:id="rId20"/>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Arial" pitchFamily="34" charset="0"/>
        <a:ea typeface="+mn-ea"/>
        <a:cs typeface="Arial" pitchFamily="34" charset="0"/>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34575" autoAdjust="0"/>
    <p:restoredTop sz="94728" autoAdjust="0"/>
  </p:normalViewPr>
  <p:slideViewPr>
    <p:cSldViewPr>
      <p:cViewPr varScale="1">
        <p:scale>
          <a:sx n="69" d="100"/>
          <a:sy n="69" d="100"/>
        </p:scale>
        <p:origin x="-1182"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0A56B439-FF64-4C11-91EF-FCB56ABD8AEC}" type="datetimeFigureOut">
              <a:rPr lang="en-US"/>
              <a:pPr>
                <a:defRPr/>
              </a:pPr>
              <a:t>12/12/2012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fld id="{9FBC071C-C650-4A2E-A1FA-B9D524040D09}" type="slidenum">
              <a:rPr lang="fa-IR"/>
              <a:pPr>
                <a:defRPr/>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en-US"/>
          </a:p>
        </p:txBody>
      </p:sp>
      <p:sp>
        <p:nvSpPr>
          <p:cNvPr id="71683"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Arial" charset="0"/>
                <a:cs typeface="Arial" charset="0"/>
              </a:defRPr>
            </a:lvl1pPr>
          </a:lstStyle>
          <a:p>
            <a:pPr>
              <a:defRPr/>
            </a:pPr>
            <a:endParaRPr lang="en-US"/>
          </a:p>
        </p:txBody>
      </p:sp>
      <p:sp>
        <p:nvSpPr>
          <p:cNvPr id="2765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7168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1686"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en-US"/>
          </a:p>
        </p:txBody>
      </p:sp>
      <p:sp>
        <p:nvSpPr>
          <p:cNvPr id="71687"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charset="0"/>
                <a:cs typeface="Arial" charset="0"/>
              </a:defRPr>
            </a:lvl1pPr>
          </a:lstStyle>
          <a:p>
            <a:pPr>
              <a:defRPr/>
            </a:pPr>
            <a:fld id="{297284AB-A420-4B8A-BBC8-72D7B6157E51}" type="slidenum">
              <a:rPr lang="fa-IR"/>
              <a:pPr>
                <a:defRPr/>
              </a:pPr>
              <a:t>‹#›</a:t>
            </a:fld>
            <a:endParaRPr lang="en-US"/>
          </a:p>
        </p:txBody>
      </p:sp>
    </p:spTree>
  </p:cSld>
  <p:clrMap bg1="lt1" tx1="dk1" bg2="lt2" tx2="dk2" accent1="accent1" accent2="accent2" accent3="accent3" accent4="accent4" accent5="accent5" accent6="accent6" hlink="hlink" folHlink="folHlink"/>
  <p:hf hdr="0" ftr="0" dt="0"/>
  <p:notesStyle>
    <a:lvl1pPr algn="r" rtl="1" eaLnBrk="0" fontAlgn="base" hangingPunct="0">
      <a:spcBef>
        <a:spcPct val="30000"/>
      </a:spcBef>
      <a:spcAft>
        <a:spcPct val="0"/>
      </a:spcAft>
      <a:defRPr sz="1200" kern="1200">
        <a:solidFill>
          <a:schemeClr val="tx1"/>
        </a:solidFill>
        <a:latin typeface="Arial" charset="0"/>
        <a:ea typeface="+mn-ea"/>
        <a:cs typeface="Arial" charset="0"/>
      </a:defRPr>
    </a:lvl1pPr>
    <a:lvl2pPr marL="457200" algn="r" rtl="1" eaLnBrk="0" fontAlgn="base" hangingPunct="0">
      <a:spcBef>
        <a:spcPct val="30000"/>
      </a:spcBef>
      <a:spcAft>
        <a:spcPct val="0"/>
      </a:spcAft>
      <a:defRPr sz="1200" kern="1200">
        <a:solidFill>
          <a:schemeClr val="tx1"/>
        </a:solidFill>
        <a:latin typeface="Arial" charset="0"/>
        <a:ea typeface="+mn-ea"/>
        <a:cs typeface="Arial" charset="0"/>
      </a:defRPr>
    </a:lvl2pPr>
    <a:lvl3pPr marL="914400" algn="r" rtl="1" eaLnBrk="0" fontAlgn="base" hangingPunct="0">
      <a:spcBef>
        <a:spcPct val="30000"/>
      </a:spcBef>
      <a:spcAft>
        <a:spcPct val="0"/>
      </a:spcAft>
      <a:defRPr sz="1200" kern="1200">
        <a:solidFill>
          <a:schemeClr val="tx1"/>
        </a:solidFill>
        <a:latin typeface="Arial" charset="0"/>
        <a:ea typeface="+mn-ea"/>
        <a:cs typeface="Arial" charset="0"/>
      </a:defRPr>
    </a:lvl3pPr>
    <a:lvl4pPr marL="1371600" algn="r" rtl="1" eaLnBrk="0" fontAlgn="base" hangingPunct="0">
      <a:spcBef>
        <a:spcPct val="30000"/>
      </a:spcBef>
      <a:spcAft>
        <a:spcPct val="0"/>
      </a:spcAft>
      <a:defRPr sz="1200" kern="1200">
        <a:solidFill>
          <a:schemeClr val="tx1"/>
        </a:solidFill>
        <a:latin typeface="Arial" charset="0"/>
        <a:ea typeface="+mn-ea"/>
        <a:cs typeface="Arial" charset="0"/>
      </a:defRPr>
    </a:lvl4pPr>
    <a:lvl5pPr marL="1828800" algn="r" rtl="1"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753736C8-0514-4A8E-8490-5623A271C99E}" type="slidenum">
              <a:rPr lang="fa-IR" smtClean="0">
                <a:latin typeface="Arial" pitchFamily="34" charset="0"/>
                <a:cs typeface="Arial" pitchFamily="34" charset="0"/>
              </a:rPr>
              <a:pPr/>
              <a:t>1</a:t>
            </a:fld>
            <a:endParaRPr lang="en-US" smtClean="0">
              <a:latin typeface="Arial" pitchFamily="34" charset="0"/>
              <a:cs typeface="Arial" pitchFamily="34" charset="0"/>
            </a:endParaRPr>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z="1800" smtClean="0">
              <a:latin typeface="Arial" pitchFamily="34" charset="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txBox="1">
            <a:spLocks noGrp="1" noChangeArrowheads="1"/>
          </p:cNvSpPr>
          <p:nvPr/>
        </p:nvSpPr>
        <p:spPr bwMode="auto">
          <a:xfrm>
            <a:off x="1588" y="8685213"/>
            <a:ext cx="2971800" cy="457200"/>
          </a:xfrm>
          <a:prstGeom prst="rect">
            <a:avLst/>
          </a:prstGeom>
          <a:noFill/>
          <a:ln w="9525">
            <a:noFill/>
            <a:miter lim="800000"/>
            <a:headEnd/>
            <a:tailEnd/>
          </a:ln>
        </p:spPr>
        <p:txBody>
          <a:bodyPr anchor="b"/>
          <a:lstStyle/>
          <a:p>
            <a:pPr algn="l"/>
            <a:fld id="{6F24C69E-0296-4F0F-9ADD-ABDE00CC8CC3}" type="slidenum">
              <a:rPr lang="ar-SA" sz="1200"/>
              <a:pPr algn="l"/>
              <a:t>2</a:t>
            </a:fld>
            <a:endParaRPr lang="en-US" sz="120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sz="1800" smtClean="0">
              <a:latin typeface="Arial"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txBox="1">
            <a:spLocks noGrp="1" noChangeArrowheads="1"/>
          </p:cNvSpPr>
          <p:nvPr/>
        </p:nvSpPr>
        <p:spPr bwMode="auto">
          <a:xfrm>
            <a:off x="1588" y="8685213"/>
            <a:ext cx="2971800" cy="457200"/>
          </a:xfrm>
          <a:prstGeom prst="rect">
            <a:avLst/>
          </a:prstGeom>
          <a:noFill/>
          <a:ln w="9525">
            <a:noFill/>
            <a:miter lim="800000"/>
            <a:headEnd/>
            <a:tailEnd/>
          </a:ln>
        </p:spPr>
        <p:txBody>
          <a:bodyPr anchor="b"/>
          <a:lstStyle/>
          <a:p>
            <a:pPr algn="l"/>
            <a:fld id="{93D7426B-C6AE-4C6F-950A-73B2BD4C113D}" type="slidenum">
              <a:rPr lang="ar-SA" sz="1200"/>
              <a:pPr algn="l"/>
              <a:t>3</a:t>
            </a:fld>
            <a:endParaRPr lang="en-US" sz="120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en-US" sz="1800" smtClean="0">
              <a:latin typeface="Arial" pitchFamily="34" charset="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7DE35684-14B6-4121-8E2D-3FD605AB55EE}" type="slidenum">
              <a:rPr lang="ar-SA" smtClean="0">
                <a:latin typeface="Arial" pitchFamily="34" charset="0"/>
                <a:cs typeface="Arial" pitchFamily="34" charset="0"/>
              </a:rPr>
              <a:pPr/>
              <a:t>4</a:t>
            </a:fld>
            <a:endParaRPr lang="en-US" smtClean="0">
              <a:latin typeface="Arial" pitchFamily="34" charset="0"/>
              <a:cs typeface="Arial" pitchFamily="34"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40BA0C7D-FBDE-4292-BFEF-382FF0A352CF}" type="slidenum">
              <a:rPr lang="ar-SA" smtClean="0">
                <a:latin typeface="Arial" pitchFamily="34" charset="0"/>
                <a:cs typeface="Arial" pitchFamily="34" charset="0"/>
              </a:rPr>
              <a:pPr/>
              <a:t>5</a:t>
            </a:fld>
            <a:endParaRPr lang="en-US" smtClean="0">
              <a:latin typeface="Arial" pitchFamily="34" charset="0"/>
              <a:cs typeface="Arial" pitchFamily="34" charset="0"/>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DA54C6EE-7000-4E4D-9483-0FC759D607BB}" type="slidenum">
              <a:rPr lang="ar-SA" smtClean="0">
                <a:latin typeface="Arial" pitchFamily="34" charset="0"/>
                <a:cs typeface="Arial" pitchFamily="34" charset="0"/>
              </a:rPr>
              <a:pPr/>
              <a:t>6</a:t>
            </a:fld>
            <a:endParaRPr lang="en-US" smtClean="0">
              <a:latin typeface="Arial" pitchFamily="34" charset="0"/>
              <a:cs typeface="Arial" pitchFamily="34"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spcBef>
                <a:spcPct val="0"/>
              </a:spcBef>
            </a:pPr>
            <a:endParaRPr lang="en-US" smtClean="0">
              <a:latin typeface="Arial" pitchFamily="34" charset="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68C60670-7627-438A-8D8E-BFFA7892A73E}" type="slidenum">
              <a:rPr lang="ar-SA" smtClean="0">
                <a:latin typeface="Arial" pitchFamily="34" charset="0"/>
                <a:cs typeface="Arial" pitchFamily="34" charset="0"/>
              </a:rPr>
              <a:pPr/>
              <a:t>7</a:t>
            </a:fld>
            <a:endParaRPr lang="en-US" smtClean="0">
              <a:latin typeface="Arial" pitchFamily="34" charset="0"/>
              <a:cs typeface="Arial" pitchFamily="34" charset="0"/>
            </a:endParaRPr>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669EDB95-467E-4377-BB25-642296E9BAE3}" type="slidenum">
              <a:rPr lang="ar-SA" smtClean="0">
                <a:latin typeface="Arial" pitchFamily="34" charset="0"/>
                <a:cs typeface="Arial" pitchFamily="34" charset="0"/>
              </a:rPr>
              <a:pPr/>
              <a:t>8</a:t>
            </a:fld>
            <a:endParaRPr lang="en-US" smtClean="0">
              <a:latin typeface="Arial" pitchFamily="34" charset="0"/>
              <a:cs typeface="Arial" pitchFamily="34"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DC60F488-F6A0-4424-8142-3457883E0FBB}" type="slidenum">
              <a:rPr lang="ar-SA" smtClean="0">
                <a:latin typeface="Arial" pitchFamily="34" charset="0"/>
                <a:cs typeface="Arial" pitchFamily="34" charset="0"/>
              </a:rPr>
              <a:pPr/>
              <a:t>9</a:t>
            </a:fld>
            <a:endParaRPr lang="en-US" smtClean="0">
              <a:latin typeface="Arial" pitchFamily="34" charset="0"/>
              <a:cs typeface="Arial" pitchFamily="34" charset="0"/>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algn="l" rtl="0" eaLnBrk="1" hangingPunct="1"/>
            <a:endParaRPr lang="en-US" smtClean="0">
              <a:latin typeface="Arial" pitchFamily="34" charset="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p:spPr>
        <p:txBody>
          <a:bodyPr/>
          <a:lstStyle/>
          <a:p>
            <a:pPr eaLnBrk="1" hangingPunct="1"/>
            <a:endParaRPr lang="en-US" smtClean="0">
              <a:latin typeface="Arial" pitchFamily="34" charset="0"/>
              <a:cs typeface="Arial" pitchFamily="34" charset="0"/>
            </a:endParaRPr>
          </a:p>
        </p:txBody>
      </p:sp>
      <p:sp>
        <p:nvSpPr>
          <p:cNvPr id="37892" name="Slide Number Placeholder 3"/>
          <p:cNvSpPr>
            <a:spLocks noGrp="1"/>
          </p:cNvSpPr>
          <p:nvPr>
            <p:ph type="sldNum" sz="quarter" idx="5"/>
          </p:nvPr>
        </p:nvSpPr>
        <p:spPr>
          <a:noFill/>
        </p:spPr>
        <p:txBody>
          <a:bodyPr/>
          <a:lstStyle/>
          <a:p>
            <a:fld id="{C2DF442A-360A-4EE7-9FAB-C41E5BDB4AAF}" type="slidenum">
              <a:rPr lang="fa-IR" smtClean="0">
                <a:latin typeface="Arial" pitchFamily="34" charset="0"/>
                <a:cs typeface="Arial" pitchFamily="34" charset="0"/>
              </a:rPr>
              <a:pPr/>
              <a:t>10</a:t>
            </a:fld>
            <a:endParaRPr lang="en-US" smtClean="0">
              <a:latin typeface="Arial" pitchFamily="34" charset="0"/>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B9DE3E9C-BBC7-430D-9509-302338FE04B5}" type="slidenum">
              <a:rPr lang="ar-SA" smtClean="0">
                <a:latin typeface="Arial" pitchFamily="34" charset="0"/>
                <a:cs typeface="Arial" pitchFamily="34" charset="0"/>
              </a:rPr>
              <a:pPr/>
              <a:t>11</a:t>
            </a:fld>
            <a:endParaRPr lang="en-US" smtClean="0">
              <a:latin typeface="Arial" pitchFamily="34" charset="0"/>
              <a:cs typeface="Arial" pitchFamily="34"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US" b="1" smtClean="0">
              <a:latin typeface="Arial" pitchFamily="34" charset="0"/>
              <a:cs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51FFD2F4-3A7A-4ECB-AFEC-4D814E34C509}" type="slidenum">
              <a:rPr lang="ar-SA" smtClean="0">
                <a:latin typeface="Arial" pitchFamily="34" charset="0"/>
                <a:cs typeface="Arial" pitchFamily="34" charset="0"/>
              </a:rPr>
              <a:pPr/>
              <a:t>12</a:t>
            </a:fld>
            <a:endParaRPr lang="en-US" smtClean="0">
              <a:latin typeface="Arial" pitchFamily="34" charset="0"/>
              <a:cs typeface="Arial" pitchFamily="34"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CD2B605D-6A9F-4CFF-A50F-4DBEBC3B4E60}" type="slidenum">
              <a:rPr lang="ar-SA" smtClean="0">
                <a:latin typeface="Arial" pitchFamily="34" charset="0"/>
                <a:cs typeface="Arial" pitchFamily="34" charset="0"/>
              </a:rPr>
              <a:pPr/>
              <a:t>13</a:t>
            </a:fld>
            <a:endParaRPr lang="en-US" smtClean="0">
              <a:latin typeface="Arial" pitchFamily="34" charset="0"/>
              <a:cs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n-US" b="1" smtClean="0">
              <a:latin typeface="Arial" pitchFamily="34" charset="0"/>
              <a:cs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9E73E49B-8E3B-4E2B-AA96-8ECF3FFB1494}" type="slidenum">
              <a:rPr lang="ar-SA" smtClean="0">
                <a:latin typeface="Arial" pitchFamily="34" charset="0"/>
                <a:cs typeface="Arial" pitchFamily="34" charset="0"/>
              </a:rPr>
              <a:pPr/>
              <a:t>14</a:t>
            </a:fld>
            <a:endParaRPr lang="en-US" smtClean="0">
              <a:latin typeface="Arial" pitchFamily="34" charset="0"/>
              <a:cs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algn="l" rtl="0" eaLnBrk="1" hangingPunct="1"/>
            <a:endParaRPr lang="en-US" smtClean="0">
              <a:latin typeface="Arial" pitchFamily="34" charset="0"/>
              <a:cs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DD3E4106-07E4-4574-95ED-7D0D536E1932}" type="slidenum">
              <a:rPr lang="ar-SA" smtClean="0">
                <a:latin typeface="Arial" pitchFamily="34" charset="0"/>
                <a:cs typeface="Arial" pitchFamily="34" charset="0"/>
              </a:rPr>
              <a:pPr/>
              <a:t>15</a:t>
            </a:fld>
            <a:endParaRPr lang="en-US" smtClean="0">
              <a:latin typeface="Arial" pitchFamily="34" charset="0"/>
              <a:cs typeface="Arial" pitchFamily="34"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fa-IR" smtClean="0">
              <a:latin typeface="Arial" pitchFamily="34" charset="0"/>
              <a:cs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47A94A6A-F005-41E8-B3F0-3EFBB1841C4A}" type="slidenum">
              <a:rPr lang="ar-SA" smtClean="0">
                <a:latin typeface="Arial" pitchFamily="34" charset="0"/>
                <a:cs typeface="Arial" pitchFamily="34" charset="0"/>
              </a:rPr>
              <a:pPr/>
              <a:t>16</a:t>
            </a:fld>
            <a:endParaRPr lang="en-US" smtClean="0">
              <a:latin typeface="Arial" pitchFamily="34" charset="0"/>
              <a:cs typeface="Arial" pitchFamily="34" charset="0"/>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AD2E0929-D59C-4BC8-89CC-D2A2CDFD2AAB}" type="slidenum">
              <a:rPr lang="ar-SA" smtClean="0">
                <a:latin typeface="Arial" pitchFamily="34" charset="0"/>
                <a:cs typeface="Arial" pitchFamily="34" charset="0"/>
              </a:rPr>
              <a:pPr/>
              <a:t>17</a:t>
            </a:fld>
            <a:endParaRPr lang="en-US" smtClean="0">
              <a:latin typeface="Arial" pitchFamily="34" charset="0"/>
              <a:cs typeface="Arial" pitchFamily="34"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fa-IR" smtClean="0">
              <a:latin typeface="Arial" pitchFamily="34" charset="0"/>
              <a:cs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p:spPr>
        <p:txBody>
          <a:bodyPr/>
          <a:lstStyle/>
          <a:p>
            <a:pPr eaLnBrk="1" hangingPunct="1"/>
            <a:endParaRPr lang="en-US" smtClean="0">
              <a:latin typeface="Arial" pitchFamily="34" charset="0"/>
              <a:cs typeface="Arial" pitchFamily="34" charset="0"/>
            </a:endParaRPr>
          </a:p>
        </p:txBody>
      </p:sp>
      <p:sp>
        <p:nvSpPr>
          <p:cNvPr id="46084" name="Slide Number Placeholder 3"/>
          <p:cNvSpPr>
            <a:spLocks noGrp="1"/>
          </p:cNvSpPr>
          <p:nvPr>
            <p:ph type="sldNum" sz="quarter" idx="5"/>
          </p:nvPr>
        </p:nvSpPr>
        <p:spPr>
          <a:noFill/>
        </p:spPr>
        <p:txBody>
          <a:bodyPr/>
          <a:lstStyle/>
          <a:p>
            <a:fld id="{602735EF-553A-406F-AE6F-97247604FCD6}" type="slidenum">
              <a:rPr lang="fa-IR" smtClean="0">
                <a:latin typeface="Arial" pitchFamily="34" charset="0"/>
                <a:cs typeface="Arial" pitchFamily="34" charset="0"/>
              </a:rPr>
              <a:pPr/>
              <a:t>18</a:t>
            </a:fld>
            <a:endParaRPr lang="en-US" smtClean="0">
              <a:latin typeface="Arial" pitchFamily="34" charset="0"/>
              <a:cs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p:spPr>
        <p:txBody>
          <a:bodyPr/>
          <a:lstStyle/>
          <a:p>
            <a:pPr eaLnBrk="1" hangingPunct="1"/>
            <a:endParaRPr lang="en-US" smtClean="0">
              <a:latin typeface="Arial" pitchFamily="34" charset="0"/>
              <a:cs typeface="Arial" pitchFamily="34" charset="0"/>
            </a:endParaRPr>
          </a:p>
        </p:txBody>
      </p:sp>
      <p:sp>
        <p:nvSpPr>
          <p:cNvPr id="47108" name="Slide Number Placeholder 3"/>
          <p:cNvSpPr>
            <a:spLocks noGrp="1"/>
          </p:cNvSpPr>
          <p:nvPr>
            <p:ph type="sldNum" sz="quarter" idx="5"/>
          </p:nvPr>
        </p:nvSpPr>
        <p:spPr>
          <a:noFill/>
        </p:spPr>
        <p:txBody>
          <a:bodyPr/>
          <a:lstStyle/>
          <a:p>
            <a:fld id="{C8E375EE-3F2F-490D-8F2F-1797E2C7BF6E}" type="slidenum">
              <a:rPr lang="fa-IR" smtClean="0">
                <a:latin typeface="Arial" pitchFamily="34" charset="0"/>
                <a:cs typeface="Arial" pitchFamily="34" charset="0"/>
              </a:rPr>
              <a:pPr/>
              <a:t>19</a:t>
            </a:fld>
            <a:endParaRPr lang="en-US" smtClean="0">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3"/>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a:defRPr/>
            </a:pPr>
            <a:endParaRPr lang="en-US"/>
          </a:p>
        </p:txBody>
      </p:sp>
      <p:sp>
        <p:nvSpPr>
          <p:cNvPr id="5" name="Freeform 4"/>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a:defRPr/>
            </a:pPr>
            <a:endParaRPr lang="en-US"/>
          </a:p>
        </p:txBody>
      </p:sp>
      <p:sp>
        <p:nvSpPr>
          <p:cNvPr id="9" name="Title 8"/>
          <p:cNvSpPr>
            <a:spLocks noGrp="1"/>
          </p:cNvSpPr>
          <p:nvPr>
            <p:ph type="ctrTitle"/>
          </p:nvPr>
        </p:nvSpPr>
        <p:spPr>
          <a:xfrm>
            <a:off x="429064" y="3337560"/>
            <a:ext cx="6480048" cy="2301240"/>
          </a:xfrm>
        </p:spPr>
        <p:txBody>
          <a:bodyPr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n-US" smtClean="0"/>
              <a:t>Click to edit Master title style</a:t>
            </a:r>
            <a:endParaRPr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6" name="Date Placeholder 29"/>
          <p:cNvSpPr>
            <a:spLocks noGrp="1"/>
          </p:cNvSpPr>
          <p:nvPr>
            <p:ph type="dt" sz="half" idx="10"/>
          </p:nvPr>
        </p:nvSpPr>
        <p:spPr/>
        <p:txBody>
          <a:bodyPr/>
          <a:lstStyle>
            <a:lvl1pPr>
              <a:defRPr/>
            </a:lvl1pPr>
          </a:lstStyle>
          <a:p>
            <a:pPr>
              <a:defRPr/>
            </a:pPr>
            <a:endParaRPr lang="en-US" altLang="en-US"/>
          </a:p>
        </p:txBody>
      </p:sp>
      <p:sp>
        <p:nvSpPr>
          <p:cNvPr id="7" name="Footer Placeholder 18"/>
          <p:cNvSpPr>
            <a:spLocks noGrp="1"/>
          </p:cNvSpPr>
          <p:nvPr>
            <p:ph type="ftr" sz="quarter" idx="11"/>
          </p:nvPr>
        </p:nvSpPr>
        <p:spPr/>
        <p:txBody>
          <a:bodyPr/>
          <a:lstStyle>
            <a:lvl1pPr>
              <a:defRPr/>
            </a:lvl1pPr>
          </a:lstStyle>
          <a:p>
            <a:pPr>
              <a:defRPr/>
            </a:pPr>
            <a:endParaRPr lang="en-US" altLang="en-US"/>
          </a:p>
        </p:txBody>
      </p:sp>
      <p:sp>
        <p:nvSpPr>
          <p:cNvPr id="8" name="Slide Number Placeholder 26"/>
          <p:cNvSpPr>
            <a:spLocks noGrp="1"/>
          </p:cNvSpPr>
          <p:nvPr>
            <p:ph type="sldNum" sz="quarter" idx="12"/>
          </p:nvPr>
        </p:nvSpPr>
        <p:spPr/>
        <p:txBody>
          <a:bodyPr/>
          <a:lstStyle>
            <a:lvl1pPr>
              <a:defRPr/>
            </a:lvl1pPr>
          </a:lstStyle>
          <a:p>
            <a:pPr>
              <a:defRPr/>
            </a:pPr>
            <a:fld id="{EF935915-90DF-406E-B76E-5571FE00653B}" type="slidenum">
              <a:rPr lang="fa-IR" altLang="en-US"/>
              <a:pPr>
                <a:defRPr/>
              </a:pPr>
              <a:t>‹#›</a:t>
            </a:fld>
            <a:endParaRPr lang="en-US" altLang="en-US"/>
          </a:p>
        </p:txBody>
      </p:sp>
    </p:spTree>
  </p:cSld>
  <p:clrMapOvr>
    <a:masterClrMapping/>
  </p:clrMapOvr>
  <p:transition>
    <p:checke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ltLang="en-US"/>
          </a:p>
        </p:txBody>
      </p:sp>
      <p:sp>
        <p:nvSpPr>
          <p:cNvPr id="5" name="Footer Placeholder 21"/>
          <p:cNvSpPr>
            <a:spLocks noGrp="1"/>
          </p:cNvSpPr>
          <p:nvPr>
            <p:ph type="ftr" sz="quarter" idx="11"/>
          </p:nvPr>
        </p:nvSpPr>
        <p:spPr/>
        <p:txBody>
          <a:bodyPr/>
          <a:lstStyle>
            <a:lvl1pPr>
              <a:defRPr/>
            </a:lvl1pPr>
          </a:lstStyle>
          <a:p>
            <a:pPr>
              <a:defRPr/>
            </a:pPr>
            <a:endParaRPr lang="en-US" altLang="en-US"/>
          </a:p>
        </p:txBody>
      </p:sp>
      <p:sp>
        <p:nvSpPr>
          <p:cNvPr id="6" name="Slide Number Placeholder 17"/>
          <p:cNvSpPr>
            <a:spLocks noGrp="1"/>
          </p:cNvSpPr>
          <p:nvPr>
            <p:ph type="sldNum" sz="quarter" idx="12"/>
          </p:nvPr>
        </p:nvSpPr>
        <p:spPr/>
        <p:txBody>
          <a:bodyPr/>
          <a:lstStyle>
            <a:lvl1pPr>
              <a:defRPr/>
            </a:lvl1pPr>
          </a:lstStyle>
          <a:p>
            <a:pPr>
              <a:defRPr/>
            </a:pPr>
            <a:fld id="{29BDCC35-2EC7-49E6-BC2F-B802F9A41472}" type="slidenum">
              <a:rPr lang="fa-IR" altLang="en-US"/>
              <a:pPr>
                <a:defRPr/>
              </a:pPr>
              <a:t>‹#›</a:t>
            </a:fld>
            <a:endParaRPr lang="en-US" altLang="en-US"/>
          </a:p>
        </p:txBody>
      </p:sp>
    </p:spTree>
  </p:cSld>
  <p:clrMapOvr>
    <a:masterClrMapping/>
  </p:clrMapOvr>
  <p:transition>
    <p:checker dir="vert"/>
  </p:transition>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Freeform 3"/>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a:defRPr/>
            </a:pPr>
            <a:endParaRPr lang="en-US"/>
          </a:p>
        </p:txBody>
      </p:sp>
      <p:sp>
        <p:nvSpPr>
          <p:cNvPr id="5" name="Freeform 4"/>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a:defRPr/>
            </a:pPr>
            <a:endParaRPr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n-US" smtClean="0"/>
              <a:t>Click to edit Master title style</a:t>
            </a:r>
            <a:endParaRPr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lstStyle>
          <a:p>
            <a:pPr>
              <a:defRPr/>
            </a:pPr>
            <a:endParaRPr lang="en-US" altLang="en-US"/>
          </a:p>
        </p:txBody>
      </p:sp>
      <p:sp>
        <p:nvSpPr>
          <p:cNvPr id="7" name="Footer Placeholder 4"/>
          <p:cNvSpPr>
            <a:spLocks noGrp="1"/>
          </p:cNvSpPr>
          <p:nvPr>
            <p:ph type="ftr" sz="quarter" idx="11"/>
          </p:nvPr>
        </p:nvSpPr>
        <p:spPr/>
        <p:txBody>
          <a:bodyPr/>
          <a:lstStyle>
            <a:lvl1pPr>
              <a:defRPr/>
            </a:lvl1pPr>
          </a:lstStyle>
          <a:p>
            <a:pPr>
              <a:defRPr/>
            </a:pPr>
            <a:endParaRPr lang="en-US" altLang="en-US"/>
          </a:p>
        </p:txBody>
      </p:sp>
      <p:sp>
        <p:nvSpPr>
          <p:cNvPr id="8" name="Slide Number Placeholder 5"/>
          <p:cNvSpPr>
            <a:spLocks noGrp="1"/>
          </p:cNvSpPr>
          <p:nvPr>
            <p:ph type="sldNum" sz="quarter" idx="12"/>
          </p:nvPr>
        </p:nvSpPr>
        <p:spPr/>
        <p:txBody>
          <a:bodyPr/>
          <a:lstStyle>
            <a:lvl1pPr>
              <a:defRPr/>
            </a:lvl1pPr>
          </a:lstStyle>
          <a:p>
            <a:pPr>
              <a:defRPr/>
            </a:pPr>
            <a:fld id="{E66CC5D2-12EB-4C28-9CAE-C2FDD8F423FF}" type="slidenum">
              <a:rPr lang="fa-IR" altLang="en-US"/>
              <a:pPr>
                <a:defRPr/>
              </a:pPr>
              <a:t>‹#›</a:t>
            </a:fld>
            <a:endParaRPr lang="en-US" altLang="en-US"/>
          </a:p>
        </p:txBody>
      </p:sp>
    </p:spTree>
  </p:cSld>
  <p:clrMapOvr>
    <a:masterClrMapping/>
  </p:clrMapOvr>
  <p:transition>
    <p:checker dir="vert"/>
  </p:transition>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ltLang="en-US"/>
          </a:p>
        </p:txBody>
      </p:sp>
      <p:sp>
        <p:nvSpPr>
          <p:cNvPr id="6" name="Footer Placeholder 21"/>
          <p:cNvSpPr>
            <a:spLocks noGrp="1"/>
          </p:cNvSpPr>
          <p:nvPr>
            <p:ph type="ftr" sz="quarter" idx="11"/>
          </p:nvPr>
        </p:nvSpPr>
        <p:spPr/>
        <p:txBody>
          <a:bodyPr/>
          <a:lstStyle>
            <a:lvl1pPr>
              <a:defRPr/>
            </a:lvl1pPr>
          </a:lstStyle>
          <a:p>
            <a:pPr>
              <a:defRPr/>
            </a:pPr>
            <a:endParaRPr lang="en-US" altLang="en-US"/>
          </a:p>
        </p:txBody>
      </p:sp>
      <p:sp>
        <p:nvSpPr>
          <p:cNvPr id="7" name="Slide Number Placeholder 17"/>
          <p:cNvSpPr>
            <a:spLocks noGrp="1"/>
          </p:cNvSpPr>
          <p:nvPr>
            <p:ph type="sldNum" sz="quarter" idx="12"/>
          </p:nvPr>
        </p:nvSpPr>
        <p:spPr/>
        <p:txBody>
          <a:bodyPr/>
          <a:lstStyle>
            <a:lvl1pPr>
              <a:defRPr/>
            </a:lvl1pPr>
          </a:lstStyle>
          <a:p>
            <a:pPr>
              <a:defRPr/>
            </a:pPr>
            <a:fld id="{7E173491-0EFE-4091-A964-82D13132B054}" type="slidenum">
              <a:rPr lang="fa-IR" altLang="en-US"/>
              <a:pPr>
                <a:defRPr/>
              </a:pPr>
              <a:t>‹#›</a:t>
            </a:fld>
            <a:endParaRPr lang="en-US" altLang="en-US"/>
          </a:p>
        </p:txBody>
      </p:sp>
    </p:spTree>
  </p:cSld>
  <p:clrMapOvr>
    <a:masterClrMapping/>
  </p:clrMapOvr>
  <p:transition>
    <p:checker dir="vert"/>
  </p:transition>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5486400"/>
            <a:ext cx="4040188"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endParaRPr lang="en-US" altLang="en-US"/>
          </a:p>
        </p:txBody>
      </p:sp>
      <p:sp>
        <p:nvSpPr>
          <p:cNvPr id="8" name="Footer Placeholder 7"/>
          <p:cNvSpPr>
            <a:spLocks noGrp="1"/>
          </p:cNvSpPr>
          <p:nvPr>
            <p:ph type="ftr" sz="quarter" idx="11"/>
          </p:nvPr>
        </p:nvSpPr>
        <p:spPr/>
        <p:txBody>
          <a:bodyPr/>
          <a:lstStyle>
            <a:lvl1pPr>
              <a:defRPr/>
            </a:lvl1pPr>
          </a:lstStyle>
          <a:p>
            <a:pPr>
              <a:defRPr/>
            </a:pPr>
            <a:endParaRPr lang="en-US" altLang="en-US"/>
          </a:p>
        </p:txBody>
      </p:sp>
      <p:sp>
        <p:nvSpPr>
          <p:cNvPr id="9" name="Slide Number Placeholder 8"/>
          <p:cNvSpPr>
            <a:spLocks noGrp="1"/>
          </p:cNvSpPr>
          <p:nvPr>
            <p:ph type="sldNum" sz="quarter" idx="12"/>
          </p:nvPr>
        </p:nvSpPr>
        <p:spPr/>
        <p:txBody>
          <a:bodyPr/>
          <a:lstStyle>
            <a:lvl1pPr>
              <a:defRPr/>
            </a:lvl1pPr>
          </a:lstStyle>
          <a:p>
            <a:pPr>
              <a:defRPr/>
            </a:pPr>
            <a:fld id="{1A63ADDD-252F-4C0F-9741-0C240236C71E}" type="slidenum">
              <a:rPr lang="fa-IR" altLang="en-US"/>
              <a:pPr>
                <a:defRPr/>
              </a:pPr>
              <a:t>‹#›</a:t>
            </a:fld>
            <a:endParaRPr lang="en-US" altLang="en-US"/>
          </a:p>
        </p:txBody>
      </p:sp>
    </p:spTree>
  </p:cSld>
  <p:clrMapOvr>
    <a:masterClrMapping/>
  </p:clrMapOvr>
  <p:transition>
    <p:checker dir="vert"/>
  </p:transition>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lstStyle>
            <a:lvl1pPr algn="l">
              <a:defRPr sz="4600"/>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endParaRPr lang="en-US" altLang="en-US"/>
          </a:p>
        </p:txBody>
      </p:sp>
      <p:sp>
        <p:nvSpPr>
          <p:cNvPr id="4" name="Footer Placeholder 21"/>
          <p:cNvSpPr>
            <a:spLocks noGrp="1"/>
          </p:cNvSpPr>
          <p:nvPr>
            <p:ph type="ftr" sz="quarter" idx="11"/>
          </p:nvPr>
        </p:nvSpPr>
        <p:spPr/>
        <p:txBody>
          <a:bodyPr/>
          <a:lstStyle>
            <a:lvl1pPr>
              <a:defRPr/>
            </a:lvl1pPr>
          </a:lstStyle>
          <a:p>
            <a:pPr>
              <a:defRPr/>
            </a:pPr>
            <a:endParaRPr lang="en-US" altLang="en-US"/>
          </a:p>
        </p:txBody>
      </p:sp>
      <p:sp>
        <p:nvSpPr>
          <p:cNvPr id="5" name="Slide Number Placeholder 17"/>
          <p:cNvSpPr>
            <a:spLocks noGrp="1"/>
          </p:cNvSpPr>
          <p:nvPr>
            <p:ph type="sldNum" sz="quarter" idx="12"/>
          </p:nvPr>
        </p:nvSpPr>
        <p:spPr/>
        <p:txBody>
          <a:bodyPr/>
          <a:lstStyle>
            <a:lvl1pPr>
              <a:defRPr/>
            </a:lvl1pPr>
          </a:lstStyle>
          <a:p>
            <a:pPr>
              <a:defRPr/>
            </a:pPr>
            <a:fld id="{23CD4157-50CF-4938-B40A-B1FF1BCE017D}" type="slidenum">
              <a:rPr lang="fa-IR" altLang="en-US"/>
              <a:pPr>
                <a:defRPr/>
              </a:pPr>
              <a:t>‹#›</a:t>
            </a:fld>
            <a:endParaRPr lang="en-US" altLang="en-US"/>
          </a:p>
        </p:txBody>
      </p:sp>
    </p:spTree>
  </p:cSld>
  <p:clrMapOvr>
    <a:masterClrMapping/>
  </p:clrMapOvr>
  <p:transition>
    <p:checker dir="vert"/>
  </p:transition>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01911965-47D1-49E8-AF57-0C7393F2D3FB}" type="datetimeFigureOut">
              <a:rPr lang="fa-IR"/>
              <a:pPr>
                <a:defRPr/>
              </a:pPr>
              <a:t>1434/01/29</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2D3F1CC7-9145-4EFD-B54F-1A09B6C68850}" type="slidenum">
              <a:rPr lang="fa-IR"/>
              <a:pPr>
                <a:defRPr/>
              </a:pPr>
              <a:t>‹#›</a:t>
            </a:fld>
            <a:endParaRPr lang="en-US"/>
          </a:p>
        </p:txBody>
      </p:sp>
    </p:spTree>
  </p:cSld>
  <p:clrMapOvr>
    <a:masterClrMapping/>
  </p:clrMapOvr>
  <p:transition>
    <p:checke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ltLang="en-US"/>
          </a:p>
        </p:txBody>
      </p:sp>
      <p:sp>
        <p:nvSpPr>
          <p:cNvPr id="6" name="Footer Placeholder 5"/>
          <p:cNvSpPr>
            <a:spLocks noGrp="1"/>
          </p:cNvSpPr>
          <p:nvPr>
            <p:ph type="ftr" sz="quarter" idx="11"/>
          </p:nvPr>
        </p:nvSpPr>
        <p:spPr/>
        <p:txBody>
          <a:bodyPr/>
          <a:lstStyle>
            <a:lvl1pPr>
              <a:defRPr/>
            </a:lvl1pPr>
          </a:lstStyle>
          <a:p>
            <a:pPr>
              <a:defRPr/>
            </a:pPr>
            <a:endParaRPr lang="en-US" altLang="en-US"/>
          </a:p>
        </p:txBody>
      </p:sp>
      <p:sp>
        <p:nvSpPr>
          <p:cNvPr id="7" name="Slide Number Placeholder 6"/>
          <p:cNvSpPr>
            <a:spLocks noGrp="1"/>
          </p:cNvSpPr>
          <p:nvPr>
            <p:ph type="sldNum" sz="quarter" idx="12"/>
          </p:nvPr>
        </p:nvSpPr>
        <p:spPr>
          <a:xfrm>
            <a:off x="8156575" y="6421438"/>
            <a:ext cx="762000" cy="365125"/>
          </a:xfrm>
        </p:spPr>
        <p:txBody>
          <a:bodyPr/>
          <a:lstStyle>
            <a:lvl1pPr>
              <a:defRPr/>
            </a:lvl1pPr>
          </a:lstStyle>
          <a:p>
            <a:pPr>
              <a:defRPr/>
            </a:pPr>
            <a:fld id="{1F37EF1F-CA8A-4D6B-A449-04C5A671BD1F}" type="slidenum">
              <a:rPr lang="fa-IR" altLang="en-US"/>
              <a:pPr>
                <a:defRPr/>
              </a:pPr>
              <a:t>‹#›</a:t>
            </a:fld>
            <a:endParaRPr lang="en-US" altLang="en-US"/>
          </a:p>
        </p:txBody>
      </p:sp>
    </p:spTree>
  </p:cSld>
  <p:clrMapOvr>
    <a:masterClrMapping/>
  </p:clrMapOvr>
  <p:transition>
    <p:checker dir="vert"/>
  </p:transition>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en-US" altLang="en-US"/>
          </a:p>
        </p:txBody>
      </p:sp>
      <p:sp>
        <p:nvSpPr>
          <p:cNvPr id="6" name="Footer Placeholder 5"/>
          <p:cNvSpPr>
            <a:spLocks noGrp="1"/>
          </p:cNvSpPr>
          <p:nvPr>
            <p:ph type="ftr" sz="quarter" idx="11"/>
          </p:nvPr>
        </p:nvSpPr>
        <p:spPr/>
        <p:txBody>
          <a:bodyPr/>
          <a:lstStyle>
            <a:lvl1pPr>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lvl1pPr>
          </a:lstStyle>
          <a:p>
            <a:pPr>
              <a:defRPr/>
            </a:pPr>
            <a:fld id="{3C95E4AF-39B1-480E-98F8-6908BA223454}" type="slidenum">
              <a:rPr lang="fa-IR" altLang="en-US"/>
              <a:pPr>
                <a:defRPr/>
              </a:pPr>
              <a:t>‹#›</a:t>
            </a:fld>
            <a:endParaRPr lang="en-US" altLang="en-US"/>
          </a:p>
        </p:txBody>
      </p:sp>
    </p:spTree>
  </p:cSld>
  <p:clrMapOvr>
    <a:masterClrMapping/>
  </p:clrMapOvr>
  <p:transition>
    <p:checker dir="vert"/>
  </p:transition>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ltLang="en-US"/>
          </a:p>
        </p:txBody>
      </p:sp>
      <p:sp>
        <p:nvSpPr>
          <p:cNvPr id="5" name="Footer Placeholder 21"/>
          <p:cNvSpPr>
            <a:spLocks noGrp="1"/>
          </p:cNvSpPr>
          <p:nvPr>
            <p:ph type="ftr" sz="quarter" idx="11"/>
          </p:nvPr>
        </p:nvSpPr>
        <p:spPr/>
        <p:txBody>
          <a:bodyPr/>
          <a:lstStyle>
            <a:lvl1pPr>
              <a:defRPr/>
            </a:lvl1pPr>
          </a:lstStyle>
          <a:p>
            <a:pPr>
              <a:defRPr/>
            </a:pPr>
            <a:endParaRPr lang="en-US" altLang="en-US"/>
          </a:p>
        </p:txBody>
      </p:sp>
      <p:sp>
        <p:nvSpPr>
          <p:cNvPr id="6" name="Slide Number Placeholder 17"/>
          <p:cNvSpPr>
            <a:spLocks noGrp="1"/>
          </p:cNvSpPr>
          <p:nvPr>
            <p:ph type="sldNum" sz="quarter" idx="12"/>
          </p:nvPr>
        </p:nvSpPr>
        <p:spPr/>
        <p:txBody>
          <a:bodyPr/>
          <a:lstStyle>
            <a:lvl1pPr>
              <a:defRPr/>
            </a:lvl1pPr>
          </a:lstStyle>
          <a:p>
            <a:pPr>
              <a:defRPr/>
            </a:pPr>
            <a:fld id="{D03A1318-DEC7-4314-BC24-F367527112DF}" type="slidenum">
              <a:rPr lang="fa-IR" altLang="en-US"/>
              <a:pPr>
                <a:defRPr/>
              </a:pPr>
              <a:t>‹#›</a:t>
            </a:fld>
            <a:endParaRPr lang="en-US" altLang="en-US"/>
          </a:p>
        </p:txBody>
      </p:sp>
    </p:spTree>
  </p:cSld>
  <p:clrMapOvr>
    <a:masterClrMapping/>
  </p:clrMapOvr>
  <p:transition>
    <p:checker dir="vert"/>
  </p:transition>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ltLang="en-US"/>
          </a:p>
        </p:txBody>
      </p:sp>
      <p:sp>
        <p:nvSpPr>
          <p:cNvPr id="5" name="Footer Placeholder 21"/>
          <p:cNvSpPr>
            <a:spLocks noGrp="1"/>
          </p:cNvSpPr>
          <p:nvPr>
            <p:ph type="ftr" sz="quarter" idx="11"/>
          </p:nvPr>
        </p:nvSpPr>
        <p:spPr/>
        <p:txBody>
          <a:bodyPr/>
          <a:lstStyle>
            <a:lvl1pPr>
              <a:defRPr/>
            </a:lvl1pPr>
          </a:lstStyle>
          <a:p>
            <a:pPr>
              <a:defRPr/>
            </a:pPr>
            <a:endParaRPr lang="en-US" altLang="en-US"/>
          </a:p>
        </p:txBody>
      </p:sp>
      <p:sp>
        <p:nvSpPr>
          <p:cNvPr id="6" name="Slide Number Placeholder 17"/>
          <p:cNvSpPr>
            <a:spLocks noGrp="1"/>
          </p:cNvSpPr>
          <p:nvPr>
            <p:ph type="sldNum" sz="quarter" idx="12"/>
          </p:nvPr>
        </p:nvSpPr>
        <p:spPr/>
        <p:txBody>
          <a:bodyPr/>
          <a:lstStyle>
            <a:lvl1pPr>
              <a:defRPr/>
            </a:lvl1pPr>
          </a:lstStyle>
          <a:p>
            <a:pPr>
              <a:defRPr/>
            </a:pPr>
            <a:fld id="{3FF103FA-1B99-4F45-91CB-D3A05C1E0A21}" type="slidenum">
              <a:rPr lang="fa-IR" altLang="en-US"/>
              <a:pPr>
                <a:defRPr/>
              </a:pPr>
              <a:t>‹#›</a:t>
            </a:fld>
            <a:endParaRPr lang="en-US" altLang="en-US"/>
          </a:p>
        </p:txBody>
      </p:sp>
    </p:spTree>
  </p:cSld>
  <p:clrMapOvr>
    <a:masterClrMapping/>
  </p:clrMapOvr>
  <p:transition>
    <p:checker dir="vert"/>
  </p:transition>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2" name="Freeform 11"/>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a:defRPr/>
            </a:pPr>
            <a:endParaRPr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a:defRPr/>
            </a:pPr>
            <a:endParaRPr lang="en-US"/>
          </a:p>
        </p:txBody>
      </p:sp>
      <p:sp>
        <p:nvSpPr>
          <p:cNvPr id="1028" name="Title Placeholder 8"/>
          <p:cNvSpPr>
            <a:spLocks noGrp="1"/>
          </p:cNvSpPr>
          <p:nvPr>
            <p:ph type="title"/>
          </p:nvPr>
        </p:nvSpPr>
        <p:spPr bwMode="auto">
          <a:xfrm>
            <a:off x="457200" y="274638"/>
            <a:ext cx="7467600" cy="1143000"/>
          </a:xfrm>
          <a:prstGeom prst="rect">
            <a:avLst/>
          </a:prstGeom>
          <a:noFill/>
          <a:ln w="9525">
            <a:noFill/>
            <a:miter lim="800000"/>
            <a:headEnd/>
            <a:tailEnd/>
          </a:ln>
        </p:spPr>
        <p:txBody>
          <a:bodyPr vert="horz" wrap="square" lIns="45720" tIns="45720" rIns="45720" bIns="45720" numCol="1" anchor="ctr"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600200"/>
            <a:ext cx="7467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421438"/>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pPr>
              <a:defRPr/>
            </a:pPr>
            <a:endParaRPr lang="en-US" altLang="en-US"/>
          </a:p>
        </p:txBody>
      </p:sp>
      <p:sp>
        <p:nvSpPr>
          <p:cNvPr id="22" name="Footer Placeholder 21"/>
          <p:cNvSpPr>
            <a:spLocks noGrp="1"/>
          </p:cNvSpPr>
          <p:nvPr>
            <p:ph type="ftr" sz="quarter" idx="3"/>
          </p:nvPr>
        </p:nvSpPr>
        <p:spPr>
          <a:xfrm>
            <a:off x="3124200" y="6421438"/>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pPr>
              <a:defRPr/>
            </a:pPr>
            <a:endParaRPr lang="en-US" altLang="en-US"/>
          </a:p>
        </p:txBody>
      </p:sp>
      <p:sp>
        <p:nvSpPr>
          <p:cNvPr id="18" name="Slide Number Placeholder 17"/>
          <p:cNvSpPr>
            <a:spLocks noGrp="1"/>
          </p:cNvSpPr>
          <p:nvPr>
            <p:ph type="sldNum" sz="quarter" idx="4"/>
          </p:nvPr>
        </p:nvSpPr>
        <p:spPr>
          <a:xfrm>
            <a:off x="8153400" y="6421438"/>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pPr>
              <a:defRPr/>
            </a:pPr>
            <a:fld id="{B4D6C01F-DC6A-437D-A1A4-542E99D80B77}" type="slidenum">
              <a:rPr lang="fa-IR"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144" r:id="rId1"/>
    <p:sldLayoutId id="2147484139" r:id="rId2"/>
    <p:sldLayoutId id="2147484145" r:id="rId3"/>
    <p:sldLayoutId id="2147484140" r:id="rId4"/>
    <p:sldLayoutId id="2147484146" r:id="rId5"/>
    <p:sldLayoutId id="2147484141" r:id="rId6"/>
    <p:sldLayoutId id="2147484147" r:id="rId7"/>
    <p:sldLayoutId id="2147484148" r:id="rId8"/>
    <p:sldLayoutId id="2147484149" r:id="rId9"/>
    <p:sldLayoutId id="2147484142" r:id="rId10"/>
    <p:sldLayoutId id="2147484143" r:id="rId11"/>
  </p:sldLayoutIdLst>
  <p:transition>
    <p:checker dir="vert"/>
  </p:transition>
  <p:hf hdr="0" ftr="0" dt="0"/>
  <p:txStyles>
    <p:titleStyle>
      <a:lvl1pPr algn="l" rtl="1" eaLnBrk="0" fontAlgn="base" hangingPunct="0">
        <a:spcBef>
          <a:spcPct val="0"/>
        </a:spcBef>
        <a:spcAft>
          <a:spcPct val="0"/>
        </a:spcAft>
        <a:defRPr sz="4600" kern="1200">
          <a:solidFill>
            <a:schemeClr val="tx1"/>
          </a:solidFill>
          <a:latin typeface="+mj-lt"/>
          <a:ea typeface="+mj-ea"/>
          <a:cs typeface="+mj-cs"/>
        </a:defRPr>
      </a:lvl1pPr>
      <a:lvl2pPr algn="l" rtl="1" eaLnBrk="0" fontAlgn="base" hangingPunct="0">
        <a:spcBef>
          <a:spcPct val="0"/>
        </a:spcBef>
        <a:spcAft>
          <a:spcPct val="0"/>
        </a:spcAft>
        <a:defRPr sz="4600">
          <a:solidFill>
            <a:schemeClr val="tx1"/>
          </a:solidFill>
          <a:latin typeface="Franklin Gothic Book" pitchFamily="34" charset="0"/>
          <a:cs typeface="Tahoma" pitchFamily="34" charset="0"/>
        </a:defRPr>
      </a:lvl2pPr>
      <a:lvl3pPr algn="l" rtl="1" eaLnBrk="0" fontAlgn="base" hangingPunct="0">
        <a:spcBef>
          <a:spcPct val="0"/>
        </a:spcBef>
        <a:spcAft>
          <a:spcPct val="0"/>
        </a:spcAft>
        <a:defRPr sz="4600">
          <a:solidFill>
            <a:schemeClr val="tx1"/>
          </a:solidFill>
          <a:latin typeface="Franklin Gothic Book" pitchFamily="34" charset="0"/>
          <a:cs typeface="Tahoma" pitchFamily="34" charset="0"/>
        </a:defRPr>
      </a:lvl3pPr>
      <a:lvl4pPr algn="l" rtl="1" eaLnBrk="0" fontAlgn="base" hangingPunct="0">
        <a:spcBef>
          <a:spcPct val="0"/>
        </a:spcBef>
        <a:spcAft>
          <a:spcPct val="0"/>
        </a:spcAft>
        <a:defRPr sz="4600">
          <a:solidFill>
            <a:schemeClr val="tx1"/>
          </a:solidFill>
          <a:latin typeface="Franklin Gothic Book" pitchFamily="34" charset="0"/>
          <a:cs typeface="Tahoma" pitchFamily="34" charset="0"/>
        </a:defRPr>
      </a:lvl4pPr>
      <a:lvl5pPr algn="l" rtl="1" eaLnBrk="0" fontAlgn="base" hangingPunct="0">
        <a:spcBef>
          <a:spcPct val="0"/>
        </a:spcBef>
        <a:spcAft>
          <a:spcPct val="0"/>
        </a:spcAft>
        <a:defRPr sz="4600">
          <a:solidFill>
            <a:schemeClr val="tx1"/>
          </a:solidFill>
          <a:latin typeface="Franklin Gothic Book" pitchFamily="34" charset="0"/>
          <a:cs typeface="Tahoma" pitchFamily="34" charset="0"/>
        </a:defRPr>
      </a:lvl5pPr>
      <a:lvl6pPr marL="457200" algn="l" rtl="1" fontAlgn="base">
        <a:spcBef>
          <a:spcPct val="0"/>
        </a:spcBef>
        <a:spcAft>
          <a:spcPct val="0"/>
        </a:spcAft>
        <a:defRPr sz="4600">
          <a:solidFill>
            <a:schemeClr val="tx1"/>
          </a:solidFill>
          <a:latin typeface="Franklin Gothic Book" pitchFamily="34" charset="0"/>
          <a:cs typeface="Tahoma" pitchFamily="34" charset="0"/>
        </a:defRPr>
      </a:lvl6pPr>
      <a:lvl7pPr marL="914400" algn="l" rtl="1" fontAlgn="base">
        <a:spcBef>
          <a:spcPct val="0"/>
        </a:spcBef>
        <a:spcAft>
          <a:spcPct val="0"/>
        </a:spcAft>
        <a:defRPr sz="4600">
          <a:solidFill>
            <a:schemeClr val="tx1"/>
          </a:solidFill>
          <a:latin typeface="Franklin Gothic Book" pitchFamily="34" charset="0"/>
          <a:cs typeface="Tahoma" pitchFamily="34" charset="0"/>
        </a:defRPr>
      </a:lvl7pPr>
      <a:lvl8pPr marL="1371600" algn="l" rtl="1" fontAlgn="base">
        <a:spcBef>
          <a:spcPct val="0"/>
        </a:spcBef>
        <a:spcAft>
          <a:spcPct val="0"/>
        </a:spcAft>
        <a:defRPr sz="4600">
          <a:solidFill>
            <a:schemeClr val="tx1"/>
          </a:solidFill>
          <a:latin typeface="Franklin Gothic Book" pitchFamily="34" charset="0"/>
          <a:cs typeface="Tahoma" pitchFamily="34" charset="0"/>
        </a:defRPr>
      </a:lvl8pPr>
      <a:lvl9pPr marL="1828800" algn="l" rtl="1" fontAlgn="base">
        <a:spcBef>
          <a:spcPct val="0"/>
        </a:spcBef>
        <a:spcAft>
          <a:spcPct val="0"/>
        </a:spcAft>
        <a:defRPr sz="4600">
          <a:solidFill>
            <a:schemeClr val="tx1"/>
          </a:solidFill>
          <a:latin typeface="Franklin Gothic Book" pitchFamily="34" charset="0"/>
          <a:cs typeface="Tahoma" pitchFamily="34" charset="0"/>
        </a:defRPr>
      </a:lvl9pPr>
    </p:titleStyle>
    <p:bodyStyle>
      <a:lvl1pPr marL="419100" indent="-382588" algn="r" rtl="1" eaLnBrk="0" fontAlgn="base" hangingPunct="0">
        <a:spcBef>
          <a:spcPct val="20000"/>
        </a:spcBef>
        <a:spcAft>
          <a:spcPct val="0"/>
        </a:spcAft>
        <a:buClr>
          <a:schemeClr val="accent1"/>
        </a:buClr>
        <a:buSzPct val="80000"/>
        <a:buFont typeface="Wingdings 2" pitchFamily="18" charset="2"/>
        <a:buChar char=""/>
        <a:defRPr sz="3000" kern="1200">
          <a:solidFill>
            <a:schemeClr val="tx1"/>
          </a:solidFill>
          <a:latin typeface="+mn-lt"/>
          <a:ea typeface="+mn-ea"/>
          <a:cs typeface="+mn-cs"/>
        </a:defRPr>
      </a:lvl1pPr>
      <a:lvl2pPr marL="722313" indent="-273050" algn="r" rtl="1" eaLnBrk="0" fontAlgn="base" hangingPunct="0">
        <a:spcBef>
          <a:spcPct val="20000"/>
        </a:spcBef>
        <a:spcAft>
          <a:spcPct val="0"/>
        </a:spcAft>
        <a:buClr>
          <a:schemeClr val="accent1"/>
        </a:buClr>
        <a:buSzPct val="90000"/>
        <a:buFont typeface="Wingdings 2" pitchFamily="18" charset="2"/>
        <a:buChar char=""/>
        <a:defRPr sz="2600" kern="1200">
          <a:solidFill>
            <a:schemeClr val="tx1"/>
          </a:solidFill>
          <a:latin typeface="+mn-lt"/>
          <a:ea typeface="+mn-ea"/>
          <a:cs typeface="+mn-cs"/>
        </a:defRPr>
      </a:lvl2pPr>
      <a:lvl3pPr marL="1004888" indent="-255588" algn="r" rtl="1" eaLnBrk="0" fontAlgn="base" hangingPunct="0">
        <a:spcBef>
          <a:spcPct val="20000"/>
        </a:spcBef>
        <a:spcAft>
          <a:spcPct val="0"/>
        </a:spcAft>
        <a:buClr>
          <a:schemeClr val="accent2"/>
        </a:buClr>
        <a:buSzPct val="85000"/>
        <a:buFont typeface="Arial" pitchFamily="34" charset="0"/>
        <a:buChar char="○"/>
        <a:defRPr sz="2400" kern="1200">
          <a:solidFill>
            <a:schemeClr val="tx1"/>
          </a:solidFill>
          <a:latin typeface="+mn-lt"/>
          <a:ea typeface="+mn-ea"/>
          <a:cs typeface="+mn-cs"/>
        </a:defRPr>
      </a:lvl3pPr>
      <a:lvl4pPr marL="1279525" indent="-236538" algn="r" rtl="1" eaLnBrk="0" fontAlgn="base" hangingPunct="0">
        <a:spcBef>
          <a:spcPct val="20000"/>
        </a:spcBef>
        <a:spcAft>
          <a:spcPct val="0"/>
        </a:spcAft>
        <a:buClr>
          <a:srgbClr val="C32D2E"/>
        </a:buClr>
        <a:buSzPct val="90000"/>
        <a:buFont typeface="Wingdings 2" pitchFamily="18" charset="2"/>
        <a:buChar char=""/>
        <a:defRPr sz="2000" kern="1200">
          <a:solidFill>
            <a:schemeClr val="tx1"/>
          </a:solidFill>
          <a:latin typeface="+mn-lt"/>
          <a:ea typeface="+mn-ea"/>
          <a:cs typeface="+mn-cs"/>
        </a:defRPr>
      </a:lvl4pPr>
      <a:lvl5pPr marL="1489075" indent="-182563" algn="r" rtl="1" eaLnBrk="0" fontAlgn="base" hangingPunct="0">
        <a:spcBef>
          <a:spcPct val="20000"/>
        </a:spcBef>
        <a:spcAft>
          <a:spcPct val="0"/>
        </a:spcAft>
        <a:buClr>
          <a:srgbClr val="84AA33"/>
        </a:buClr>
        <a:buSzPct val="100000"/>
        <a:buFont typeface="Arial" pitchFamily="34" charset="0"/>
        <a:buChar char="-"/>
        <a:defRPr sz="2000" kern="1200">
          <a:solidFill>
            <a:schemeClr val="tx1"/>
          </a:solidFill>
          <a:latin typeface="+mn-lt"/>
          <a:ea typeface="+mn-ea"/>
          <a:cs typeface="+mn-cs"/>
        </a:defRPr>
      </a:lvl5pPr>
      <a:lvl6pPr marL="1700784" indent="-182880" algn="r" rtl="1"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r" rtl="1"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r" rtl="1"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r" rtl="1"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audio" Target="file:///E:\&#1705;&#1575;&#1608;&#1607;\05_%20sayad.mp3" TargetMode="Externa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audio" Target="file:///E:\&#1705;&#1575;&#1608;&#1607;\05_%20sayad.mp3" TargetMode="Externa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audio" Target="file:///E:\&#1705;&#1575;&#1608;&#1607;\05_%20sayad.mp3" TargetMode="Externa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audio" Target="file:///E:\&#1705;&#1575;&#1608;&#1607;\05_%20sayad.mp3" TargetMode="Externa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5"/>
          <p:cNvSpPr>
            <a:spLocks noChangeArrowheads="1"/>
          </p:cNvSpPr>
          <p:nvPr/>
        </p:nvSpPr>
        <p:spPr bwMode="auto">
          <a:xfrm>
            <a:off x="1763713" y="549275"/>
            <a:ext cx="5472112" cy="4102100"/>
          </a:xfrm>
          <a:prstGeom prst="rect">
            <a:avLst/>
          </a:prstGeom>
          <a:noFill/>
          <a:ln w="9525">
            <a:noFill/>
            <a:miter lim="800000"/>
            <a:headEnd/>
            <a:tailEnd/>
          </a:ln>
        </p:spPr>
        <p:txBody>
          <a:bodyPr>
            <a:spAutoFit/>
          </a:bodyPr>
          <a:lstStyle/>
          <a:p>
            <a:pPr algn="ctr">
              <a:spcBef>
                <a:spcPct val="30000"/>
              </a:spcBef>
            </a:pPr>
            <a:endParaRPr lang="fa-IR" sz="2400" b="1">
              <a:cs typeface="B Nazanin" pitchFamily="2" charset="-78"/>
            </a:endParaRPr>
          </a:p>
          <a:p>
            <a:pPr algn="ctr">
              <a:spcBef>
                <a:spcPct val="30000"/>
              </a:spcBef>
            </a:pPr>
            <a:endParaRPr lang="fa-IR" sz="2400" b="1">
              <a:cs typeface="B Nazanin" pitchFamily="2" charset="-78"/>
            </a:endParaRPr>
          </a:p>
          <a:p>
            <a:pPr algn="ctr">
              <a:spcBef>
                <a:spcPct val="30000"/>
              </a:spcBef>
            </a:pPr>
            <a:endParaRPr lang="fa-IR" sz="3200" b="1">
              <a:cs typeface="B Nazanin" pitchFamily="2" charset="-78"/>
            </a:endParaRPr>
          </a:p>
          <a:p>
            <a:pPr algn="ctr">
              <a:spcBef>
                <a:spcPct val="30000"/>
              </a:spcBef>
            </a:pPr>
            <a:endParaRPr lang="fa-IR" sz="4000" b="1">
              <a:cs typeface="B Nazanin" pitchFamily="2" charset="-78"/>
            </a:endParaRPr>
          </a:p>
          <a:p>
            <a:pPr algn="ctr">
              <a:spcBef>
                <a:spcPct val="30000"/>
              </a:spcBef>
            </a:pPr>
            <a:endParaRPr lang="fa-IR" sz="3200" b="1">
              <a:cs typeface="B Nazanin" pitchFamily="2" charset="-78"/>
            </a:endParaRPr>
          </a:p>
          <a:p>
            <a:pPr algn="ctr">
              <a:spcBef>
                <a:spcPct val="30000"/>
              </a:spcBef>
            </a:pPr>
            <a:endParaRPr lang="fa-IR" sz="2800" b="1">
              <a:cs typeface="B Nazanin" pitchFamily="2" charset="-78"/>
            </a:endParaRPr>
          </a:p>
          <a:p>
            <a:pPr algn="ctr">
              <a:spcBef>
                <a:spcPct val="30000"/>
              </a:spcBef>
            </a:pPr>
            <a:r>
              <a:rPr lang="fa-IR" sz="2800" b="1">
                <a:cs typeface="B Nazanin" pitchFamily="2" charset="-78"/>
              </a:rPr>
              <a:t> </a:t>
            </a:r>
            <a:endParaRPr lang="en-US" sz="2400" b="1">
              <a:cs typeface="B Nazanin" pitchFamily="2" charset="-78"/>
            </a:endParaRPr>
          </a:p>
        </p:txBody>
      </p:sp>
      <p:sp>
        <p:nvSpPr>
          <p:cNvPr id="4100" name="Slide Number Placeholder 7"/>
          <p:cNvSpPr>
            <a:spLocks noGrp="1"/>
          </p:cNvSpPr>
          <p:nvPr>
            <p:ph type="sldNum" sz="quarter" idx="12"/>
          </p:nvPr>
        </p:nvSpPr>
        <p:spPr>
          <a:xfrm>
            <a:off x="2428875" y="6243638"/>
            <a:ext cx="2133600" cy="457200"/>
          </a:xfrm>
        </p:spPr>
        <p:txBody>
          <a:bodyPr/>
          <a:lstStyle/>
          <a:p>
            <a:pPr rtl="0">
              <a:defRPr/>
            </a:pPr>
            <a:r>
              <a:rPr lang="en-US" altLang="en-US" sz="1800">
                <a:latin typeface="Garamond" pitchFamily="18" charset="0"/>
              </a:rPr>
              <a:t>1 of 19</a:t>
            </a:r>
          </a:p>
        </p:txBody>
      </p:sp>
      <p:sp>
        <p:nvSpPr>
          <p:cNvPr id="8196" name="WordArt 6"/>
          <p:cNvSpPr>
            <a:spLocks noChangeArrowheads="1" noChangeShapeType="1" noTextEdit="1"/>
          </p:cNvSpPr>
          <p:nvPr/>
        </p:nvSpPr>
        <p:spPr bwMode="auto">
          <a:xfrm>
            <a:off x="1116013" y="1341438"/>
            <a:ext cx="5761037" cy="3743325"/>
          </a:xfrm>
          <a:prstGeom prst="rect">
            <a:avLst/>
          </a:prstGeom>
        </p:spPr>
        <p:txBody>
          <a:bodyPr wrap="none" fromWordArt="1">
            <a:prstTxWarp prst="textCanDown">
              <a:avLst>
                <a:gd name="adj" fmla="val 33333"/>
              </a:avLst>
            </a:prstTxWarp>
          </a:bodyPr>
          <a:lstStyle/>
          <a:p>
            <a:pPr algn="ctr"/>
            <a:r>
              <a:rPr lang="fa-IR" sz="3600" kern="10">
                <a:ln w="9525">
                  <a:solidFill>
                    <a:srgbClr val="000000"/>
                  </a:solidFill>
                  <a:round/>
                  <a:headEnd/>
                  <a:tailEnd/>
                </a:ln>
                <a:solidFill>
                  <a:srgbClr val="000000"/>
                </a:solidFill>
                <a:latin typeface="Arial"/>
                <a:cs typeface="Arial"/>
              </a:rPr>
              <a:t>به نام خدا</a:t>
            </a:r>
          </a:p>
        </p:txBody>
      </p:sp>
    </p:spTree>
  </p:cSld>
  <p:clrMapOvr>
    <a:masterClrMapping/>
  </p:clrMapOvr>
  <p:transition>
    <p:checke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5"/>
          <p:cNvSpPr>
            <a:spLocks noChangeArrowheads="1"/>
          </p:cNvSpPr>
          <p:nvPr/>
        </p:nvSpPr>
        <p:spPr bwMode="auto">
          <a:xfrm>
            <a:off x="1763713" y="549275"/>
            <a:ext cx="5472112" cy="3305175"/>
          </a:xfrm>
          <a:prstGeom prst="rect">
            <a:avLst/>
          </a:prstGeom>
          <a:noFill/>
          <a:ln w="9525">
            <a:noFill/>
            <a:miter lim="800000"/>
            <a:headEnd/>
            <a:tailEnd/>
          </a:ln>
        </p:spPr>
        <p:txBody>
          <a:bodyPr>
            <a:spAutoFit/>
          </a:bodyPr>
          <a:lstStyle/>
          <a:p>
            <a:pPr algn="ctr">
              <a:spcBef>
                <a:spcPct val="30000"/>
              </a:spcBef>
            </a:pPr>
            <a:endParaRPr lang="fa-IR" sz="3200" b="1">
              <a:cs typeface="B Nazanin" pitchFamily="2" charset="-78"/>
            </a:endParaRPr>
          </a:p>
          <a:p>
            <a:pPr algn="ctr">
              <a:spcBef>
                <a:spcPct val="30000"/>
              </a:spcBef>
            </a:pPr>
            <a:r>
              <a:rPr lang="fa-IR" sz="4400" b="1">
                <a:cs typeface="B Nazanin" pitchFamily="2" charset="-78"/>
              </a:rPr>
              <a:t>موضوع:</a:t>
            </a:r>
            <a:r>
              <a:rPr lang="fa-IR" sz="4000" b="1">
                <a:cs typeface="B Nazanin" pitchFamily="2" charset="-78"/>
              </a:rPr>
              <a:t> </a:t>
            </a:r>
            <a:r>
              <a:rPr lang="fa-IR" sz="4800" b="1" i="1">
                <a:cs typeface="B Nazanin" pitchFamily="2" charset="-78"/>
              </a:rPr>
              <a:t>کارل راجرز</a:t>
            </a:r>
          </a:p>
          <a:p>
            <a:pPr algn="ctr">
              <a:spcBef>
                <a:spcPct val="30000"/>
              </a:spcBef>
            </a:pPr>
            <a:endParaRPr lang="fa-IR" sz="2800" b="1">
              <a:cs typeface="B Nazanin" pitchFamily="2" charset="-78"/>
            </a:endParaRPr>
          </a:p>
          <a:p>
            <a:pPr algn="ctr">
              <a:spcBef>
                <a:spcPct val="30000"/>
              </a:spcBef>
            </a:pPr>
            <a:endParaRPr lang="fa-IR" sz="2400" b="1">
              <a:cs typeface="B Nazanin" pitchFamily="2" charset="-78"/>
            </a:endParaRPr>
          </a:p>
          <a:p>
            <a:pPr algn="ctr">
              <a:spcBef>
                <a:spcPct val="30000"/>
              </a:spcBef>
            </a:pPr>
            <a:r>
              <a:rPr lang="fa-IR" sz="3600" b="1">
                <a:cs typeface="B Nazanin" pitchFamily="2" charset="-78"/>
              </a:rPr>
              <a:t>درس: </a:t>
            </a:r>
            <a:r>
              <a:rPr lang="fa-IR" sz="3600" b="1" i="1">
                <a:cs typeface="B Nazanin" pitchFamily="2" charset="-78"/>
              </a:rPr>
              <a:t>نظریه های شخصیت</a:t>
            </a:r>
            <a:endParaRPr lang="en-US" sz="3600" b="1" i="1">
              <a:cs typeface="B Nazanin" pitchFamily="2" charset="-78"/>
            </a:endParaRPr>
          </a:p>
        </p:txBody>
      </p:sp>
      <p:sp>
        <p:nvSpPr>
          <p:cNvPr id="9219" name="Slide Number Placeholder 7"/>
          <p:cNvSpPr txBox="1">
            <a:spLocks noGrp="1"/>
          </p:cNvSpPr>
          <p:nvPr/>
        </p:nvSpPr>
        <p:spPr bwMode="auto">
          <a:xfrm>
            <a:off x="2428875" y="6243638"/>
            <a:ext cx="2133600" cy="457200"/>
          </a:xfrm>
          <a:prstGeom prst="rect">
            <a:avLst/>
          </a:prstGeom>
          <a:noFill/>
          <a:ln w="9525">
            <a:noFill/>
            <a:miter lim="800000"/>
            <a:headEnd/>
            <a:tailEnd/>
          </a:ln>
        </p:spPr>
        <p:txBody>
          <a:bodyPr anchor="b"/>
          <a:lstStyle/>
          <a:p>
            <a:pPr rtl="0"/>
            <a:r>
              <a:rPr lang="en-US" altLang="en-US">
                <a:latin typeface="Garamond" pitchFamily="18" charset="0"/>
              </a:rPr>
              <a:t>2 of 19</a:t>
            </a:r>
          </a:p>
        </p:txBody>
      </p:sp>
    </p:spTree>
  </p:cSld>
  <p:clrMapOvr>
    <a:masterClrMapping/>
  </p:clrMapOvr>
  <p:transition>
    <p:checke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5"/>
          <p:cNvSpPr>
            <a:spLocks noChangeArrowheads="1"/>
          </p:cNvSpPr>
          <p:nvPr/>
        </p:nvSpPr>
        <p:spPr bwMode="auto">
          <a:xfrm>
            <a:off x="1763713" y="549275"/>
            <a:ext cx="5472112" cy="2141538"/>
          </a:xfrm>
          <a:prstGeom prst="rect">
            <a:avLst/>
          </a:prstGeom>
          <a:noFill/>
          <a:ln w="9525">
            <a:noFill/>
            <a:miter lim="800000"/>
            <a:headEnd/>
            <a:tailEnd/>
          </a:ln>
        </p:spPr>
        <p:txBody>
          <a:bodyPr>
            <a:spAutoFit/>
          </a:bodyPr>
          <a:lstStyle/>
          <a:p>
            <a:pPr algn="ctr">
              <a:spcBef>
                <a:spcPct val="30000"/>
              </a:spcBef>
            </a:pPr>
            <a:endParaRPr lang="fa-IR" sz="2400" b="1">
              <a:cs typeface="B Nazanin" pitchFamily="2" charset="-78"/>
            </a:endParaRPr>
          </a:p>
          <a:p>
            <a:pPr algn="ctr">
              <a:spcBef>
                <a:spcPct val="30000"/>
              </a:spcBef>
            </a:pPr>
            <a:endParaRPr lang="fa-IR" sz="3200" b="1">
              <a:cs typeface="B Nazanin" pitchFamily="2" charset="-78"/>
            </a:endParaRPr>
          </a:p>
          <a:p>
            <a:pPr algn="ctr">
              <a:spcBef>
                <a:spcPct val="30000"/>
              </a:spcBef>
            </a:pPr>
            <a:endParaRPr lang="fa-IR" sz="1400" b="1">
              <a:cs typeface="B Nazanin" pitchFamily="2" charset="-78"/>
            </a:endParaRPr>
          </a:p>
          <a:p>
            <a:pPr algn="ctr">
              <a:spcBef>
                <a:spcPct val="30000"/>
              </a:spcBef>
            </a:pPr>
            <a:endParaRPr lang="fa-IR" sz="1400" b="1">
              <a:cs typeface="B Nazanin" pitchFamily="2" charset="-78"/>
            </a:endParaRPr>
          </a:p>
          <a:p>
            <a:pPr algn="ctr">
              <a:spcBef>
                <a:spcPct val="30000"/>
              </a:spcBef>
            </a:pPr>
            <a:endParaRPr lang="en-US" sz="2400" b="1">
              <a:cs typeface="B Nazanin" pitchFamily="2" charset="-78"/>
            </a:endParaRPr>
          </a:p>
        </p:txBody>
      </p:sp>
      <p:sp>
        <p:nvSpPr>
          <p:cNvPr id="10243" name="Slide Number Placeholder 7"/>
          <p:cNvSpPr txBox="1">
            <a:spLocks noGrp="1"/>
          </p:cNvSpPr>
          <p:nvPr/>
        </p:nvSpPr>
        <p:spPr bwMode="auto">
          <a:xfrm>
            <a:off x="2428875" y="6243638"/>
            <a:ext cx="2133600" cy="457200"/>
          </a:xfrm>
          <a:prstGeom prst="rect">
            <a:avLst/>
          </a:prstGeom>
          <a:noFill/>
          <a:ln w="9525">
            <a:noFill/>
            <a:miter lim="800000"/>
            <a:headEnd/>
            <a:tailEnd/>
          </a:ln>
        </p:spPr>
        <p:txBody>
          <a:bodyPr anchor="b"/>
          <a:lstStyle/>
          <a:p>
            <a:pPr rtl="0"/>
            <a:r>
              <a:rPr lang="en-US" altLang="en-US">
                <a:latin typeface="Garamond" pitchFamily="18" charset="0"/>
              </a:rPr>
              <a:t>3of 19</a:t>
            </a:r>
          </a:p>
        </p:txBody>
      </p:sp>
      <p:sp>
        <p:nvSpPr>
          <p:cNvPr id="10244" name="Text Box 5"/>
          <p:cNvSpPr txBox="1">
            <a:spLocks noChangeArrowheads="1"/>
          </p:cNvSpPr>
          <p:nvPr/>
        </p:nvSpPr>
        <p:spPr bwMode="auto">
          <a:xfrm>
            <a:off x="4211638" y="2205038"/>
            <a:ext cx="3024187" cy="366712"/>
          </a:xfrm>
          <a:prstGeom prst="rect">
            <a:avLst/>
          </a:prstGeom>
          <a:noFill/>
          <a:ln w="9525">
            <a:noFill/>
            <a:miter lim="800000"/>
            <a:headEnd/>
            <a:tailEnd/>
          </a:ln>
        </p:spPr>
        <p:txBody>
          <a:bodyPr>
            <a:spAutoFit/>
          </a:bodyPr>
          <a:lstStyle/>
          <a:p>
            <a:pPr>
              <a:spcBef>
                <a:spcPct val="50000"/>
              </a:spcBef>
            </a:pPr>
            <a:endParaRPr lang="en-US"/>
          </a:p>
        </p:txBody>
      </p:sp>
      <p:sp>
        <p:nvSpPr>
          <p:cNvPr id="10245" name="WordArt 7"/>
          <p:cNvSpPr>
            <a:spLocks noChangeArrowheads="1" noChangeShapeType="1" noTextEdit="1"/>
          </p:cNvSpPr>
          <p:nvPr/>
        </p:nvSpPr>
        <p:spPr bwMode="auto">
          <a:xfrm>
            <a:off x="250825" y="6165850"/>
            <a:ext cx="1152525" cy="431800"/>
          </a:xfrm>
          <a:prstGeom prst="rect">
            <a:avLst/>
          </a:prstGeom>
        </p:spPr>
        <p:txBody>
          <a:bodyPr wrap="none" fromWordArt="1">
            <a:prstTxWarp prst="textWave1">
              <a:avLst>
                <a:gd name="adj1" fmla="val 13005"/>
                <a:gd name="adj2" fmla="val 0"/>
              </a:avLst>
            </a:prstTxWarp>
          </a:bodyPr>
          <a:lstStyle/>
          <a:p>
            <a:pPr algn="ctr" rtl="0"/>
            <a:endParaRPr lang="fa-IR" sz="2400" kern="10">
              <a:ln w="9525">
                <a:noFill/>
                <a:round/>
                <a:headEnd/>
                <a:tailEnd/>
              </a:ln>
              <a:gradFill rotWithShape="1">
                <a:gsLst>
                  <a:gs pos="0">
                    <a:srgbClr val="9999FF"/>
                  </a:gs>
                  <a:gs pos="100000">
                    <a:srgbClr val="009999"/>
                  </a:gs>
                </a:gsLst>
                <a:lin ang="5400000" scaled="1"/>
              </a:gradFill>
              <a:effectLst>
                <a:outerShdw dist="53882" dir="2700000" algn="ctr" rotWithShape="0">
                  <a:srgbClr val="C0C0C0">
                    <a:alpha val="79999"/>
                  </a:srgbClr>
                </a:outerShdw>
              </a:effectLst>
              <a:latin typeface="Arial"/>
              <a:cs typeface="Arial"/>
            </a:endParaRPr>
          </a:p>
        </p:txBody>
      </p:sp>
      <p:sp>
        <p:nvSpPr>
          <p:cNvPr id="10246" name="Rectangle 9"/>
          <p:cNvSpPr>
            <a:spLocks noChangeArrowheads="1"/>
          </p:cNvSpPr>
          <p:nvPr/>
        </p:nvSpPr>
        <p:spPr bwMode="auto">
          <a:xfrm>
            <a:off x="4356100" y="333375"/>
            <a:ext cx="4140200" cy="830263"/>
          </a:xfrm>
          <a:prstGeom prst="rect">
            <a:avLst/>
          </a:prstGeom>
          <a:noFill/>
          <a:ln w="9525">
            <a:noFill/>
            <a:miter lim="800000"/>
            <a:headEnd/>
            <a:tailEnd/>
          </a:ln>
        </p:spPr>
        <p:txBody>
          <a:bodyPr anchor="ctr">
            <a:spAutoFit/>
          </a:bodyPr>
          <a:lstStyle/>
          <a:p>
            <a:pPr eaLnBrk="0" hangingPunct="0"/>
            <a:r>
              <a:rPr lang="fa-IR" sz="4800" dirty="0">
                <a:solidFill>
                  <a:srgbClr val="C00000"/>
                </a:solidFill>
                <a:latin typeface="Calibri" pitchFamily="34" charset="0"/>
                <a:cs typeface="Calibri" pitchFamily="34" charset="0"/>
              </a:rPr>
              <a:t>کارل راجرز</a:t>
            </a:r>
            <a:endParaRPr lang="fa-IR" dirty="0">
              <a:solidFill>
                <a:srgbClr val="C00000"/>
              </a:solidFill>
            </a:endParaRPr>
          </a:p>
        </p:txBody>
      </p:sp>
      <p:sp>
        <p:nvSpPr>
          <p:cNvPr id="10247" name="Rectangle 10"/>
          <p:cNvSpPr>
            <a:spLocks noChangeArrowheads="1"/>
          </p:cNvSpPr>
          <p:nvPr/>
        </p:nvSpPr>
        <p:spPr bwMode="auto">
          <a:xfrm>
            <a:off x="323850" y="1557338"/>
            <a:ext cx="8208963" cy="4464050"/>
          </a:xfrm>
          <a:prstGeom prst="rect">
            <a:avLst/>
          </a:prstGeom>
          <a:noFill/>
          <a:ln w="9525">
            <a:noFill/>
            <a:miter lim="800000"/>
            <a:headEnd/>
            <a:tailEnd/>
          </a:ln>
        </p:spPr>
        <p:txBody>
          <a:bodyPr anchor="ctr">
            <a:spAutoFit/>
          </a:bodyPr>
          <a:lstStyle/>
          <a:p>
            <a:pPr algn="just" eaLnBrk="0" hangingPunct="0"/>
            <a:r>
              <a:rPr lang="fa-IR" sz="2800">
                <a:latin typeface="Calibri" pitchFamily="34" charset="0"/>
                <a:cs typeface="Calibri" pitchFamily="34" charset="0"/>
              </a:rPr>
              <a:t>راجرز مبتکر رویکرد معروفی به روان درمانی است که در آغاز به درمان </a:t>
            </a:r>
            <a:r>
              <a:rPr lang="fa-IR" sz="2800">
                <a:solidFill>
                  <a:srgbClr val="00B0F0"/>
                </a:solidFill>
                <a:latin typeface="Calibri" pitchFamily="34" charset="0"/>
                <a:cs typeface="Calibri" pitchFamily="34" charset="0"/>
              </a:rPr>
              <a:t>بی رهنمود</a:t>
            </a:r>
            <a:r>
              <a:rPr lang="fa-IR" sz="2800">
                <a:latin typeface="Calibri" pitchFamily="34" charset="0"/>
                <a:cs typeface="Calibri" pitchFamily="34" charset="0"/>
              </a:rPr>
              <a:t> یا درمان </a:t>
            </a:r>
            <a:r>
              <a:rPr lang="fa-IR" sz="2800">
                <a:solidFill>
                  <a:srgbClr val="00B0F0"/>
                </a:solidFill>
                <a:latin typeface="Calibri" pitchFamily="34" charset="0"/>
                <a:cs typeface="Calibri" pitchFamily="34" charset="0"/>
              </a:rPr>
              <a:t>متمرکز بر</a:t>
            </a:r>
            <a:r>
              <a:rPr lang="fa-IR" sz="2800">
                <a:latin typeface="Calibri" pitchFamily="34" charset="0"/>
                <a:cs typeface="Calibri" pitchFamily="34" charset="0"/>
              </a:rPr>
              <a:t> </a:t>
            </a:r>
            <a:r>
              <a:rPr lang="fa-IR" sz="2800">
                <a:solidFill>
                  <a:srgbClr val="00B0F0"/>
                </a:solidFill>
                <a:latin typeface="Calibri" pitchFamily="34" charset="0"/>
                <a:cs typeface="Calibri" pitchFamily="34" charset="0"/>
              </a:rPr>
              <a:t>درمانجو</a:t>
            </a:r>
            <a:r>
              <a:rPr lang="fa-IR" sz="2800">
                <a:latin typeface="Calibri" pitchFamily="34" charset="0"/>
                <a:cs typeface="Calibri" pitchFamily="34" charset="0"/>
              </a:rPr>
              <a:t> معروف بود و اخیراً به درمان </a:t>
            </a:r>
            <a:r>
              <a:rPr lang="fa-IR" sz="2800">
                <a:solidFill>
                  <a:srgbClr val="00B0F0"/>
                </a:solidFill>
                <a:latin typeface="Calibri" pitchFamily="34" charset="0"/>
                <a:cs typeface="Calibri" pitchFamily="34" charset="0"/>
              </a:rPr>
              <a:t>متمرکز بر</a:t>
            </a:r>
            <a:r>
              <a:rPr lang="fa-IR" sz="2800">
                <a:latin typeface="Calibri" pitchFamily="34" charset="0"/>
                <a:cs typeface="Calibri" pitchFamily="34" charset="0"/>
              </a:rPr>
              <a:t> </a:t>
            </a:r>
            <a:r>
              <a:rPr lang="fa-IR" sz="2800">
                <a:solidFill>
                  <a:srgbClr val="00B0F0"/>
                </a:solidFill>
                <a:latin typeface="Calibri" pitchFamily="34" charset="0"/>
                <a:cs typeface="Calibri" pitchFamily="34" charset="0"/>
              </a:rPr>
              <a:t>شخص</a:t>
            </a:r>
            <a:r>
              <a:rPr lang="fa-IR" sz="2800">
                <a:latin typeface="Calibri" pitchFamily="34" charset="0"/>
                <a:cs typeface="Calibri" pitchFamily="34" charset="0"/>
              </a:rPr>
              <a:t> شهرت یافته است.</a:t>
            </a:r>
            <a:endParaRPr lang="en-US" sz="2800"/>
          </a:p>
          <a:p>
            <a:pPr algn="just" eaLnBrk="0" hangingPunct="0"/>
            <a:r>
              <a:rPr lang="fa-IR" sz="2800">
                <a:latin typeface="Calibri" pitchFamily="34" charset="0"/>
                <a:cs typeface="Calibri" pitchFamily="34" charset="0"/>
              </a:rPr>
              <a:t>نظریۀ راجرز ریشه در اصول روان شناسی انسان گرا دارد.</a:t>
            </a:r>
            <a:endParaRPr lang="en-US" sz="2800"/>
          </a:p>
          <a:p>
            <a:pPr algn="just" eaLnBrk="0" hangingPunct="0"/>
            <a:r>
              <a:rPr lang="fa-IR" sz="2800">
                <a:latin typeface="Calibri" pitchFamily="34" charset="0"/>
                <a:cs typeface="Calibri" pitchFamily="34" charset="0"/>
              </a:rPr>
              <a:t>درمان متمرکز بر درمانجو یا شخص عبارت است از افراد دارای توانایی و همچنین مسئولیت هستند تا شخصیت خود را تغییر داده یا اصلاح کنند و درمانگر نه به عنوان هدایت کننده بلکه به عنوان تسهیل کنندۀ چنین تغییری عمل میکند.</a:t>
            </a:r>
            <a:endParaRPr lang="en-US" sz="2800"/>
          </a:p>
          <a:p>
            <a:pPr algn="just" eaLnBrk="0" hangingPunct="0"/>
            <a:r>
              <a:rPr lang="fa-IR" sz="2800">
                <a:latin typeface="Calibri" pitchFamily="34" charset="0"/>
                <a:cs typeface="Calibri" pitchFamily="34" charset="0"/>
              </a:rPr>
              <a:t>هدف غایی راجرز شکوفایی خویشتن است.</a:t>
            </a:r>
            <a:endParaRPr lang="en-US" sz="2800"/>
          </a:p>
          <a:p>
            <a:pPr algn="just" rtl="0" eaLnBrk="0" hangingPunct="0"/>
            <a:endParaRPr lang="en-US" sz="2800"/>
          </a:p>
        </p:txBody>
      </p:sp>
    </p:spTree>
  </p:cSld>
  <p:clrMapOvr>
    <a:masterClrMapping/>
  </p:clrMapOvr>
  <p:transition>
    <p:checke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Slide Number Placeholder 5"/>
          <p:cNvSpPr>
            <a:spLocks noGrp="1"/>
          </p:cNvSpPr>
          <p:nvPr>
            <p:ph type="sldNum" sz="quarter" idx="12"/>
          </p:nvPr>
        </p:nvSpPr>
        <p:spPr>
          <a:xfrm>
            <a:off x="2295525" y="6243638"/>
            <a:ext cx="2133600" cy="457200"/>
          </a:xfrm>
        </p:spPr>
        <p:txBody>
          <a:bodyPr/>
          <a:lstStyle/>
          <a:p>
            <a:pPr rtl="0">
              <a:defRPr/>
            </a:pPr>
            <a:r>
              <a:rPr lang="en-US" altLang="en-US" sz="1800">
                <a:latin typeface="Garamond" pitchFamily="18" charset="0"/>
              </a:rPr>
              <a:t>4 of 19</a:t>
            </a:r>
          </a:p>
        </p:txBody>
      </p:sp>
      <p:sp>
        <p:nvSpPr>
          <p:cNvPr id="11267" name="WordArt 6"/>
          <p:cNvSpPr>
            <a:spLocks noChangeArrowheads="1" noChangeShapeType="1" noTextEdit="1"/>
          </p:cNvSpPr>
          <p:nvPr/>
        </p:nvSpPr>
        <p:spPr bwMode="auto">
          <a:xfrm>
            <a:off x="250825" y="6165850"/>
            <a:ext cx="1152525" cy="431800"/>
          </a:xfrm>
          <a:prstGeom prst="rect">
            <a:avLst/>
          </a:prstGeom>
        </p:spPr>
        <p:txBody>
          <a:bodyPr wrap="none" fromWordArt="1">
            <a:prstTxWarp prst="textWave1">
              <a:avLst>
                <a:gd name="adj1" fmla="val 13005"/>
                <a:gd name="adj2" fmla="val 0"/>
              </a:avLst>
            </a:prstTxWarp>
          </a:bodyPr>
          <a:lstStyle/>
          <a:p>
            <a:pPr algn="ctr" rtl="0"/>
            <a:endParaRPr lang="fa-IR" sz="2400" kern="10">
              <a:ln w="9525">
                <a:noFill/>
                <a:round/>
                <a:headEnd/>
                <a:tailEnd/>
              </a:ln>
              <a:gradFill rotWithShape="1">
                <a:gsLst>
                  <a:gs pos="0">
                    <a:srgbClr val="9999FF"/>
                  </a:gs>
                  <a:gs pos="100000">
                    <a:srgbClr val="009999"/>
                  </a:gs>
                </a:gsLst>
                <a:lin ang="5400000" scaled="1"/>
              </a:gradFill>
              <a:effectLst>
                <a:outerShdw dist="53882" dir="2700000" algn="ctr" rotWithShape="0">
                  <a:srgbClr val="C0C0C0">
                    <a:alpha val="79999"/>
                  </a:srgbClr>
                </a:outerShdw>
              </a:effectLst>
              <a:latin typeface="Arial"/>
              <a:cs typeface="Arial"/>
            </a:endParaRPr>
          </a:p>
        </p:txBody>
      </p:sp>
      <p:sp>
        <p:nvSpPr>
          <p:cNvPr id="11268" name="Rectangle 6"/>
          <p:cNvSpPr>
            <a:spLocks noChangeArrowheads="1"/>
          </p:cNvSpPr>
          <p:nvPr/>
        </p:nvSpPr>
        <p:spPr bwMode="auto">
          <a:xfrm>
            <a:off x="5724525" y="260350"/>
            <a:ext cx="2967038" cy="708025"/>
          </a:xfrm>
          <a:prstGeom prst="rect">
            <a:avLst/>
          </a:prstGeom>
          <a:noFill/>
          <a:ln w="9525">
            <a:noFill/>
            <a:miter lim="800000"/>
            <a:headEnd/>
            <a:tailEnd/>
          </a:ln>
        </p:spPr>
        <p:txBody>
          <a:bodyPr wrap="none">
            <a:spAutoFit/>
          </a:bodyPr>
          <a:lstStyle/>
          <a:p>
            <a:r>
              <a:rPr lang="fa-IR" sz="4000" b="1" dirty="0">
                <a:solidFill>
                  <a:srgbClr val="C00000"/>
                </a:solidFill>
              </a:rPr>
              <a:t>زندگینامه راجرز</a:t>
            </a:r>
          </a:p>
        </p:txBody>
      </p:sp>
      <p:sp>
        <p:nvSpPr>
          <p:cNvPr id="11269" name="Rectangle 6"/>
          <p:cNvSpPr>
            <a:spLocks noChangeArrowheads="1"/>
          </p:cNvSpPr>
          <p:nvPr/>
        </p:nvSpPr>
        <p:spPr bwMode="auto">
          <a:xfrm>
            <a:off x="468313" y="1052513"/>
            <a:ext cx="8207375" cy="5494337"/>
          </a:xfrm>
          <a:prstGeom prst="rect">
            <a:avLst/>
          </a:prstGeom>
          <a:noFill/>
          <a:ln w="9525">
            <a:noFill/>
            <a:miter lim="800000"/>
            <a:headEnd/>
            <a:tailEnd/>
          </a:ln>
        </p:spPr>
        <p:txBody>
          <a:bodyPr anchor="ctr">
            <a:spAutoFit/>
          </a:bodyPr>
          <a:lstStyle/>
          <a:p>
            <a:pPr eaLnBrk="0" hangingPunct="0"/>
            <a:r>
              <a:rPr lang="fa-IR" sz="2700">
                <a:latin typeface="Calibri" pitchFamily="34" charset="0"/>
                <a:cs typeface="Calibri" pitchFamily="34" charset="0"/>
              </a:rPr>
              <a:t>در سال 1902 به دنیا آمد و در سال 1987 فوت کرد.سال 1924 از دانشگاه ویسکانسین فارغ التحصیل شد.</a:t>
            </a:r>
            <a:endParaRPr lang="en-US" sz="2700"/>
          </a:p>
          <a:p>
            <a:pPr eaLnBrk="0" hangingPunct="0"/>
            <a:r>
              <a:rPr lang="fa-IR" sz="2700">
                <a:latin typeface="Calibri" pitchFamily="34" charset="0"/>
                <a:cs typeface="Calibri" pitchFamily="34" charset="0"/>
              </a:rPr>
              <a:t>سال 1931 درجۀ دکتری خود را دریافت کرد.</a:t>
            </a:r>
            <a:endParaRPr lang="en-US" sz="2700"/>
          </a:p>
          <a:p>
            <a:pPr eaLnBrk="0" hangingPunct="0"/>
            <a:r>
              <a:rPr lang="fa-IR" sz="2700">
                <a:latin typeface="Calibri" pitchFamily="34" charset="0"/>
                <a:cs typeface="Calibri" pitchFamily="34" charset="0"/>
              </a:rPr>
              <a:t>سال 1939 به عنوان رییس مرکز هدایت کودکان راچستر برگزیده شد.</a:t>
            </a:r>
            <a:endParaRPr lang="en-US" sz="2700"/>
          </a:p>
          <a:p>
            <a:pPr eaLnBrk="0" hangingPunct="0"/>
            <a:r>
              <a:rPr lang="fa-IR" sz="2700">
                <a:latin typeface="Calibri" pitchFamily="34" charset="0"/>
                <a:cs typeface="Calibri" pitchFamily="34" charset="0"/>
              </a:rPr>
              <a:t>سال 1940 شغل استاد روان شناسی در دانشگاه ایالتی اوهایو را پذیرفت.</a:t>
            </a:r>
            <a:endParaRPr lang="en-US" sz="2700"/>
          </a:p>
          <a:p>
            <a:pPr eaLnBrk="0" hangingPunct="0"/>
            <a:r>
              <a:rPr lang="fa-IR" sz="2700">
                <a:latin typeface="Calibri" pitchFamily="34" charset="0"/>
                <a:cs typeface="Calibri" pitchFamily="34" charset="0"/>
              </a:rPr>
              <a:t>سال 1945 دانشگاه ایالتی اوهایو را برای پیوستن به  دانشگاه شیکاگو برای احراز پست استادی روان شناسی و ریاست مرکز مشاورۀ آن دانشگاه ترک کرد.</a:t>
            </a:r>
            <a:endParaRPr lang="en-US" sz="2700"/>
          </a:p>
          <a:p>
            <a:pPr eaLnBrk="0" hangingPunct="0"/>
            <a:r>
              <a:rPr lang="fa-IR" sz="2700">
                <a:latin typeface="Calibri" pitchFamily="34" charset="0"/>
                <a:cs typeface="Calibri" pitchFamily="34" charset="0"/>
              </a:rPr>
              <a:t>سال 1946 به ریاست انجمن روانشناسی آمریکا رسید.</a:t>
            </a:r>
            <a:endParaRPr lang="en-US" sz="2700"/>
          </a:p>
          <a:p>
            <a:pPr eaLnBrk="0" hangingPunct="0"/>
            <a:r>
              <a:rPr lang="fa-IR" sz="2700">
                <a:latin typeface="Calibri" pitchFamily="34" charset="0"/>
                <a:cs typeface="Calibri" pitchFamily="34" charset="0"/>
              </a:rPr>
              <a:t>سال 1957 به دانشگاه ویسکانسین رفت. </a:t>
            </a:r>
            <a:endParaRPr lang="en-US" sz="2700"/>
          </a:p>
          <a:p>
            <a:pPr eaLnBrk="0" hangingPunct="0"/>
            <a:r>
              <a:rPr lang="fa-IR" sz="2700">
                <a:latin typeface="Calibri" pitchFamily="34" charset="0"/>
                <a:cs typeface="Calibri" pitchFamily="34" charset="0"/>
              </a:rPr>
              <a:t>سال 1964 به کالیفرنیا نقل مکان کرد تا در مرکز مطالعات انسانی در لایولا به کار بپردازد.</a:t>
            </a:r>
            <a:endParaRPr lang="en-US" sz="2700"/>
          </a:p>
          <a:p>
            <a:pPr algn="l" rtl="0" eaLnBrk="0" hangingPunct="0"/>
            <a:endParaRPr lang="en-US" sz="2700"/>
          </a:p>
        </p:txBody>
      </p:sp>
    </p:spTree>
  </p:cSld>
  <p:clrMapOvr>
    <a:masterClrMapping/>
  </p:clrMapOvr>
  <p:transition>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Slide Number Placeholder 4"/>
          <p:cNvSpPr>
            <a:spLocks noGrp="1"/>
          </p:cNvSpPr>
          <p:nvPr>
            <p:ph type="sldNum" sz="quarter" idx="12"/>
          </p:nvPr>
        </p:nvSpPr>
        <p:spPr>
          <a:xfrm>
            <a:off x="3081338" y="6286500"/>
            <a:ext cx="2133600" cy="414338"/>
          </a:xfrm>
        </p:spPr>
        <p:txBody>
          <a:bodyPr/>
          <a:lstStyle/>
          <a:p>
            <a:pPr algn="ctr" rtl="0">
              <a:defRPr/>
            </a:pPr>
            <a:r>
              <a:rPr lang="en-US" altLang="en-US" sz="1800">
                <a:latin typeface="Garamond" pitchFamily="18" charset="0"/>
              </a:rPr>
              <a:t>5 of 19</a:t>
            </a:r>
          </a:p>
        </p:txBody>
      </p:sp>
      <p:sp>
        <p:nvSpPr>
          <p:cNvPr id="12291" name="Rectangle 6"/>
          <p:cNvSpPr>
            <a:spLocks noChangeArrowheads="1"/>
          </p:cNvSpPr>
          <p:nvPr/>
        </p:nvSpPr>
        <p:spPr bwMode="auto">
          <a:xfrm>
            <a:off x="2484438" y="188913"/>
            <a:ext cx="6443662" cy="830262"/>
          </a:xfrm>
          <a:prstGeom prst="rect">
            <a:avLst/>
          </a:prstGeom>
          <a:noFill/>
          <a:ln w="9525">
            <a:noFill/>
            <a:miter lim="800000"/>
            <a:headEnd/>
            <a:tailEnd/>
          </a:ln>
        </p:spPr>
        <p:txBody>
          <a:bodyPr anchor="ctr">
            <a:spAutoFit/>
          </a:bodyPr>
          <a:lstStyle/>
          <a:p>
            <a:pPr eaLnBrk="0" hangingPunct="0"/>
            <a:r>
              <a:rPr lang="fa-IR" sz="4800" dirty="0">
                <a:solidFill>
                  <a:srgbClr val="C00000"/>
                </a:solidFill>
                <a:latin typeface="Calibri" pitchFamily="34" charset="0"/>
                <a:cs typeface="Calibri" pitchFamily="34" charset="0"/>
              </a:rPr>
              <a:t>اهمیت خویشتن (خود)</a:t>
            </a:r>
            <a:endParaRPr lang="fa-IR" dirty="0">
              <a:solidFill>
                <a:srgbClr val="C00000"/>
              </a:solidFill>
            </a:endParaRPr>
          </a:p>
        </p:txBody>
      </p:sp>
      <p:sp>
        <p:nvSpPr>
          <p:cNvPr id="12292" name="Rectangle 7"/>
          <p:cNvSpPr>
            <a:spLocks noChangeArrowheads="1"/>
          </p:cNvSpPr>
          <p:nvPr/>
        </p:nvSpPr>
        <p:spPr bwMode="auto">
          <a:xfrm>
            <a:off x="611188" y="1052513"/>
            <a:ext cx="8208962" cy="5294312"/>
          </a:xfrm>
          <a:prstGeom prst="rect">
            <a:avLst/>
          </a:prstGeom>
          <a:noFill/>
          <a:ln w="9525">
            <a:noFill/>
            <a:miter lim="800000"/>
            <a:headEnd/>
            <a:tailEnd/>
          </a:ln>
        </p:spPr>
        <p:txBody>
          <a:bodyPr anchor="ctr">
            <a:spAutoFit/>
          </a:bodyPr>
          <a:lstStyle/>
          <a:p>
            <a:pPr eaLnBrk="0" hangingPunct="0"/>
            <a:r>
              <a:rPr lang="fa-IR" sz="2600">
                <a:latin typeface="Calibri" pitchFamily="34" charset="0"/>
                <a:cs typeface="Calibri" pitchFamily="34" charset="0"/>
              </a:rPr>
              <a:t>راجرز ترتیبی داد که کودک از نظر هشت عامل که معتقد بود قادر به تأثیر گذاری بر رفتار هستند رتبه بندی کرد. این عوامل عبارتند از:</a:t>
            </a:r>
            <a:endParaRPr lang="en-US" sz="2600"/>
          </a:p>
          <a:p>
            <a:pPr eaLnBrk="0" hangingPunct="0"/>
            <a:r>
              <a:rPr lang="fa-IR" sz="2600">
                <a:latin typeface="Calibri" pitchFamily="34" charset="0"/>
                <a:cs typeface="Calibri" pitchFamily="34" charset="0"/>
              </a:rPr>
              <a:t>1-محیط خانوادگی کودک</a:t>
            </a:r>
            <a:endParaRPr lang="en-US" sz="2600"/>
          </a:p>
          <a:p>
            <a:pPr eaLnBrk="0" hangingPunct="0"/>
            <a:r>
              <a:rPr lang="fa-IR" sz="2600">
                <a:latin typeface="Calibri" pitchFamily="34" charset="0"/>
                <a:cs typeface="Calibri" pitchFamily="34" charset="0"/>
              </a:rPr>
              <a:t>2-بهداشت</a:t>
            </a:r>
            <a:endParaRPr lang="en-US" sz="2600"/>
          </a:p>
          <a:p>
            <a:pPr eaLnBrk="0" hangingPunct="0"/>
            <a:r>
              <a:rPr lang="fa-IR" sz="2600">
                <a:latin typeface="Calibri" pitchFamily="34" charset="0"/>
                <a:cs typeface="Calibri" pitchFamily="34" charset="0"/>
              </a:rPr>
              <a:t>3-رشد عقلی</a:t>
            </a:r>
            <a:endParaRPr lang="en-US" sz="2600"/>
          </a:p>
          <a:p>
            <a:pPr eaLnBrk="0" hangingPunct="0"/>
            <a:r>
              <a:rPr lang="fa-IR" sz="2600">
                <a:latin typeface="Calibri" pitchFamily="34" charset="0"/>
                <a:cs typeface="Calibri" pitchFamily="34" charset="0"/>
              </a:rPr>
              <a:t>4-عوامل اقتصادی</a:t>
            </a:r>
            <a:endParaRPr lang="en-US" sz="2600"/>
          </a:p>
          <a:p>
            <a:pPr eaLnBrk="0" hangingPunct="0"/>
            <a:r>
              <a:rPr lang="fa-IR" sz="2600">
                <a:latin typeface="Calibri" pitchFamily="34" charset="0"/>
                <a:cs typeface="Calibri" pitchFamily="34" charset="0"/>
              </a:rPr>
              <a:t>5-عوامل فرهنگی</a:t>
            </a:r>
            <a:endParaRPr lang="en-US" sz="2600"/>
          </a:p>
          <a:p>
            <a:pPr eaLnBrk="0" hangingPunct="0"/>
            <a:r>
              <a:rPr lang="fa-IR" sz="2600">
                <a:latin typeface="Calibri" pitchFamily="34" charset="0"/>
                <a:cs typeface="Calibri" pitchFamily="34" charset="0"/>
              </a:rPr>
              <a:t>6-زمینه های اجتماعی</a:t>
            </a:r>
            <a:endParaRPr lang="en-US" sz="2600"/>
          </a:p>
          <a:p>
            <a:pPr eaLnBrk="0" hangingPunct="0"/>
            <a:r>
              <a:rPr lang="fa-IR" sz="2600">
                <a:latin typeface="Calibri" pitchFamily="34" charset="0"/>
                <a:cs typeface="Calibri" pitchFamily="34" charset="0"/>
              </a:rPr>
              <a:t>7-زمینه های تحصیلی</a:t>
            </a:r>
            <a:endParaRPr lang="en-US" sz="2600"/>
          </a:p>
          <a:p>
            <a:pPr eaLnBrk="0" hangingPunct="0"/>
            <a:r>
              <a:rPr lang="fa-IR" sz="2600">
                <a:latin typeface="Calibri" pitchFamily="34" charset="0"/>
                <a:cs typeface="Calibri" pitchFamily="34" charset="0"/>
              </a:rPr>
              <a:t>8-خود فهمی (خود بینشی)</a:t>
            </a:r>
            <a:endParaRPr lang="en-US" sz="2600"/>
          </a:p>
          <a:p>
            <a:pPr eaLnBrk="0" hangingPunct="0"/>
            <a:r>
              <a:rPr lang="fa-IR" sz="2600">
                <a:latin typeface="Calibri" pitchFamily="34" charset="0"/>
                <a:cs typeface="Calibri" pitchFamily="34" charset="0"/>
              </a:rPr>
              <a:t>هفت عامل اول بیرونی هستند ولی عامل هشتم (خود فهمی) یک عامل بالقوۀ درونی است.</a:t>
            </a:r>
            <a:endParaRPr lang="en-US" sz="2600"/>
          </a:p>
          <a:p>
            <a:pPr eaLnBrk="0" hangingPunct="0"/>
            <a:r>
              <a:rPr lang="fa-IR" sz="2600">
                <a:latin typeface="Calibri" pitchFamily="34" charset="0"/>
                <a:cs typeface="Calibri" pitchFamily="34" charset="0"/>
              </a:rPr>
              <a:t>خویشتن هستۀ مرکزی رویکرد راجرز در درک شخصیت شد.</a:t>
            </a:r>
            <a:endParaRPr lang="fa-IR" sz="2600"/>
          </a:p>
        </p:txBody>
      </p:sp>
      <p:pic>
        <p:nvPicPr>
          <p:cNvPr id="8" name="05_ sayad.mp3">
            <a:hlinkClick r:id="" action="ppaction://media"/>
          </p:cNvPr>
          <p:cNvPicPr>
            <a:picLocks noRot="1" noChangeAspect="1"/>
          </p:cNvPicPr>
          <p:nvPr>
            <a:audioFile r:link="rId1"/>
          </p:nvPr>
        </p:nvPicPr>
        <p:blipFill>
          <a:blip r:embed="rId4"/>
          <a:srcRect/>
          <a:stretch>
            <a:fillRect/>
          </a:stretch>
        </p:blipFill>
        <p:spPr bwMode="auto">
          <a:xfrm>
            <a:off x="107950" y="6508750"/>
            <a:ext cx="304800" cy="304800"/>
          </a:xfrm>
          <a:prstGeom prst="rect">
            <a:avLst/>
          </a:prstGeom>
          <a:noFill/>
          <a:ln w="9525">
            <a:noFill/>
            <a:miter lim="800000"/>
            <a:headEnd/>
            <a:tailEnd/>
          </a:ln>
        </p:spPr>
      </p:pic>
    </p:spTree>
  </p:cSld>
  <p:clrMapOvr>
    <a:masterClrMapping/>
  </p:clrMapOvr>
  <p:transition>
    <p:checker dir="vert"/>
  </p:transition>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49708" fill="hold"/>
                                        <p:tgtEl>
                                          <p:spTgt spid="8"/>
                                        </p:tgtEl>
                                      </p:cBhvr>
                                    </p:cmd>
                                  </p:childTnLst>
                                </p:cTn>
                              </p:par>
                            </p:childTnLst>
                          </p:cTn>
                        </p:par>
                      </p:childTnLst>
                    </p:cTn>
                  </p:par>
                </p:childTnLst>
              </p:cTn>
              <p:nextCondLst>
                <p:cond evt="onClick" delay="0">
                  <p:tgtEl>
                    <p:spTgt spid="8"/>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Slide Number Placeholder 4"/>
          <p:cNvSpPr>
            <a:spLocks noGrp="1"/>
          </p:cNvSpPr>
          <p:nvPr>
            <p:ph type="sldNum" sz="quarter" idx="12"/>
          </p:nvPr>
        </p:nvSpPr>
        <p:spPr>
          <a:xfrm>
            <a:off x="2295525" y="6243638"/>
            <a:ext cx="2133600" cy="457200"/>
          </a:xfrm>
        </p:spPr>
        <p:txBody>
          <a:bodyPr/>
          <a:lstStyle/>
          <a:p>
            <a:pPr rtl="0">
              <a:defRPr/>
            </a:pPr>
            <a:r>
              <a:rPr lang="en-US" altLang="en-US" sz="1800">
                <a:latin typeface="Garamond" pitchFamily="18" charset="0"/>
              </a:rPr>
              <a:t>6 of 19</a:t>
            </a:r>
          </a:p>
        </p:txBody>
      </p:sp>
      <p:sp>
        <p:nvSpPr>
          <p:cNvPr id="13315" name="Rectangle 6"/>
          <p:cNvSpPr>
            <a:spLocks noChangeArrowheads="1"/>
          </p:cNvSpPr>
          <p:nvPr/>
        </p:nvSpPr>
        <p:spPr bwMode="auto">
          <a:xfrm>
            <a:off x="2569025" y="260350"/>
            <a:ext cx="6322564" cy="830997"/>
          </a:xfrm>
          <a:prstGeom prst="rect">
            <a:avLst/>
          </a:prstGeom>
          <a:noFill/>
          <a:ln w="9525">
            <a:noFill/>
            <a:miter lim="800000"/>
            <a:headEnd/>
            <a:tailEnd/>
          </a:ln>
        </p:spPr>
        <p:txBody>
          <a:bodyPr wrap="none" anchor="ctr">
            <a:spAutoFit/>
          </a:bodyPr>
          <a:lstStyle/>
          <a:p>
            <a:pPr eaLnBrk="0" hangingPunct="0"/>
            <a:r>
              <a:rPr lang="fa-IR" sz="4800" dirty="0">
                <a:solidFill>
                  <a:srgbClr val="C00000"/>
                </a:solidFill>
                <a:latin typeface="Calibri" pitchFamily="34" charset="0"/>
                <a:cs typeface="Calibri" pitchFamily="34" charset="0"/>
              </a:rPr>
              <a:t>شکوفایی و تمایل بنیادی انسان؛</a:t>
            </a:r>
            <a:endParaRPr lang="fa-IR" dirty="0">
              <a:solidFill>
                <a:srgbClr val="C00000"/>
              </a:solidFill>
            </a:endParaRPr>
          </a:p>
        </p:txBody>
      </p:sp>
      <p:sp>
        <p:nvSpPr>
          <p:cNvPr id="13316" name="Rectangle 7"/>
          <p:cNvSpPr>
            <a:spLocks noChangeArrowheads="1"/>
          </p:cNvSpPr>
          <p:nvPr/>
        </p:nvSpPr>
        <p:spPr bwMode="auto">
          <a:xfrm>
            <a:off x="611188" y="1341438"/>
            <a:ext cx="8208962" cy="3538537"/>
          </a:xfrm>
          <a:prstGeom prst="rect">
            <a:avLst/>
          </a:prstGeom>
          <a:noFill/>
          <a:ln w="9525">
            <a:noFill/>
            <a:miter lim="800000"/>
            <a:headEnd/>
            <a:tailEnd/>
          </a:ln>
        </p:spPr>
        <p:txBody>
          <a:bodyPr anchor="ctr">
            <a:spAutoFit/>
          </a:bodyPr>
          <a:lstStyle/>
          <a:p>
            <a:pPr algn="just" eaLnBrk="0" hangingPunct="0"/>
            <a:r>
              <a:rPr lang="fa-IR" sz="2800">
                <a:latin typeface="Calibri" pitchFamily="34" charset="0"/>
                <a:cs typeface="Calibri" pitchFamily="34" charset="0"/>
              </a:rPr>
              <a:t>از نظر راجرز ساده ترین و اساسی ترین تمایل بنیادی، نیازهای فیزولوژیکی هستند از قبیل آب، هوا، غذا و نیاز شکوفا شدن وسیلۀ نگهداری و بقای خود فرد را فراهم میکند.</a:t>
            </a:r>
            <a:endParaRPr lang="en-US" sz="2800"/>
          </a:p>
          <a:p>
            <a:pPr algn="just" eaLnBrk="0" hangingPunct="0"/>
            <a:r>
              <a:rPr lang="fa-IR" sz="2800">
                <a:latin typeface="Calibri" pitchFamily="34" charset="0"/>
                <a:cs typeface="Calibri" pitchFamily="34" charset="0"/>
              </a:rPr>
              <a:t>راجرز اصطلاحاتی از قبیل </a:t>
            </a:r>
            <a:r>
              <a:rPr lang="fa-IR" sz="2800" u="sng">
                <a:latin typeface="Calibri" pitchFamily="34" charset="0"/>
                <a:cs typeface="Calibri" pitchFamily="34" charset="0"/>
              </a:rPr>
              <a:t>سرسختی زندگی </a:t>
            </a:r>
            <a:r>
              <a:rPr lang="fa-IR" sz="2800">
                <a:latin typeface="Calibri" pitchFamily="34" charset="0"/>
                <a:cs typeface="Calibri" pitchFamily="34" charset="0"/>
              </a:rPr>
              <a:t>و </a:t>
            </a:r>
            <a:r>
              <a:rPr lang="fa-IR" sz="2800" u="sng">
                <a:latin typeface="Calibri" pitchFamily="34" charset="0"/>
                <a:cs typeface="Calibri" pitchFamily="34" charset="0"/>
              </a:rPr>
              <a:t>جلو راندن زندگی</a:t>
            </a:r>
            <a:r>
              <a:rPr lang="fa-IR" sz="2800">
                <a:latin typeface="Calibri" pitchFamily="34" charset="0"/>
                <a:cs typeface="Calibri" pitchFamily="34" charset="0"/>
              </a:rPr>
              <a:t> را در میل به خود شکوفایی آورد و همچنین معتقد بود که مردم در سرتاسر زندگی چیزی را که او </a:t>
            </a:r>
            <a:r>
              <a:rPr lang="fa-IR" sz="2800" u="sng">
                <a:latin typeface="Calibri" pitchFamily="34" charset="0"/>
                <a:cs typeface="Calibri" pitchFamily="34" charset="0"/>
              </a:rPr>
              <a:t>فرایند ارزش گذاری وجودی</a:t>
            </a:r>
            <a:r>
              <a:rPr lang="fa-IR" sz="2800">
                <a:latin typeface="Calibri" pitchFamily="34" charset="0"/>
                <a:cs typeface="Calibri" pitchFamily="34" charset="0"/>
              </a:rPr>
              <a:t> نامید به نمایش می گذارند. </a:t>
            </a:r>
            <a:endParaRPr lang="en-US" sz="2800"/>
          </a:p>
          <a:p>
            <a:pPr algn="just" rtl="0" eaLnBrk="0" hangingPunct="0"/>
            <a:endParaRPr lang="en-US" sz="2800"/>
          </a:p>
        </p:txBody>
      </p:sp>
    </p:spTree>
  </p:cSld>
  <p:clrMapOvr>
    <a:masterClrMapping/>
  </p:clrMapOvr>
  <p:transition>
    <p:checke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4" name="Slide Number Placeholder 14"/>
          <p:cNvSpPr>
            <a:spLocks noGrp="1"/>
          </p:cNvSpPr>
          <p:nvPr>
            <p:ph type="sldNum" sz="quarter" idx="12"/>
          </p:nvPr>
        </p:nvSpPr>
        <p:spPr>
          <a:xfrm>
            <a:off x="2224088" y="6243638"/>
            <a:ext cx="2133600" cy="457200"/>
          </a:xfrm>
        </p:spPr>
        <p:txBody>
          <a:bodyPr/>
          <a:lstStyle/>
          <a:p>
            <a:pPr rtl="0">
              <a:defRPr/>
            </a:pPr>
            <a:r>
              <a:rPr lang="en-US" altLang="en-US" sz="1800">
                <a:latin typeface="Garamond" pitchFamily="18" charset="0"/>
              </a:rPr>
              <a:t>7 of 19</a:t>
            </a:r>
          </a:p>
        </p:txBody>
      </p:sp>
      <p:sp>
        <p:nvSpPr>
          <p:cNvPr id="14339" name="Rectangle 16"/>
          <p:cNvSpPr>
            <a:spLocks noChangeArrowheads="1"/>
          </p:cNvSpPr>
          <p:nvPr/>
        </p:nvSpPr>
        <p:spPr bwMode="auto">
          <a:xfrm>
            <a:off x="3851275" y="188913"/>
            <a:ext cx="5076825" cy="830262"/>
          </a:xfrm>
          <a:prstGeom prst="rect">
            <a:avLst/>
          </a:prstGeom>
          <a:noFill/>
          <a:ln w="9525">
            <a:noFill/>
            <a:miter lim="800000"/>
            <a:headEnd/>
            <a:tailEnd/>
          </a:ln>
        </p:spPr>
        <p:txBody>
          <a:bodyPr anchor="ctr">
            <a:spAutoFit/>
          </a:bodyPr>
          <a:lstStyle/>
          <a:p>
            <a:pPr eaLnBrk="0" hangingPunct="0"/>
            <a:r>
              <a:rPr lang="fa-IR" sz="4800" dirty="0">
                <a:solidFill>
                  <a:srgbClr val="C00000"/>
                </a:solidFill>
                <a:latin typeface="Calibri" pitchFamily="34" charset="0"/>
                <a:cs typeface="Calibri" pitchFamily="34" charset="0"/>
              </a:rPr>
              <a:t>جهان تجربی؛</a:t>
            </a:r>
            <a:endParaRPr lang="fa-IR" dirty="0">
              <a:solidFill>
                <a:srgbClr val="C00000"/>
              </a:solidFill>
            </a:endParaRPr>
          </a:p>
        </p:txBody>
      </p:sp>
      <p:sp>
        <p:nvSpPr>
          <p:cNvPr id="14340" name="Rectangle 17"/>
          <p:cNvSpPr>
            <a:spLocks noChangeArrowheads="1"/>
          </p:cNvSpPr>
          <p:nvPr/>
        </p:nvSpPr>
        <p:spPr bwMode="auto">
          <a:xfrm>
            <a:off x="323850" y="1125538"/>
            <a:ext cx="8569325" cy="4400550"/>
          </a:xfrm>
          <a:prstGeom prst="rect">
            <a:avLst/>
          </a:prstGeom>
          <a:noFill/>
          <a:ln w="9525">
            <a:noFill/>
            <a:miter lim="800000"/>
            <a:headEnd/>
            <a:tailEnd/>
          </a:ln>
        </p:spPr>
        <p:txBody>
          <a:bodyPr anchor="ctr">
            <a:spAutoFit/>
          </a:bodyPr>
          <a:lstStyle/>
          <a:p>
            <a:pPr algn="just" eaLnBrk="0" hangingPunct="0"/>
            <a:r>
              <a:rPr lang="fa-IR" sz="2800">
                <a:latin typeface="Calibri" pitchFamily="34" charset="0"/>
                <a:cs typeface="Calibri" pitchFamily="34" charset="0"/>
              </a:rPr>
              <a:t>افراد در جهان اطراف خود در معرض منابع محرک بی شماری قرار می گیرند که بعضی پیش پا افتاده و بعضی ها مهم، بعضی تهدید کننده و بعضی ها پاداش هستند.</a:t>
            </a:r>
            <a:endParaRPr lang="en-US" sz="2800"/>
          </a:p>
          <a:p>
            <a:pPr algn="just" eaLnBrk="0" hangingPunct="0"/>
            <a:r>
              <a:rPr lang="fa-IR" sz="2800">
                <a:latin typeface="Calibri" pitchFamily="34" charset="0"/>
                <a:cs typeface="Calibri" pitchFamily="34" charset="0"/>
              </a:rPr>
              <a:t>راجرز اشاره کرد واقعیت محیط شخص، چگونگی درک او از محیط خود است.</a:t>
            </a:r>
            <a:endParaRPr lang="en-US" sz="2800"/>
          </a:p>
          <a:p>
            <a:pPr algn="just" eaLnBrk="0" hangingPunct="0"/>
            <a:r>
              <a:rPr lang="fa-IR" sz="2800">
                <a:latin typeface="Calibri" pitchFamily="34" charset="0"/>
                <a:cs typeface="Calibri" pitchFamily="34" charset="0"/>
              </a:rPr>
              <a:t>جنبه های مهم راجرز از جهان واقعیت هر شخص بسیار خصوصی و به طور کامل تنها به وسیلۀ خود فرد درک می شود.</a:t>
            </a:r>
            <a:endParaRPr lang="en-US" sz="2800"/>
          </a:p>
          <a:p>
            <a:pPr algn="just" eaLnBrk="0" hangingPunct="0"/>
            <a:r>
              <a:rPr lang="fa-IR" sz="2800">
                <a:latin typeface="Calibri" pitchFamily="34" charset="0"/>
                <a:cs typeface="Calibri" pitchFamily="34" charset="0"/>
              </a:rPr>
              <a:t>جهان تجربی یک شخص نه فقط شامل تجربه های بی واسطه و کنونی اوست که بر آنها اشراف دارد، بلکه همچنین شامل همۀ محرکهایی است که او از آنها آگاهی ندارد.</a:t>
            </a:r>
            <a:endParaRPr lang="fa-IR" sz="2800"/>
          </a:p>
        </p:txBody>
      </p:sp>
    </p:spTree>
  </p:cSld>
  <p:clrMapOvr>
    <a:masterClrMapping/>
  </p:clrMapOvr>
  <p:transition>
    <p:checke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7" name="Slide Number Placeholder 13"/>
          <p:cNvSpPr>
            <a:spLocks noGrp="1"/>
          </p:cNvSpPr>
          <p:nvPr>
            <p:ph type="sldNum" sz="quarter" idx="12"/>
          </p:nvPr>
        </p:nvSpPr>
        <p:spPr>
          <a:xfrm>
            <a:off x="2500313" y="6243638"/>
            <a:ext cx="2133600" cy="457200"/>
          </a:xfrm>
        </p:spPr>
        <p:txBody>
          <a:bodyPr/>
          <a:lstStyle/>
          <a:p>
            <a:pPr rtl="0">
              <a:defRPr/>
            </a:pPr>
            <a:r>
              <a:rPr lang="en-US" altLang="en-US" sz="1800">
                <a:latin typeface="Garamond" pitchFamily="18" charset="0"/>
              </a:rPr>
              <a:t>8 of 19</a:t>
            </a:r>
          </a:p>
        </p:txBody>
      </p:sp>
      <p:sp>
        <p:nvSpPr>
          <p:cNvPr id="15363" name="Rectangle 15"/>
          <p:cNvSpPr>
            <a:spLocks noChangeArrowheads="1"/>
          </p:cNvSpPr>
          <p:nvPr/>
        </p:nvSpPr>
        <p:spPr bwMode="auto">
          <a:xfrm>
            <a:off x="0" y="188913"/>
            <a:ext cx="8964613" cy="830262"/>
          </a:xfrm>
          <a:prstGeom prst="rect">
            <a:avLst/>
          </a:prstGeom>
          <a:noFill/>
          <a:ln w="9525">
            <a:noFill/>
            <a:miter lim="800000"/>
            <a:headEnd/>
            <a:tailEnd/>
          </a:ln>
        </p:spPr>
        <p:txBody>
          <a:bodyPr anchor="ctr">
            <a:spAutoFit/>
          </a:bodyPr>
          <a:lstStyle/>
          <a:p>
            <a:pPr eaLnBrk="0" hangingPunct="0"/>
            <a:r>
              <a:rPr lang="fa-IR" sz="4800" dirty="0">
                <a:solidFill>
                  <a:srgbClr val="C00000"/>
                </a:solidFill>
                <a:latin typeface="Calibri" pitchFamily="34" charset="0"/>
                <a:cs typeface="Calibri" pitchFamily="34" charset="0"/>
              </a:rPr>
              <a:t>رشد و تحول خویشتن (خود)</a:t>
            </a:r>
            <a:r>
              <a:rPr lang="fa-IR" sz="2600" dirty="0">
                <a:solidFill>
                  <a:srgbClr val="C00000"/>
                </a:solidFill>
                <a:latin typeface="Calibri" pitchFamily="34" charset="0"/>
                <a:cs typeface="Calibri" pitchFamily="34" charset="0"/>
              </a:rPr>
              <a:t> </a:t>
            </a:r>
            <a:endParaRPr lang="fa-IR" dirty="0">
              <a:solidFill>
                <a:srgbClr val="C00000"/>
              </a:solidFill>
            </a:endParaRPr>
          </a:p>
        </p:txBody>
      </p:sp>
      <p:sp>
        <p:nvSpPr>
          <p:cNvPr id="15364" name="Rectangle 16"/>
          <p:cNvSpPr>
            <a:spLocks noChangeArrowheads="1"/>
          </p:cNvSpPr>
          <p:nvPr/>
        </p:nvSpPr>
        <p:spPr bwMode="auto">
          <a:xfrm>
            <a:off x="250825" y="1125538"/>
            <a:ext cx="8569325" cy="3538537"/>
          </a:xfrm>
          <a:prstGeom prst="rect">
            <a:avLst/>
          </a:prstGeom>
          <a:noFill/>
          <a:ln w="9525">
            <a:noFill/>
            <a:miter lim="800000"/>
            <a:headEnd/>
            <a:tailEnd/>
          </a:ln>
        </p:spPr>
        <p:txBody>
          <a:bodyPr anchor="ctr">
            <a:spAutoFit/>
          </a:bodyPr>
          <a:lstStyle/>
          <a:p>
            <a:pPr algn="just" eaLnBrk="0" hangingPunct="0"/>
            <a:r>
              <a:rPr lang="fa-IR" sz="2800">
                <a:latin typeface="Calibri" pitchFamily="34" charset="0"/>
                <a:cs typeface="Calibri" pitchFamily="34" charset="0"/>
              </a:rPr>
              <a:t>هنگامی که کودک با دیگران تعامل زیادی پیدا می کند که یک بخش از تجربۀ او از بقیه متمایزتر است که کودک خود را با این واژه ها «من، خودم، به من» تعریف می کند که این همان </a:t>
            </a:r>
            <a:r>
              <a:rPr lang="fa-IR" sz="2800" u="sng">
                <a:latin typeface="Calibri" pitchFamily="34" charset="0"/>
                <a:cs typeface="Calibri" pitchFamily="34" charset="0"/>
              </a:rPr>
              <a:t>خود</a:t>
            </a:r>
            <a:r>
              <a:rPr lang="fa-IR" sz="2800">
                <a:latin typeface="Calibri" pitchFamily="34" charset="0"/>
                <a:cs typeface="Calibri" pitchFamily="34" charset="0"/>
              </a:rPr>
              <a:t> یا </a:t>
            </a:r>
            <a:r>
              <a:rPr lang="fa-IR" sz="2800" u="sng">
                <a:latin typeface="Calibri" pitchFamily="34" charset="0"/>
                <a:cs typeface="Calibri" pitchFamily="34" charset="0"/>
              </a:rPr>
              <a:t>خود پندارۀ</a:t>
            </a:r>
            <a:r>
              <a:rPr lang="fa-IR" sz="2800">
                <a:latin typeface="Calibri" pitchFamily="34" charset="0"/>
                <a:cs typeface="Calibri" pitchFamily="34" charset="0"/>
              </a:rPr>
              <a:t> او است.</a:t>
            </a:r>
          </a:p>
          <a:p>
            <a:pPr algn="just" eaLnBrk="0" hangingPunct="0"/>
            <a:endParaRPr lang="fa-IR" sz="2800">
              <a:latin typeface="Calibri" pitchFamily="34" charset="0"/>
            </a:endParaRPr>
          </a:p>
          <a:p>
            <a:pPr algn="just" eaLnBrk="0" hangingPunct="0"/>
            <a:endParaRPr lang="en-US" sz="2800"/>
          </a:p>
          <a:p>
            <a:pPr algn="just" eaLnBrk="0" hangingPunct="0"/>
            <a:r>
              <a:rPr lang="fa-IR" sz="2800">
                <a:latin typeface="Calibri" pitchFamily="34" charset="0"/>
                <a:cs typeface="Calibri" pitchFamily="34" charset="0"/>
              </a:rPr>
              <a:t>خود پنداره عبارت از:</a:t>
            </a:r>
          </a:p>
          <a:p>
            <a:pPr algn="just" eaLnBrk="0" hangingPunct="0"/>
            <a:r>
              <a:rPr lang="fa-IR" sz="2800">
                <a:latin typeface="Calibri" pitchFamily="34" charset="0"/>
                <a:cs typeface="Calibri" pitchFamily="34" charset="0"/>
              </a:rPr>
              <a:t>«تصویر یا برداشت شخص است از آن چیزی که هست، باید باشد و ممکن است بخواهد باشد»</a:t>
            </a:r>
            <a:endParaRPr lang="fa-IR" sz="2800"/>
          </a:p>
        </p:txBody>
      </p:sp>
      <p:pic>
        <p:nvPicPr>
          <p:cNvPr id="17" name="05_ sayad.mp3">
            <a:hlinkClick r:id="" action="ppaction://media"/>
          </p:cNvPr>
          <p:cNvPicPr>
            <a:picLocks noRot="1" noChangeAspect="1"/>
          </p:cNvPicPr>
          <p:nvPr>
            <a:audioFile r:link="rId1"/>
          </p:nvPr>
        </p:nvPicPr>
        <p:blipFill>
          <a:blip r:embed="rId4"/>
          <a:srcRect/>
          <a:stretch>
            <a:fillRect/>
          </a:stretch>
        </p:blipFill>
        <p:spPr bwMode="auto">
          <a:xfrm>
            <a:off x="34925" y="6580188"/>
            <a:ext cx="304800" cy="304800"/>
          </a:xfrm>
          <a:prstGeom prst="rect">
            <a:avLst/>
          </a:prstGeom>
          <a:noFill/>
          <a:ln w="9525">
            <a:noFill/>
            <a:miter lim="800000"/>
            <a:headEnd/>
            <a:tailEnd/>
          </a:ln>
        </p:spPr>
      </p:pic>
    </p:spTree>
  </p:cSld>
  <p:clrMapOvr>
    <a:masterClrMapping/>
  </p:clrMapOvr>
  <p:transition>
    <p:checker dir="vert"/>
  </p:transition>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49708" fill="hold"/>
                                        <p:tgtEl>
                                          <p:spTgt spid="17"/>
                                        </p:tgtEl>
                                      </p:cBhvr>
                                    </p:cmd>
                                  </p:childTnLst>
                                </p:cTn>
                              </p:par>
                            </p:childTnLst>
                          </p:cTn>
                        </p:par>
                      </p:childTnLst>
                    </p:cTn>
                  </p:par>
                </p:childTnLst>
              </p:cTn>
              <p:nextCondLst>
                <p:cond evt="onClick" delay="0">
                  <p:tgtEl>
                    <p:spTgt spid="1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Slide Number Placeholder 4"/>
          <p:cNvSpPr>
            <a:spLocks noGrp="1"/>
          </p:cNvSpPr>
          <p:nvPr>
            <p:ph type="sldNum" sz="quarter" idx="12"/>
          </p:nvPr>
        </p:nvSpPr>
        <p:spPr>
          <a:xfrm>
            <a:off x="2224088" y="6243638"/>
            <a:ext cx="2133600" cy="457200"/>
          </a:xfrm>
        </p:spPr>
        <p:txBody>
          <a:bodyPr/>
          <a:lstStyle/>
          <a:p>
            <a:pPr rtl="0">
              <a:defRPr/>
            </a:pPr>
            <a:r>
              <a:rPr lang="en-US" altLang="en-US" sz="1800">
                <a:latin typeface="Garamond" pitchFamily="18" charset="0"/>
              </a:rPr>
              <a:t>9 of 19</a:t>
            </a:r>
          </a:p>
        </p:txBody>
      </p:sp>
      <p:sp>
        <p:nvSpPr>
          <p:cNvPr id="16387" name="Rectangle 6"/>
          <p:cNvSpPr>
            <a:spLocks noChangeArrowheads="1"/>
          </p:cNvSpPr>
          <p:nvPr/>
        </p:nvSpPr>
        <p:spPr bwMode="auto">
          <a:xfrm>
            <a:off x="0" y="333375"/>
            <a:ext cx="8893175" cy="830263"/>
          </a:xfrm>
          <a:prstGeom prst="rect">
            <a:avLst/>
          </a:prstGeom>
          <a:noFill/>
          <a:ln w="9525">
            <a:noFill/>
            <a:miter lim="800000"/>
            <a:headEnd/>
            <a:tailEnd/>
          </a:ln>
        </p:spPr>
        <p:txBody>
          <a:bodyPr anchor="ctr">
            <a:spAutoFit/>
          </a:bodyPr>
          <a:lstStyle/>
          <a:p>
            <a:pPr eaLnBrk="0" hangingPunct="0"/>
            <a:r>
              <a:rPr lang="fa-IR" sz="4800" dirty="0">
                <a:solidFill>
                  <a:srgbClr val="C00000"/>
                </a:solidFill>
                <a:latin typeface="Calibri" pitchFamily="34" charset="0"/>
                <a:cs typeface="Calibri" pitchFamily="34" charset="0"/>
              </a:rPr>
              <a:t>توجه مثبت</a:t>
            </a:r>
            <a:endParaRPr lang="fa-IR" dirty="0">
              <a:solidFill>
                <a:srgbClr val="C00000"/>
              </a:solidFill>
            </a:endParaRPr>
          </a:p>
        </p:txBody>
      </p:sp>
      <p:sp>
        <p:nvSpPr>
          <p:cNvPr id="16388" name="Rectangle 7"/>
          <p:cNvSpPr>
            <a:spLocks noChangeArrowheads="1"/>
          </p:cNvSpPr>
          <p:nvPr/>
        </p:nvSpPr>
        <p:spPr bwMode="auto">
          <a:xfrm>
            <a:off x="179388" y="981075"/>
            <a:ext cx="8783637" cy="3970338"/>
          </a:xfrm>
          <a:prstGeom prst="rect">
            <a:avLst/>
          </a:prstGeom>
          <a:noFill/>
          <a:ln w="9525">
            <a:noFill/>
            <a:miter lim="800000"/>
            <a:headEnd/>
            <a:tailEnd/>
          </a:ln>
        </p:spPr>
        <p:txBody>
          <a:bodyPr anchor="ctr">
            <a:spAutoFit/>
          </a:bodyPr>
          <a:lstStyle/>
          <a:p>
            <a:pPr eaLnBrk="0" hangingPunct="0"/>
            <a:endParaRPr lang="fa-IR" sz="2800">
              <a:latin typeface="Calibri" pitchFamily="34" charset="0"/>
              <a:cs typeface="Calibri" pitchFamily="34" charset="0"/>
            </a:endParaRPr>
          </a:p>
          <a:p>
            <a:pPr eaLnBrk="0" hangingPunct="0"/>
            <a:endParaRPr lang="fa-IR" sz="2800">
              <a:latin typeface="Calibri" pitchFamily="34" charset="0"/>
              <a:cs typeface="Calibri" pitchFamily="34" charset="0"/>
            </a:endParaRPr>
          </a:p>
          <a:p>
            <a:pPr algn="just" eaLnBrk="0" hangingPunct="0"/>
            <a:r>
              <a:rPr lang="fa-IR" sz="2800">
                <a:latin typeface="Calibri" pitchFamily="34" charset="0"/>
                <a:cs typeface="Calibri" pitchFamily="34" charset="0"/>
              </a:rPr>
              <a:t>ضمن اینکه خود و خویشتن ظاهر می شود، در نوزاد همچنین نیازی برای آنچه راجرز آن را توجه مثبت می نامد، رشد می کند. این نیازها احتمالاً اکتسابی است و به عقیدۀ او یک نیاز پایدار و در همۀ انسانها یافت می شود.</a:t>
            </a:r>
          </a:p>
          <a:p>
            <a:pPr algn="just" eaLnBrk="0" hangingPunct="0"/>
            <a:endParaRPr lang="fa-IR" sz="2800">
              <a:latin typeface="Calibri" pitchFamily="34" charset="0"/>
            </a:endParaRPr>
          </a:p>
          <a:p>
            <a:pPr algn="just" eaLnBrk="0" hangingPunct="0"/>
            <a:endParaRPr lang="fa-IR" sz="2800">
              <a:latin typeface="Calibri" pitchFamily="34" charset="0"/>
            </a:endParaRPr>
          </a:p>
          <a:p>
            <a:pPr algn="just" eaLnBrk="0" hangingPunct="0"/>
            <a:r>
              <a:rPr lang="fa-IR" sz="2800">
                <a:solidFill>
                  <a:srgbClr val="00B050"/>
                </a:solidFill>
                <a:latin typeface="Calibri" pitchFamily="34" charset="0"/>
                <a:cs typeface="Calibri" pitchFamily="34" charset="0"/>
              </a:rPr>
              <a:t>توجه مثبت:</a:t>
            </a:r>
            <a:r>
              <a:rPr lang="fa-IR" sz="2800">
                <a:latin typeface="Calibri" pitchFamily="34" charset="0"/>
                <a:cs typeface="Calibri" pitchFamily="34" charset="0"/>
              </a:rPr>
              <a:t>نیازی است برای پذیرش محبت و تأیید از سوی مردمان دیگر به ویژه از جانب مادر در دوران نوزادی.</a:t>
            </a:r>
            <a:endParaRPr lang="fa-IR" sz="2800"/>
          </a:p>
        </p:txBody>
      </p:sp>
      <p:pic>
        <p:nvPicPr>
          <p:cNvPr id="8" name="05_ sayad.mp3">
            <a:hlinkClick r:id="" action="ppaction://media"/>
          </p:cNvPr>
          <p:cNvPicPr>
            <a:picLocks noRot="1" noChangeAspect="1"/>
          </p:cNvPicPr>
          <p:nvPr>
            <a:audioFile r:link="rId1"/>
          </p:nvPr>
        </p:nvPicPr>
        <p:blipFill>
          <a:blip r:embed="rId4"/>
          <a:srcRect/>
          <a:stretch>
            <a:fillRect/>
          </a:stretch>
        </p:blipFill>
        <p:spPr bwMode="auto">
          <a:xfrm>
            <a:off x="34925" y="6580188"/>
            <a:ext cx="304800" cy="304800"/>
          </a:xfrm>
          <a:prstGeom prst="rect">
            <a:avLst/>
          </a:prstGeom>
          <a:noFill/>
          <a:ln w="9525">
            <a:noFill/>
            <a:miter lim="800000"/>
            <a:headEnd/>
            <a:tailEnd/>
          </a:ln>
        </p:spPr>
      </p:pic>
    </p:spTree>
  </p:cSld>
  <p:clrMapOvr>
    <a:masterClrMapping/>
  </p:clrMapOvr>
  <p:transition>
    <p:checker dir="vert"/>
  </p:transition>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49708" fill="hold"/>
                                        <p:tgtEl>
                                          <p:spTgt spid="8"/>
                                        </p:tgtEl>
                                      </p:cBhvr>
                                    </p:cmd>
                                  </p:childTnLst>
                                </p:cTn>
                              </p:par>
                            </p:childTnLst>
                          </p:cTn>
                        </p:par>
                      </p:childTnLst>
                    </p:cTn>
                  </p:par>
                </p:childTnLst>
              </p:cTn>
              <p:nextCondLst>
                <p:cond evt="onClick" delay="0">
                  <p:tgtEl>
                    <p:spTgt spid="8"/>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4"/>
          <p:cNvSpPr txBox="1">
            <a:spLocks noGrp="1"/>
          </p:cNvSpPr>
          <p:nvPr/>
        </p:nvSpPr>
        <p:spPr bwMode="auto">
          <a:xfrm>
            <a:off x="2224088" y="6243638"/>
            <a:ext cx="2133600" cy="457200"/>
          </a:xfrm>
          <a:prstGeom prst="rect">
            <a:avLst/>
          </a:prstGeom>
          <a:noFill/>
          <a:ln w="9525">
            <a:noFill/>
            <a:miter lim="800000"/>
            <a:headEnd/>
            <a:tailEnd/>
          </a:ln>
        </p:spPr>
        <p:txBody>
          <a:bodyPr anchor="b"/>
          <a:lstStyle/>
          <a:p>
            <a:pPr rtl="0"/>
            <a:r>
              <a:rPr lang="en-US" altLang="en-US">
                <a:latin typeface="Garamond" pitchFamily="18" charset="0"/>
              </a:rPr>
              <a:t>10 of 19</a:t>
            </a:r>
          </a:p>
        </p:txBody>
      </p:sp>
      <p:sp>
        <p:nvSpPr>
          <p:cNvPr id="17411" name="Rectangle 7"/>
          <p:cNvSpPr>
            <a:spLocks noChangeArrowheads="1"/>
          </p:cNvSpPr>
          <p:nvPr/>
        </p:nvSpPr>
        <p:spPr bwMode="auto">
          <a:xfrm>
            <a:off x="755650" y="549275"/>
            <a:ext cx="7993063" cy="5692775"/>
          </a:xfrm>
          <a:prstGeom prst="rect">
            <a:avLst/>
          </a:prstGeom>
          <a:noFill/>
          <a:ln w="9525">
            <a:noFill/>
            <a:miter lim="800000"/>
            <a:headEnd/>
            <a:tailEnd/>
          </a:ln>
        </p:spPr>
        <p:txBody>
          <a:bodyPr anchor="ctr">
            <a:spAutoFit/>
          </a:bodyPr>
          <a:lstStyle/>
          <a:p>
            <a:pPr eaLnBrk="0" hangingPunct="0"/>
            <a:endParaRPr lang="fa-IR" sz="2800">
              <a:solidFill>
                <a:srgbClr val="00B050"/>
              </a:solidFill>
              <a:latin typeface="Calibri" pitchFamily="34" charset="0"/>
              <a:cs typeface="Calibri" pitchFamily="34" charset="0"/>
            </a:endParaRPr>
          </a:p>
          <a:p>
            <a:pPr algn="just" eaLnBrk="0" hangingPunct="0"/>
            <a:r>
              <a:rPr lang="fa-IR" sz="2800">
                <a:solidFill>
                  <a:srgbClr val="00B050"/>
                </a:solidFill>
                <a:latin typeface="Calibri" pitchFamily="34" charset="0"/>
                <a:cs typeface="Calibri" pitchFamily="34" charset="0"/>
              </a:rPr>
              <a:t>توجه مثبت نامشروط:</a:t>
            </a:r>
            <a:r>
              <a:rPr lang="fa-IR" sz="2800">
                <a:latin typeface="Calibri" pitchFamily="34" charset="0"/>
                <a:cs typeface="Calibri" pitchFamily="34" charset="0"/>
              </a:rPr>
              <a:t>اگر مادر در توجه مثبت خود را نثار نوزاد نکند تمایل نوزاد به سوی شکوفایی و رشد با خویشتن بازداری می شود.</a:t>
            </a:r>
            <a:endParaRPr lang="en-US" sz="2800"/>
          </a:p>
          <a:p>
            <a:pPr algn="just" eaLnBrk="0" hangingPunct="0"/>
            <a:endParaRPr lang="fa-IR" sz="2800">
              <a:solidFill>
                <a:srgbClr val="00B050"/>
              </a:solidFill>
              <a:latin typeface="Calibri" pitchFamily="34" charset="0"/>
              <a:cs typeface="Calibri" pitchFamily="34" charset="0"/>
            </a:endParaRPr>
          </a:p>
          <a:p>
            <a:pPr algn="just" eaLnBrk="0" hangingPunct="0"/>
            <a:endParaRPr lang="fa-IR" sz="2800">
              <a:solidFill>
                <a:srgbClr val="00B050"/>
              </a:solidFill>
              <a:latin typeface="Calibri" pitchFamily="34" charset="0"/>
              <a:cs typeface="Calibri" pitchFamily="34" charset="0"/>
            </a:endParaRPr>
          </a:p>
          <a:p>
            <a:pPr algn="just" eaLnBrk="0" hangingPunct="0"/>
            <a:r>
              <a:rPr lang="fa-IR" sz="2800">
                <a:solidFill>
                  <a:srgbClr val="00B050"/>
                </a:solidFill>
                <a:latin typeface="Calibri" pitchFamily="34" charset="0"/>
                <a:cs typeface="Calibri" pitchFamily="34" charset="0"/>
              </a:rPr>
              <a:t>توجه مثبت مشروط:</a:t>
            </a:r>
            <a:r>
              <a:rPr lang="fa-IR" sz="2800">
                <a:latin typeface="Calibri" pitchFamily="34" charset="0"/>
                <a:cs typeface="Calibri" pitchFamily="34" charset="0"/>
              </a:rPr>
              <a:t>بر عکس توجه مثبت نامشروط است و وضعیتی است که در آن محبت و تأیید مادر به طور کامل و آزاد عرضه می شود و مشروط به رفتار کودک نیست.</a:t>
            </a:r>
            <a:endParaRPr lang="en-US" sz="2800"/>
          </a:p>
          <a:p>
            <a:pPr algn="just" eaLnBrk="0" hangingPunct="0"/>
            <a:r>
              <a:rPr lang="fa-IR" sz="2800">
                <a:latin typeface="Calibri" pitchFamily="34" charset="0"/>
                <a:cs typeface="Calibri" pitchFamily="34" charset="0"/>
              </a:rPr>
              <a:t>در نتیجه توجه مثبت به تدریج از درون  خود ما می جوشد تا اینکه از سوی دیگران باشد وضعیتی که راجرز آن را </a:t>
            </a:r>
            <a:r>
              <a:rPr lang="fa-IR" sz="2800" u="sng">
                <a:latin typeface="Calibri" pitchFamily="34" charset="0"/>
                <a:cs typeface="Calibri" pitchFamily="34" charset="0"/>
              </a:rPr>
              <a:t>احترام به خود مثبت</a:t>
            </a:r>
            <a:r>
              <a:rPr lang="fa-IR" sz="2800">
                <a:latin typeface="Calibri" pitchFamily="34" charset="0"/>
                <a:cs typeface="Calibri" pitchFamily="34" charset="0"/>
              </a:rPr>
              <a:t> می نامد. </a:t>
            </a:r>
            <a:endParaRPr lang="en-US" sz="2800"/>
          </a:p>
          <a:p>
            <a:pPr eaLnBrk="0" hangingPunct="0"/>
            <a:r>
              <a:rPr lang="fa-IR" sz="2800">
                <a:latin typeface="Calibri" pitchFamily="34" charset="0"/>
                <a:cs typeface="Calibri" pitchFamily="34" charset="0"/>
              </a:rPr>
              <a:t> </a:t>
            </a:r>
            <a:endParaRPr lang="fa-IR" sz="2800"/>
          </a:p>
        </p:txBody>
      </p:sp>
    </p:spTree>
  </p:cSld>
  <p:clrMapOvr>
    <a:masterClrMapping/>
  </p:clrMapOvr>
  <p:transition>
    <p:checke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Slide Number Placeholder 4"/>
          <p:cNvSpPr>
            <a:spLocks noGrp="1"/>
          </p:cNvSpPr>
          <p:nvPr>
            <p:ph type="sldNum" sz="quarter" idx="12"/>
          </p:nvPr>
        </p:nvSpPr>
        <p:spPr>
          <a:xfrm>
            <a:off x="2000250" y="6243638"/>
            <a:ext cx="2133600" cy="457200"/>
          </a:xfrm>
        </p:spPr>
        <p:txBody>
          <a:bodyPr/>
          <a:lstStyle/>
          <a:p>
            <a:pPr rtl="0">
              <a:defRPr/>
            </a:pPr>
            <a:r>
              <a:rPr lang="en-US" altLang="en-US" sz="1800">
                <a:latin typeface="Garamond" pitchFamily="18" charset="0"/>
              </a:rPr>
              <a:t>11 of 19</a:t>
            </a:r>
          </a:p>
        </p:txBody>
      </p:sp>
      <p:sp>
        <p:nvSpPr>
          <p:cNvPr id="18435" name="Rectangle 6"/>
          <p:cNvSpPr>
            <a:spLocks noChangeArrowheads="1"/>
          </p:cNvSpPr>
          <p:nvPr/>
        </p:nvSpPr>
        <p:spPr bwMode="auto">
          <a:xfrm>
            <a:off x="-180975" y="188913"/>
            <a:ext cx="9144000" cy="830262"/>
          </a:xfrm>
          <a:prstGeom prst="rect">
            <a:avLst/>
          </a:prstGeom>
          <a:noFill/>
          <a:ln w="9525">
            <a:noFill/>
            <a:miter lim="800000"/>
            <a:headEnd/>
            <a:tailEnd/>
          </a:ln>
        </p:spPr>
        <p:txBody>
          <a:bodyPr anchor="ctr">
            <a:spAutoFit/>
          </a:bodyPr>
          <a:lstStyle/>
          <a:p>
            <a:pPr eaLnBrk="0" hangingPunct="0"/>
            <a:r>
              <a:rPr lang="fa-IR" sz="4800" dirty="0">
                <a:solidFill>
                  <a:srgbClr val="C00000"/>
                </a:solidFill>
                <a:latin typeface="Calibri" pitchFamily="34" charset="0"/>
                <a:cs typeface="Calibri" pitchFamily="34" charset="0"/>
              </a:rPr>
              <a:t>شرایط ارزشمندی</a:t>
            </a:r>
            <a:endParaRPr lang="fa-IR" dirty="0">
              <a:solidFill>
                <a:srgbClr val="C00000"/>
              </a:solidFill>
            </a:endParaRPr>
          </a:p>
        </p:txBody>
      </p:sp>
      <p:sp>
        <p:nvSpPr>
          <p:cNvPr id="18436" name="Rectangle 7"/>
          <p:cNvSpPr>
            <a:spLocks noChangeArrowheads="1"/>
          </p:cNvSpPr>
          <p:nvPr/>
        </p:nvSpPr>
        <p:spPr bwMode="auto">
          <a:xfrm>
            <a:off x="684213" y="1052513"/>
            <a:ext cx="8064500" cy="1724025"/>
          </a:xfrm>
          <a:prstGeom prst="rect">
            <a:avLst/>
          </a:prstGeom>
          <a:noFill/>
          <a:ln w="9525">
            <a:noFill/>
            <a:miter lim="800000"/>
            <a:headEnd/>
            <a:tailEnd/>
          </a:ln>
        </p:spPr>
        <p:txBody>
          <a:bodyPr anchor="ctr">
            <a:spAutoFit/>
          </a:bodyPr>
          <a:lstStyle/>
          <a:p>
            <a:pPr algn="just" eaLnBrk="0" hangingPunct="0"/>
            <a:r>
              <a:rPr lang="fa-IR" sz="2600">
                <a:latin typeface="Calibri" pitchFamily="34" charset="0"/>
                <a:cs typeface="Calibri" pitchFamily="34" charset="0"/>
              </a:rPr>
              <a:t>شرایط ارزشمندی که از توجه مثبت مشروط ریشه می گیرد.</a:t>
            </a:r>
            <a:endParaRPr lang="en-US" sz="800"/>
          </a:p>
          <a:p>
            <a:pPr algn="just" eaLnBrk="0" hangingPunct="0"/>
            <a:r>
              <a:rPr lang="fa-IR" sz="2600">
                <a:latin typeface="Calibri" pitchFamily="34" charset="0"/>
                <a:cs typeface="Calibri" pitchFamily="34" charset="0"/>
              </a:rPr>
              <a:t>کودک خود را وقتی دوست خواهد داشت که رفتارهای او به شیوه هایی باشد که مورد تأیید مادر قرار گیرد بدین </a:t>
            </a:r>
            <a:r>
              <a:rPr lang="fa-IR" sz="2800">
                <a:latin typeface="Calibri" pitchFamily="34" charset="0"/>
                <a:cs typeface="Calibri" pitchFamily="34" charset="0"/>
              </a:rPr>
              <a:t>ترتیب</a:t>
            </a:r>
            <a:r>
              <a:rPr lang="fa-IR" sz="2600">
                <a:latin typeface="Calibri" pitchFamily="34" charset="0"/>
                <a:cs typeface="Calibri" pitchFamily="34" charset="0"/>
              </a:rPr>
              <a:t> کودک به صورت یک </a:t>
            </a:r>
            <a:r>
              <a:rPr lang="fa-IR" sz="2600" u="sng">
                <a:latin typeface="Calibri" pitchFamily="34" charset="0"/>
                <a:cs typeface="Calibri" pitchFamily="34" charset="0"/>
              </a:rPr>
              <a:t>جایگزین مادر</a:t>
            </a:r>
            <a:r>
              <a:rPr lang="fa-IR" sz="2600">
                <a:latin typeface="Calibri" pitchFamily="34" charset="0"/>
                <a:cs typeface="Calibri" pitchFamily="34" charset="0"/>
              </a:rPr>
              <a:t> عمل می کند. </a:t>
            </a:r>
            <a:endParaRPr lang="fa-IR"/>
          </a:p>
        </p:txBody>
      </p:sp>
      <p:sp>
        <p:nvSpPr>
          <p:cNvPr id="18437" name="Rectangle 8"/>
          <p:cNvSpPr>
            <a:spLocks noChangeArrowheads="1"/>
          </p:cNvSpPr>
          <p:nvPr/>
        </p:nvSpPr>
        <p:spPr bwMode="auto">
          <a:xfrm>
            <a:off x="6857798" y="2924175"/>
            <a:ext cx="2286202" cy="830997"/>
          </a:xfrm>
          <a:prstGeom prst="rect">
            <a:avLst/>
          </a:prstGeom>
          <a:noFill/>
          <a:ln w="9525">
            <a:noFill/>
            <a:miter lim="800000"/>
            <a:headEnd/>
            <a:tailEnd/>
          </a:ln>
        </p:spPr>
        <p:txBody>
          <a:bodyPr wrap="none" anchor="ctr">
            <a:spAutoFit/>
          </a:bodyPr>
          <a:lstStyle/>
          <a:p>
            <a:pPr eaLnBrk="0" hangingPunct="0"/>
            <a:r>
              <a:rPr lang="fa-IR" sz="2600" dirty="0">
                <a:solidFill>
                  <a:srgbClr val="C00000"/>
                </a:solidFill>
                <a:latin typeface="Calibri" pitchFamily="34" charset="0"/>
                <a:cs typeface="Calibri" pitchFamily="34" charset="0"/>
              </a:rPr>
              <a:t>   </a:t>
            </a:r>
            <a:r>
              <a:rPr lang="fa-IR" sz="4800" dirty="0">
                <a:solidFill>
                  <a:srgbClr val="C00000"/>
                </a:solidFill>
                <a:latin typeface="Calibri" pitchFamily="34" charset="0"/>
                <a:cs typeface="Calibri" pitchFamily="34" charset="0"/>
              </a:rPr>
              <a:t>اضطراب</a:t>
            </a:r>
            <a:endParaRPr lang="fa-IR" dirty="0">
              <a:solidFill>
                <a:srgbClr val="C00000"/>
              </a:solidFill>
            </a:endParaRPr>
          </a:p>
        </p:txBody>
      </p:sp>
      <p:sp>
        <p:nvSpPr>
          <p:cNvPr id="18438" name="Rectangle 9"/>
          <p:cNvSpPr>
            <a:spLocks noChangeArrowheads="1"/>
          </p:cNvSpPr>
          <p:nvPr/>
        </p:nvSpPr>
        <p:spPr bwMode="auto">
          <a:xfrm>
            <a:off x="323850" y="3644900"/>
            <a:ext cx="8496300" cy="3108325"/>
          </a:xfrm>
          <a:prstGeom prst="rect">
            <a:avLst/>
          </a:prstGeom>
          <a:noFill/>
          <a:ln w="9525">
            <a:noFill/>
            <a:miter lim="800000"/>
            <a:headEnd/>
            <a:tailEnd/>
          </a:ln>
        </p:spPr>
        <p:txBody>
          <a:bodyPr anchor="ctr">
            <a:spAutoFit/>
          </a:bodyPr>
          <a:lstStyle/>
          <a:p>
            <a:pPr algn="just" eaLnBrk="0" hangingPunct="0"/>
            <a:r>
              <a:rPr lang="fa-IR" sz="2800">
                <a:latin typeface="Calibri" pitchFamily="34" charset="0"/>
                <a:cs typeface="Calibri" pitchFamily="34" charset="0"/>
              </a:rPr>
              <a:t>کودک نه فقط باید بعضی از رفتارها را بازداری کند بلکه همچنین باید آگاهی داشتن از بعضی ادراکها را در میدان تجربی خود انکار کند. بدین ترتیب در اینجا چیزی پدید می آید که راجرز آن را </a:t>
            </a:r>
            <a:r>
              <a:rPr lang="fa-IR" sz="2800" u="sng">
                <a:latin typeface="Calibri" pitchFamily="34" charset="0"/>
                <a:cs typeface="Calibri" pitchFamily="34" charset="0"/>
              </a:rPr>
              <a:t>ناهمخوانی</a:t>
            </a:r>
            <a:r>
              <a:rPr lang="fa-IR" sz="2800">
                <a:latin typeface="Calibri" pitchFamily="34" charset="0"/>
                <a:cs typeface="Calibri" pitchFamily="34" charset="0"/>
              </a:rPr>
              <a:t> میان خود پنداره و بعضی جنبه های تجربۀ یک فرد می نامد. </a:t>
            </a:r>
            <a:endParaRPr lang="en-US" sz="2800"/>
          </a:p>
          <a:p>
            <a:pPr algn="just" eaLnBrk="0" hangingPunct="0"/>
            <a:r>
              <a:rPr lang="fa-IR" sz="2800">
                <a:latin typeface="Calibri" pitchFamily="34" charset="0"/>
                <a:cs typeface="Calibri" pitchFamily="34" charset="0"/>
              </a:rPr>
              <a:t>تجربه هایی که با خود ناهمخوان هستند، به عنوان یک منبع تهدید عمل می کنند و معمولاً به صورت اضطراب تجربه می شوند. </a:t>
            </a:r>
            <a:endParaRPr lang="en-US" sz="2800"/>
          </a:p>
          <a:p>
            <a:pPr algn="just" rtl="0" eaLnBrk="0" hangingPunct="0"/>
            <a:endParaRPr lang="en-US" sz="2800"/>
          </a:p>
        </p:txBody>
      </p:sp>
    </p:spTree>
  </p:cSld>
  <p:clrMapOvr>
    <a:masterClrMapping/>
  </p:clrMapOvr>
  <p:transition>
    <p:checke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4"/>
          <p:cNvSpPr>
            <a:spLocks noGrp="1"/>
          </p:cNvSpPr>
          <p:nvPr>
            <p:ph type="sldNum" sz="quarter" idx="12"/>
          </p:nvPr>
        </p:nvSpPr>
        <p:spPr>
          <a:xfrm>
            <a:off x="2071688" y="6243638"/>
            <a:ext cx="2133600" cy="457200"/>
          </a:xfrm>
        </p:spPr>
        <p:txBody>
          <a:bodyPr/>
          <a:lstStyle/>
          <a:p>
            <a:pPr rtl="0">
              <a:defRPr/>
            </a:pPr>
            <a:r>
              <a:rPr lang="en-US" altLang="en-US" sz="1800">
                <a:latin typeface="Garamond" pitchFamily="18" charset="0"/>
              </a:rPr>
              <a:t>12 of 19</a:t>
            </a:r>
          </a:p>
        </p:txBody>
      </p:sp>
      <p:sp>
        <p:nvSpPr>
          <p:cNvPr id="19459" name="Rectangle 6"/>
          <p:cNvSpPr>
            <a:spLocks noChangeArrowheads="1"/>
          </p:cNvSpPr>
          <p:nvPr/>
        </p:nvSpPr>
        <p:spPr bwMode="auto">
          <a:xfrm>
            <a:off x="2026511" y="692150"/>
            <a:ext cx="6936514" cy="830997"/>
          </a:xfrm>
          <a:prstGeom prst="rect">
            <a:avLst/>
          </a:prstGeom>
          <a:noFill/>
          <a:ln w="9525">
            <a:noFill/>
            <a:miter lim="800000"/>
            <a:headEnd/>
            <a:tailEnd/>
          </a:ln>
        </p:spPr>
        <p:txBody>
          <a:bodyPr wrap="none" anchor="ctr">
            <a:spAutoFit/>
          </a:bodyPr>
          <a:lstStyle/>
          <a:p>
            <a:pPr eaLnBrk="0" hangingPunct="0"/>
            <a:r>
              <a:rPr lang="fa-IR" sz="4800" dirty="0">
                <a:solidFill>
                  <a:srgbClr val="C00000"/>
                </a:solidFill>
                <a:latin typeface="Calibri" pitchFamily="34" charset="0"/>
                <a:cs typeface="Calibri" pitchFamily="34" charset="0"/>
              </a:rPr>
              <a:t>ویژگی های افراد با کارکرد کامل:</a:t>
            </a:r>
            <a:endParaRPr lang="fa-IR" dirty="0">
              <a:solidFill>
                <a:srgbClr val="C00000"/>
              </a:solidFill>
            </a:endParaRPr>
          </a:p>
        </p:txBody>
      </p:sp>
      <p:sp>
        <p:nvSpPr>
          <p:cNvPr id="19460" name="Rectangle 7"/>
          <p:cNvSpPr>
            <a:spLocks noChangeArrowheads="1"/>
          </p:cNvSpPr>
          <p:nvPr/>
        </p:nvSpPr>
        <p:spPr bwMode="auto">
          <a:xfrm>
            <a:off x="179388" y="1916113"/>
            <a:ext cx="8569325" cy="2586037"/>
          </a:xfrm>
          <a:prstGeom prst="rect">
            <a:avLst/>
          </a:prstGeom>
          <a:noFill/>
          <a:ln w="9525">
            <a:noFill/>
            <a:miter lim="800000"/>
            <a:headEnd/>
            <a:tailEnd/>
          </a:ln>
        </p:spPr>
        <p:txBody>
          <a:bodyPr anchor="ctr">
            <a:spAutoFit/>
          </a:bodyPr>
          <a:lstStyle/>
          <a:p>
            <a:pPr algn="just" eaLnBrk="0" hangingPunct="0"/>
            <a:r>
              <a:rPr lang="fa-IR" sz="3600">
                <a:latin typeface="Calibri" pitchFamily="34" charset="0"/>
                <a:cs typeface="Calibri" pitchFamily="34" charset="0"/>
              </a:rPr>
              <a:t>1-آگاهی از همۀ تجربه ها</a:t>
            </a:r>
            <a:endParaRPr lang="en-US" sz="800"/>
          </a:p>
          <a:p>
            <a:pPr algn="just" eaLnBrk="0" hangingPunct="0"/>
            <a:r>
              <a:rPr lang="fa-IR" sz="3600">
                <a:latin typeface="Calibri" pitchFamily="34" charset="0"/>
                <a:cs typeface="Calibri" pitchFamily="34" charset="0"/>
              </a:rPr>
              <a:t>2-توانایی کامل زندگی کردن در هر لحظه</a:t>
            </a:r>
            <a:endParaRPr lang="en-US" sz="800"/>
          </a:p>
          <a:p>
            <a:pPr algn="just" eaLnBrk="0" hangingPunct="0"/>
            <a:r>
              <a:rPr lang="fa-IR" sz="3600">
                <a:latin typeface="Calibri" pitchFamily="34" charset="0"/>
                <a:cs typeface="Calibri" pitchFamily="34" charset="0"/>
              </a:rPr>
              <a:t>3-اعتماد داشتن به ارگانیسم خود</a:t>
            </a:r>
            <a:endParaRPr lang="en-US" sz="800"/>
          </a:p>
          <a:p>
            <a:pPr algn="just" eaLnBrk="0" hangingPunct="0"/>
            <a:r>
              <a:rPr lang="fa-IR" sz="3600">
                <a:latin typeface="Calibri" pitchFamily="34" charset="0"/>
                <a:cs typeface="Calibri" pitchFamily="34" charset="0"/>
              </a:rPr>
              <a:t>4-احساس آزادی</a:t>
            </a:r>
            <a:endParaRPr lang="en-US" sz="800"/>
          </a:p>
          <a:p>
            <a:pPr algn="just" rtl="0" eaLnBrk="0" hangingPunct="0"/>
            <a:endParaRPr lang="en-US"/>
          </a:p>
        </p:txBody>
      </p:sp>
    </p:spTree>
  </p:cSld>
  <p:clrMapOvr>
    <a:masterClrMapping/>
  </p:clrMapOvr>
  <p:transition>
    <p:checke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Slide Number Placeholder 4"/>
          <p:cNvSpPr>
            <a:spLocks noGrp="1"/>
          </p:cNvSpPr>
          <p:nvPr>
            <p:ph type="sldNum" sz="quarter" idx="12"/>
          </p:nvPr>
        </p:nvSpPr>
        <p:spPr>
          <a:xfrm>
            <a:off x="2357438" y="6243638"/>
            <a:ext cx="2133600" cy="457200"/>
          </a:xfrm>
        </p:spPr>
        <p:txBody>
          <a:bodyPr/>
          <a:lstStyle/>
          <a:p>
            <a:pPr rtl="0">
              <a:defRPr/>
            </a:pPr>
            <a:r>
              <a:rPr lang="en-US" altLang="en-US" sz="1800">
                <a:latin typeface="Garamond" pitchFamily="18" charset="0"/>
              </a:rPr>
              <a:t>13 of 19</a:t>
            </a:r>
          </a:p>
        </p:txBody>
      </p:sp>
      <p:sp>
        <p:nvSpPr>
          <p:cNvPr id="20483" name="Rectangle 6"/>
          <p:cNvSpPr>
            <a:spLocks noChangeArrowheads="1"/>
          </p:cNvSpPr>
          <p:nvPr/>
        </p:nvSpPr>
        <p:spPr bwMode="auto">
          <a:xfrm>
            <a:off x="468313" y="981075"/>
            <a:ext cx="8424862" cy="4154488"/>
          </a:xfrm>
          <a:prstGeom prst="rect">
            <a:avLst/>
          </a:prstGeom>
          <a:noFill/>
          <a:ln w="9525">
            <a:noFill/>
            <a:miter lim="800000"/>
            <a:headEnd/>
            <a:tailEnd/>
          </a:ln>
        </p:spPr>
        <p:txBody>
          <a:bodyPr anchor="ctr">
            <a:spAutoFit/>
          </a:bodyPr>
          <a:lstStyle/>
          <a:p>
            <a:pPr algn="just" eaLnBrk="0" hangingPunct="0"/>
            <a:r>
              <a:rPr lang="fa-IR" sz="4400" dirty="0">
                <a:solidFill>
                  <a:srgbClr val="00B0F0"/>
                </a:solidFill>
                <a:latin typeface="Calibri" pitchFamily="34" charset="0"/>
                <a:cs typeface="Calibri" pitchFamily="34" charset="0"/>
              </a:rPr>
              <a:t>آگاهی از همۀ تجربه ها: </a:t>
            </a:r>
            <a:r>
              <a:rPr lang="fa-IR" sz="2800" dirty="0">
                <a:latin typeface="Calibri" pitchFamily="34" charset="0"/>
                <a:cs typeface="Calibri" pitchFamily="34" charset="0"/>
              </a:rPr>
              <a:t>هیچ  تجربه ای، به هیچ وجه قطع یا انکار نمیشود. از طریق </a:t>
            </a:r>
            <a:r>
              <a:rPr lang="fa-IR" sz="2800" u="sng" dirty="0">
                <a:solidFill>
                  <a:srgbClr val="FF0000"/>
                </a:solidFill>
                <a:latin typeface="Calibri" pitchFamily="34" charset="0"/>
                <a:cs typeface="Calibri" pitchFamily="34" charset="0"/>
              </a:rPr>
              <a:t>خود </a:t>
            </a:r>
            <a:r>
              <a:rPr lang="fa-IR" sz="2800" dirty="0">
                <a:latin typeface="Calibri" pitchFamily="34" charset="0"/>
                <a:cs typeface="Calibri" pitchFamily="34" charset="0"/>
              </a:rPr>
              <a:t>پالایش</a:t>
            </a:r>
            <a:endParaRPr lang="en-US" sz="2800" dirty="0"/>
          </a:p>
          <a:p>
            <a:pPr algn="just" eaLnBrk="0" hangingPunct="0"/>
            <a:r>
              <a:rPr lang="fa-IR" sz="2800" dirty="0">
                <a:latin typeface="Calibri" pitchFamily="34" charset="0"/>
                <a:cs typeface="Calibri" pitchFamily="34" charset="0"/>
              </a:rPr>
              <a:t>میشود، تهدیدی علیه خودپندارۀ شخص وجود ندارد. شخص بیشتر هیجانی است.</a:t>
            </a:r>
            <a:endParaRPr lang="en-US" sz="2800" dirty="0"/>
          </a:p>
          <a:p>
            <a:pPr algn="just" eaLnBrk="0" hangingPunct="0"/>
            <a:endParaRPr lang="fa-IR" sz="3600" dirty="0">
              <a:latin typeface="Calibri" pitchFamily="34" charset="0"/>
              <a:cs typeface="Calibri" pitchFamily="34" charset="0"/>
            </a:endParaRPr>
          </a:p>
          <a:p>
            <a:pPr algn="just" eaLnBrk="0" hangingPunct="0"/>
            <a:r>
              <a:rPr lang="fa-IR" sz="4400" dirty="0">
                <a:solidFill>
                  <a:srgbClr val="00B0F0"/>
                </a:solidFill>
                <a:latin typeface="Calibri" pitchFamily="34" charset="0"/>
                <a:cs typeface="Calibri" pitchFamily="34" charset="0"/>
              </a:rPr>
              <a:t>توانایی کامل زندگی کردن در هر لحظه: </a:t>
            </a:r>
            <a:r>
              <a:rPr lang="fa-IR" sz="2800" dirty="0">
                <a:latin typeface="Calibri" pitchFamily="34" charset="0"/>
                <a:cs typeface="Calibri" pitchFamily="34" charset="0"/>
              </a:rPr>
              <a:t>لحظه و تجربه تازه و جدید است و هر لحظه قابل پیش بینی نیست، هیچ گونه انعطاف ناپذیری وجود ندارد.</a:t>
            </a:r>
            <a:endParaRPr lang="fa-IR" sz="2800" dirty="0"/>
          </a:p>
        </p:txBody>
      </p:sp>
      <p:pic>
        <p:nvPicPr>
          <p:cNvPr id="7" name="05_ sayad.mp3">
            <a:hlinkClick r:id="" action="ppaction://media"/>
          </p:cNvPr>
          <p:cNvPicPr>
            <a:picLocks noRot="1" noChangeAspect="1"/>
          </p:cNvPicPr>
          <p:nvPr>
            <a:audioFile r:link="rId1"/>
          </p:nvPr>
        </p:nvPicPr>
        <p:blipFill>
          <a:blip r:embed="rId4"/>
          <a:srcRect/>
          <a:stretch>
            <a:fillRect/>
          </a:stretch>
        </p:blipFill>
        <p:spPr bwMode="auto">
          <a:xfrm>
            <a:off x="34925" y="6580188"/>
            <a:ext cx="304800" cy="304800"/>
          </a:xfrm>
          <a:prstGeom prst="rect">
            <a:avLst/>
          </a:prstGeom>
          <a:noFill/>
          <a:ln w="9525">
            <a:noFill/>
            <a:miter lim="800000"/>
            <a:headEnd/>
            <a:tailEnd/>
          </a:ln>
        </p:spPr>
      </p:pic>
    </p:spTree>
  </p:cSld>
  <p:clrMapOvr>
    <a:masterClrMapping/>
  </p:clrMapOvr>
  <p:transition>
    <p:checker dir="vert"/>
  </p:transition>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49708" fill="hold"/>
                                        <p:tgtEl>
                                          <p:spTgt spid="7"/>
                                        </p:tgtEl>
                                      </p:cBhvr>
                                    </p:cmd>
                                  </p:childTnLst>
                                </p:cTn>
                              </p:par>
                            </p:childTnLst>
                          </p:cTn>
                        </p:par>
                      </p:childTnLst>
                    </p:cTn>
                  </p:par>
                </p:childTnLst>
              </p:cTn>
              <p:nextCondLst>
                <p:cond evt="onClick" delay="0">
                  <p:tgtEl>
                    <p:spTgt spid="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Slide Number Placeholder 4"/>
          <p:cNvSpPr>
            <a:spLocks noGrp="1"/>
          </p:cNvSpPr>
          <p:nvPr>
            <p:ph type="sldNum" sz="quarter" idx="12"/>
          </p:nvPr>
        </p:nvSpPr>
        <p:spPr>
          <a:xfrm>
            <a:off x="2224088" y="6243638"/>
            <a:ext cx="2133600" cy="457200"/>
          </a:xfrm>
        </p:spPr>
        <p:txBody>
          <a:bodyPr/>
          <a:lstStyle/>
          <a:p>
            <a:pPr rtl="0">
              <a:defRPr/>
            </a:pPr>
            <a:r>
              <a:rPr lang="en-US" altLang="en-US" sz="1800">
                <a:latin typeface="Garamond" pitchFamily="18" charset="0"/>
              </a:rPr>
              <a:t>14 of 19</a:t>
            </a:r>
          </a:p>
        </p:txBody>
      </p:sp>
      <p:sp>
        <p:nvSpPr>
          <p:cNvPr id="21507" name="Rectangle 6"/>
          <p:cNvSpPr>
            <a:spLocks noChangeArrowheads="1"/>
          </p:cNvSpPr>
          <p:nvPr/>
        </p:nvSpPr>
        <p:spPr bwMode="auto">
          <a:xfrm>
            <a:off x="468313" y="0"/>
            <a:ext cx="8424862" cy="6708775"/>
          </a:xfrm>
          <a:prstGeom prst="rect">
            <a:avLst/>
          </a:prstGeom>
          <a:noFill/>
          <a:ln w="9525">
            <a:noFill/>
            <a:miter lim="800000"/>
            <a:headEnd/>
            <a:tailEnd/>
          </a:ln>
        </p:spPr>
        <p:txBody>
          <a:bodyPr anchor="ctr">
            <a:spAutoFit/>
          </a:bodyPr>
          <a:lstStyle/>
          <a:p>
            <a:pPr algn="just" eaLnBrk="0" hangingPunct="0"/>
            <a:r>
              <a:rPr lang="fa-IR" sz="4400" dirty="0">
                <a:solidFill>
                  <a:srgbClr val="00B0F0"/>
                </a:solidFill>
                <a:latin typeface="Calibri" pitchFamily="34" charset="0"/>
                <a:cs typeface="Calibri" pitchFamily="34" charset="0"/>
              </a:rPr>
              <a:t>اعتماد داشتن به ارگانیسم خود: </a:t>
            </a:r>
            <a:r>
              <a:rPr lang="fa-IR" sz="2800" dirty="0">
                <a:latin typeface="Calibri" pitchFamily="34" charset="0"/>
                <a:cs typeface="Calibri" pitchFamily="34" charset="0"/>
              </a:rPr>
              <a:t>اعتماد داشتن به احساس کردن واکنش های شخص. همخوانی تجربه ها با خود انگارۀ شخص. تصمیم گیری ظاهراً شهودی و بیشتر هیجانی میباشد. </a:t>
            </a:r>
            <a:endParaRPr lang="en-US" sz="2800" dirty="0"/>
          </a:p>
          <a:p>
            <a:pPr algn="just" eaLnBrk="0" hangingPunct="0"/>
            <a:r>
              <a:rPr lang="fa-IR" sz="2800" dirty="0">
                <a:latin typeface="Calibri" pitchFamily="34" charset="0"/>
                <a:cs typeface="Calibri" pitchFamily="34" charset="0"/>
              </a:rPr>
              <a:t>راجرز در این زمینه نوشت: "من آموخته ام که کل احساس ارگانیسم من از یک موقعیت، قابل اعتمادتر از عقل من است"</a:t>
            </a:r>
            <a:endParaRPr lang="en-US" sz="2800" dirty="0"/>
          </a:p>
          <a:p>
            <a:pPr algn="just" eaLnBrk="0" hangingPunct="0"/>
            <a:endParaRPr lang="fa-IR" sz="4400" dirty="0">
              <a:latin typeface="Calibri" pitchFamily="34" charset="0"/>
              <a:cs typeface="Calibri" pitchFamily="34" charset="0"/>
            </a:endParaRPr>
          </a:p>
          <a:p>
            <a:pPr algn="just" eaLnBrk="0" hangingPunct="0"/>
            <a:r>
              <a:rPr lang="fa-IR" sz="4400" dirty="0">
                <a:solidFill>
                  <a:srgbClr val="00B0F0"/>
                </a:solidFill>
                <a:latin typeface="Calibri" pitchFamily="34" charset="0"/>
                <a:cs typeface="Calibri" pitchFamily="34" charset="0"/>
              </a:rPr>
              <a:t>احساس آزادی: </a:t>
            </a:r>
            <a:r>
              <a:rPr lang="fa-IR" sz="2800" dirty="0">
                <a:latin typeface="Calibri" pitchFamily="34" charset="0"/>
                <a:cs typeface="Calibri" pitchFamily="34" charset="0"/>
              </a:rPr>
              <a:t>آزادانه به هر جهتی که میل دارند حرکت میکنند و دست به انتخاب می زنند. شامل یک احساس قدرت شخصی مسلط بر زندگی و خلاقیت همراه با یک احساس خود انگیختگی میباشد.</a:t>
            </a:r>
            <a:endParaRPr lang="en-US" sz="2800" dirty="0"/>
          </a:p>
          <a:p>
            <a:pPr algn="just" eaLnBrk="0" hangingPunct="0"/>
            <a:r>
              <a:rPr lang="fa-IR" sz="2800" dirty="0">
                <a:latin typeface="Calibri" pitchFamily="34" charset="0"/>
                <a:cs typeface="Calibri" pitchFamily="34" charset="0"/>
              </a:rPr>
              <a:t>صفتهای نظیر </a:t>
            </a:r>
            <a:r>
              <a:rPr lang="fa-IR" sz="2800" u="sng" dirty="0">
                <a:latin typeface="Calibri" pitchFamily="34" charset="0"/>
                <a:cs typeface="Calibri" pitchFamily="34" charset="0"/>
              </a:rPr>
              <a:t>شاد</a:t>
            </a:r>
            <a:r>
              <a:rPr lang="fa-IR" sz="2800" dirty="0">
                <a:latin typeface="Calibri" pitchFamily="34" charset="0"/>
                <a:cs typeface="Calibri" pitchFamily="34" charset="0"/>
              </a:rPr>
              <a:t>،</a:t>
            </a:r>
            <a:r>
              <a:rPr lang="fa-IR" sz="2800" u="sng" dirty="0">
                <a:latin typeface="Calibri" pitchFamily="34" charset="0"/>
                <a:cs typeface="Calibri" pitchFamily="34" charset="0"/>
              </a:rPr>
              <a:t> سعادتمند</a:t>
            </a:r>
            <a:r>
              <a:rPr lang="fa-IR" sz="2800" dirty="0">
                <a:latin typeface="Calibri" pitchFamily="34" charset="0"/>
                <a:cs typeface="Calibri" pitchFamily="34" charset="0"/>
              </a:rPr>
              <a:t> یا</a:t>
            </a:r>
            <a:r>
              <a:rPr lang="fa-IR" sz="2800" u="sng" dirty="0">
                <a:latin typeface="Calibri" pitchFamily="34" charset="0"/>
                <a:cs typeface="Calibri" pitchFamily="34" charset="0"/>
              </a:rPr>
              <a:t> خرسند</a:t>
            </a:r>
            <a:r>
              <a:rPr lang="fa-IR" sz="2800" dirty="0">
                <a:latin typeface="Calibri" pitchFamily="34" charset="0"/>
                <a:cs typeface="Calibri" pitchFamily="34" charset="0"/>
              </a:rPr>
              <a:t> برای توصیف اشخاص خودشکوفا مناسب نیست.</a:t>
            </a:r>
            <a:endParaRPr lang="en-US" sz="2800" dirty="0"/>
          </a:p>
          <a:p>
            <a:pPr algn="just" eaLnBrk="0" hangingPunct="0"/>
            <a:r>
              <a:rPr lang="fa-IR" sz="2800" dirty="0">
                <a:latin typeface="Calibri" pitchFamily="34" charset="0"/>
                <a:cs typeface="Calibri" pitchFamily="34" charset="0"/>
              </a:rPr>
              <a:t>صفتهای مناسب عبارتند از: غنی کننده، هیجان انگیز، پاداش دهنده، چاش انگیز.</a:t>
            </a:r>
            <a:endParaRPr lang="en-US" sz="2800" dirty="0"/>
          </a:p>
          <a:p>
            <a:pPr algn="l" rtl="0" eaLnBrk="0" hangingPunct="0"/>
            <a:endParaRPr lang="en-US" dirty="0"/>
          </a:p>
        </p:txBody>
      </p:sp>
    </p:spTree>
  </p:cSld>
  <p:clrMapOvr>
    <a:masterClrMapping/>
  </p:clrMapOvr>
  <p:transition>
    <p:checke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0" name="Slide Number Placeholder 8"/>
          <p:cNvSpPr>
            <a:spLocks noGrp="1"/>
          </p:cNvSpPr>
          <p:nvPr>
            <p:ph type="sldNum" sz="quarter" idx="12"/>
          </p:nvPr>
        </p:nvSpPr>
        <p:spPr>
          <a:xfrm>
            <a:off x="2224088" y="6243638"/>
            <a:ext cx="2133600" cy="457200"/>
          </a:xfrm>
        </p:spPr>
        <p:txBody>
          <a:bodyPr/>
          <a:lstStyle/>
          <a:p>
            <a:pPr rtl="0">
              <a:defRPr/>
            </a:pPr>
            <a:r>
              <a:rPr lang="en-US" altLang="en-US" sz="1800">
                <a:latin typeface="Garamond" pitchFamily="18" charset="0"/>
              </a:rPr>
              <a:t>15 of 19</a:t>
            </a:r>
          </a:p>
        </p:txBody>
      </p:sp>
      <p:sp>
        <p:nvSpPr>
          <p:cNvPr id="22531" name="Rectangle 10"/>
          <p:cNvSpPr>
            <a:spLocks noChangeArrowheads="1"/>
          </p:cNvSpPr>
          <p:nvPr/>
        </p:nvSpPr>
        <p:spPr bwMode="auto">
          <a:xfrm>
            <a:off x="250825" y="765175"/>
            <a:ext cx="8642350" cy="1476375"/>
          </a:xfrm>
          <a:prstGeom prst="rect">
            <a:avLst/>
          </a:prstGeom>
          <a:noFill/>
          <a:ln w="9525">
            <a:noFill/>
            <a:miter lim="800000"/>
            <a:headEnd/>
            <a:tailEnd/>
          </a:ln>
        </p:spPr>
        <p:txBody>
          <a:bodyPr anchor="ctr">
            <a:spAutoFit/>
          </a:bodyPr>
          <a:lstStyle/>
          <a:p>
            <a:pPr algn="just" eaLnBrk="0" hangingPunct="0"/>
            <a:r>
              <a:rPr lang="fa-IR" sz="4400" dirty="0">
                <a:solidFill>
                  <a:srgbClr val="FFC000"/>
                </a:solidFill>
                <a:latin typeface="Calibri" pitchFamily="34" charset="0"/>
                <a:cs typeface="Calibri" pitchFamily="34" charset="0"/>
              </a:rPr>
              <a:t>خودشکوفایی: </a:t>
            </a:r>
            <a:r>
              <a:rPr lang="fa-IR" sz="2800" dirty="0">
                <a:latin typeface="Calibri" pitchFamily="34" charset="0"/>
                <a:cs typeface="Calibri" pitchFamily="34" charset="0"/>
              </a:rPr>
              <a:t>بسیار دشوار است. مستلزم آموزش، رشد و گسترش میباشد. کوشش، پیچیدگی و چالش زیاد وجود دارد.</a:t>
            </a:r>
            <a:endParaRPr lang="en-US" sz="2800" dirty="0"/>
          </a:p>
          <a:p>
            <a:pPr algn="l" rtl="0" eaLnBrk="0" hangingPunct="0"/>
            <a:endParaRPr lang="en-US" dirty="0"/>
          </a:p>
        </p:txBody>
      </p:sp>
      <p:sp>
        <p:nvSpPr>
          <p:cNvPr id="22532" name="Rectangle 11"/>
          <p:cNvSpPr>
            <a:spLocks noChangeArrowheads="1"/>
          </p:cNvSpPr>
          <p:nvPr/>
        </p:nvSpPr>
        <p:spPr bwMode="auto">
          <a:xfrm>
            <a:off x="2627313" y="2133600"/>
            <a:ext cx="6192837" cy="1446213"/>
          </a:xfrm>
          <a:prstGeom prst="rect">
            <a:avLst/>
          </a:prstGeom>
          <a:noFill/>
          <a:ln w="9525">
            <a:noFill/>
            <a:miter lim="800000"/>
            <a:headEnd/>
            <a:tailEnd/>
          </a:ln>
        </p:spPr>
        <p:txBody>
          <a:bodyPr anchor="ctr">
            <a:spAutoFit/>
          </a:bodyPr>
          <a:lstStyle/>
          <a:p>
            <a:pPr eaLnBrk="0" hangingPunct="0"/>
            <a:endParaRPr lang="fa-IR" sz="4400" dirty="0">
              <a:solidFill>
                <a:srgbClr val="C00000"/>
              </a:solidFill>
              <a:latin typeface="Calibri" pitchFamily="34" charset="0"/>
              <a:cs typeface="Calibri" pitchFamily="34" charset="0"/>
            </a:endParaRPr>
          </a:p>
          <a:p>
            <a:pPr eaLnBrk="0" hangingPunct="0"/>
            <a:r>
              <a:rPr lang="fa-IR" sz="4400" dirty="0">
                <a:solidFill>
                  <a:srgbClr val="C00000"/>
                </a:solidFill>
                <a:latin typeface="Calibri" pitchFamily="34" charset="0"/>
                <a:cs typeface="Calibri" pitchFamily="34" charset="0"/>
              </a:rPr>
              <a:t>برداشت راجرز از ماهیت انسان؛</a:t>
            </a:r>
            <a:endParaRPr lang="fa-IR" sz="4400" dirty="0">
              <a:solidFill>
                <a:srgbClr val="C00000"/>
              </a:solidFill>
            </a:endParaRPr>
          </a:p>
        </p:txBody>
      </p:sp>
      <p:sp>
        <p:nvSpPr>
          <p:cNvPr id="22533" name="Rectangle 12"/>
          <p:cNvSpPr>
            <a:spLocks noChangeArrowheads="1"/>
          </p:cNvSpPr>
          <p:nvPr/>
        </p:nvSpPr>
        <p:spPr bwMode="auto">
          <a:xfrm>
            <a:off x="250825" y="3141663"/>
            <a:ext cx="8497888" cy="2246312"/>
          </a:xfrm>
          <a:prstGeom prst="rect">
            <a:avLst/>
          </a:prstGeom>
          <a:noFill/>
          <a:ln w="9525">
            <a:noFill/>
            <a:miter lim="800000"/>
            <a:headEnd/>
            <a:tailEnd/>
          </a:ln>
        </p:spPr>
        <p:txBody>
          <a:bodyPr anchor="ctr">
            <a:spAutoFit/>
          </a:bodyPr>
          <a:lstStyle/>
          <a:p>
            <a:pPr algn="just" eaLnBrk="0" hangingPunct="0"/>
            <a:endParaRPr lang="fa-IR" sz="2800" dirty="0">
              <a:latin typeface="Calibri" pitchFamily="34" charset="0"/>
              <a:cs typeface="Calibri" pitchFamily="34" charset="0"/>
            </a:endParaRPr>
          </a:p>
          <a:p>
            <a:pPr algn="just" eaLnBrk="0" hangingPunct="0"/>
            <a:r>
              <a:rPr lang="fa-IR" sz="2800" dirty="0">
                <a:latin typeface="Calibri" pitchFamily="34" charset="0"/>
                <a:cs typeface="Calibri" pitchFamily="34" charset="0"/>
              </a:rPr>
              <a:t>برداشت راجرز شامل اعتقاد به ارادۀ آزاد، به غلبۀ نیروهای محیطی بر نیروهای فطری و تا حدودی جهانشمولی شخصیت است. او تصویری خوش بینانه ای از ماهیت انسان دارد که در آن افراد و جامعه ها میتوانند بدون مزاحمت رویدادهای گذشته رشد کنند. </a:t>
            </a:r>
            <a:endParaRPr lang="fa-IR" sz="2800" dirty="0"/>
          </a:p>
        </p:txBody>
      </p:sp>
    </p:spTree>
  </p:cSld>
  <p:clrMapOvr>
    <a:masterClrMapping/>
  </p:clrMapOvr>
  <p:transition>
    <p:checke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Slide Number Placeholder 4"/>
          <p:cNvSpPr>
            <a:spLocks noGrp="1"/>
          </p:cNvSpPr>
          <p:nvPr>
            <p:ph type="sldNum" sz="quarter" idx="12"/>
          </p:nvPr>
        </p:nvSpPr>
        <p:spPr>
          <a:xfrm>
            <a:off x="2428875" y="6243638"/>
            <a:ext cx="2133600" cy="457200"/>
          </a:xfrm>
        </p:spPr>
        <p:txBody>
          <a:bodyPr/>
          <a:lstStyle/>
          <a:p>
            <a:pPr rtl="0">
              <a:defRPr/>
            </a:pPr>
            <a:r>
              <a:rPr lang="en-US" altLang="en-US" sz="1800">
                <a:latin typeface="Garamond" pitchFamily="18" charset="0"/>
              </a:rPr>
              <a:t>16 of 19</a:t>
            </a:r>
            <a:endParaRPr lang="en-US" altLang="en-US" sz="1200">
              <a:latin typeface="Garamond" pitchFamily="18" charset="0"/>
            </a:endParaRPr>
          </a:p>
        </p:txBody>
      </p:sp>
      <p:sp>
        <p:nvSpPr>
          <p:cNvPr id="23555" name="Rectangle 6"/>
          <p:cNvSpPr>
            <a:spLocks noChangeArrowheads="1"/>
          </p:cNvSpPr>
          <p:nvPr/>
        </p:nvSpPr>
        <p:spPr bwMode="auto">
          <a:xfrm>
            <a:off x="0" y="260350"/>
            <a:ext cx="8964613" cy="1877437"/>
          </a:xfrm>
          <a:prstGeom prst="rect">
            <a:avLst/>
          </a:prstGeom>
          <a:noFill/>
          <a:ln w="9525">
            <a:noFill/>
            <a:miter lim="800000"/>
            <a:headEnd/>
            <a:tailEnd/>
          </a:ln>
        </p:spPr>
        <p:txBody>
          <a:bodyPr anchor="ctr">
            <a:spAutoFit/>
          </a:bodyPr>
          <a:lstStyle/>
          <a:p>
            <a:pPr eaLnBrk="0" hangingPunct="0"/>
            <a:r>
              <a:rPr lang="fa-IR" sz="7200" i="1" u="sng" dirty="0" smtClean="0">
                <a:solidFill>
                  <a:srgbClr val="C00000"/>
                </a:solidFill>
                <a:latin typeface="Calibri" pitchFamily="34" charset="0"/>
                <a:cs typeface="Calibri" pitchFamily="34" charset="0"/>
              </a:rPr>
              <a:t>ارزیابی </a:t>
            </a:r>
            <a:r>
              <a:rPr lang="fa-IR" sz="7200" i="1" u="sng" dirty="0">
                <a:solidFill>
                  <a:srgbClr val="C00000"/>
                </a:solidFill>
                <a:latin typeface="Calibri" pitchFamily="34" charset="0"/>
                <a:cs typeface="Calibri" pitchFamily="34" charset="0"/>
              </a:rPr>
              <a:t>در نظریۀ </a:t>
            </a:r>
            <a:r>
              <a:rPr lang="fa-IR" sz="7200" i="1" u="sng" dirty="0" smtClean="0">
                <a:solidFill>
                  <a:srgbClr val="C00000"/>
                </a:solidFill>
                <a:latin typeface="Calibri" pitchFamily="34" charset="0"/>
                <a:cs typeface="Calibri" pitchFamily="34" charset="0"/>
              </a:rPr>
              <a:t>راجرز</a:t>
            </a:r>
            <a:endParaRPr lang="en-US" sz="7200" i="1" u="sng" dirty="0">
              <a:solidFill>
                <a:srgbClr val="C00000"/>
              </a:solidFill>
            </a:endParaRPr>
          </a:p>
          <a:p>
            <a:pPr eaLnBrk="0" hangingPunct="0"/>
            <a:r>
              <a:rPr lang="fa-IR" sz="4400" dirty="0" smtClean="0">
                <a:solidFill>
                  <a:srgbClr val="00B0F0"/>
                </a:solidFill>
                <a:latin typeface="Calibri" pitchFamily="34" charset="0"/>
                <a:cs typeface="Calibri" pitchFamily="34" charset="0"/>
              </a:rPr>
              <a:t>درمان متمرکز </a:t>
            </a:r>
            <a:r>
              <a:rPr lang="fa-IR" sz="4400" dirty="0">
                <a:solidFill>
                  <a:srgbClr val="00B0F0"/>
                </a:solidFill>
                <a:latin typeface="Calibri" pitchFamily="34" charset="0"/>
                <a:cs typeface="Calibri" pitchFamily="34" charset="0"/>
              </a:rPr>
              <a:t>بر شخص؛</a:t>
            </a:r>
            <a:endParaRPr lang="fa-IR" sz="4400" dirty="0">
              <a:solidFill>
                <a:srgbClr val="00B0F0"/>
              </a:solidFill>
            </a:endParaRPr>
          </a:p>
        </p:txBody>
      </p:sp>
      <p:sp>
        <p:nvSpPr>
          <p:cNvPr id="23556" name="Rectangle 7"/>
          <p:cNvSpPr>
            <a:spLocks noChangeArrowheads="1"/>
          </p:cNvSpPr>
          <p:nvPr/>
        </p:nvSpPr>
        <p:spPr bwMode="auto">
          <a:xfrm>
            <a:off x="539750" y="2133600"/>
            <a:ext cx="8135938" cy="3108325"/>
          </a:xfrm>
          <a:prstGeom prst="rect">
            <a:avLst/>
          </a:prstGeom>
          <a:noFill/>
          <a:ln w="9525">
            <a:noFill/>
            <a:miter lim="800000"/>
            <a:headEnd/>
            <a:tailEnd/>
          </a:ln>
        </p:spPr>
        <p:txBody>
          <a:bodyPr anchor="ctr">
            <a:spAutoFit/>
          </a:bodyPr>
          <a:lstStyle/>
          <a:p>
            <a:pPr algn="just" eaLnBrk="0" hangingPunct="0"/>
            <a:r>
              <a:rPr lang="fa-IR" sz="2800">
                <a:latin typeface="Calibri" pitchFamily="34" charset="0"/>
                <a:cs typeface="Calibri" pitchFamily="34" charset="0"/>
              </a:rPr>
              <a:t>روشنترین دیدگاه ممکن را از چارچوب داوری درونی شخص به دست میدهد.</a:t>
            </a:r>
            <a:endParaRPr lang="en-US" sz="2800"/>
          </a:p>
          <a:p>
            <a:pPr algn="just" eaLnBrk="0" hangingPunct="0"/>
            <a:r>
              <a:rPr lang="fa-IR" sz="2800">
                <a:latin typeface="Calibri" pitchFamily="34" charset="0"/>
                <a:cs typeface="Calibri" pitchFamily="34" charset="0"/>
              </a:rPr>
              <a:t>ساختار نظری از پیش تعیین شده ای ندارد.</a:t>
            </a:r>
            <a:endParaRPr lang="en-US" sz="2800"/>
          </a:p>
          <a:p>
            <a:pPr algn="just" eaLnBrk="0" hangingPunct="0"/>
            <a:r>
              <a:rPr lang="fa-IR" sz="2800">
                <a:latin typeface="Calibri" pitchFamily="34" charset="0"/>
                <a:cs typeface="Calibri" pitchFamily="34" charset="0"/>
              </a:rPr>
              <a:t>به هیچ درمانجویی راهنمایی داده نمیشود.</a:t>
            </a:r>
            <a:endParaRPr lang="en-US" sz="2800"/>
          </a:p>
          <a:p>
            <a:pPr algn="just" eaLnBrk="0" hangingPunct="0"/>
            <a:r>
              <a:rPr lang="fa-IR" sz="2800">
                <a:latin typeface="Calibri" pitchFamily="34" charset="0"/>
                <a:cs typeface="Calibri" pitchFamily="34" charset="0"/>
              </a:rPr>
              <a:t>همه چیز بر شخص متمرکز میشود.</a:t>
            </a:r>
            <a:endParaRPr lang="en-US" sz="2800"/>
          </a:p>
          <a:p>
            <a:pPr algn="just" eaLnBrk="0" hangingPunct="0"/>
            <a:r>
              <a:rPr lang="fa-IR" sz="2800">
                <a:latin typeface="Calibri" pitchFamily="34" charset="0"/>
                <a:cs typeface="Calibri" pitchFamily="34" charset="0"/>
              </a:rPr>
              <a:t>ارزیابی بر حسب تجربه های ذهنی خود شخص انجام میگیرد.</a:t>
            </a:r>
            <a:endParaRPr lang="en-US" sz="2800"/>
          </a:p>
          <a:p>
            <a:pPr algn="just" eaLnBrk="0" hangingPunct="0"/>
            <a:r>
              <a:rPr lang="fa-IR" sz="2800">
                <a:latin typeface="Calibri" pitchFamily="34" charset="0"/>
                <a:cs typeface="Calibri" pitchFamily="34" charset="0"/>
              </a:rPr>
              <a:t>اشخاص توجه مثبت نامشروط دریافت میکنند.</a:t>
            </a:r>
            <a:endParaRPr lang="fa-IR" sz="2800"/>
          </a:p>
        </p:txBody>
      </p:sp>
    </p:spTree>
  </p:cSld>
  <p:clrMapOvr>
    <a:masterClrMapping/>
  </p:clrMapOvr>
  <p:transition>
    <p:checke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5" name="Slide Number Placeholder 15"/>
          <p:cNvSpPr>
            <a:spLocks noGrp="1"/>
          </p:cNvSpPr>
          <p:nvPr>
            <p:ph type="sldNum" sz="quarter" idx="12"/>
          </p:nvPr>
        </p:nvSpPr>
        <p:spPr>
          <a:xfrm>
            <a:off x="2295525" y="6243638"/>
            <a:ext cx="2133600" cy="457200"/>
          </a:xfrm>
        </p:spPr>
        <p:txBody>
          <a:bodyPr/>
          <a:lstStyle/>
          <a:p>
            <a:pPr rtl="0">
              <a:defRPr/>
            </a:pPr>
            <a:r>
              <a:rPr lang="en-US" altLang="en-US" sz="1800">
                <a:latin typeface="Garamond" pitchFamily="18" charset="0"/>
              </a:rPr>
              <a:t>17of 19</a:t>
            </a:r>
          </a:p>
        </p:txBody>
      </p:sp>
      <p:sp>
        <p:nvSpPr>
          <p:cNvPr id="24579" name="Rectangle 17"/>
          <p:cNvSpPr>
            <a:spLocks noChangeArrowheads="1"/>
          </p:cNvSpPr>
          <p:nvPr/>
        </p:nvSpPr>
        <p:spPr bwMode="auto">
          <a:xfrm>
            <a:off x="0" y="0"/>
            <a:ext cx="8893175" cy="830263"/>
          </a:xfrm>
          <a:prstGeom prst="rect">
            <a:avLst/>
          </a:prstGeom>
          <a:noFill/>
          <a:ln w="9525">
            <a:noFill/>
            <a:miter lim="800000"/>
            <a:headEnd/>
            <a:tailEnd/>
          </a:ln>
        </p:spPr>
        <p:txBody>
          <a:bodyPr anchor="ctr">
            <a:spAutoFit/>
          </a:bodyPr>
          <a:lstStyle/>
          <a:p>
            <a:pPr eaLnBrk="0" hangingPunct="0"/>
            <a:r>
              <a:rPr lang="fa-IR" sz="4800" dirty="0">
                <a:solidFill>
                  <a:srgbClr val="00B0F0"/>
                </a:solidFill>
                <a:latin typeface="Calibri" pitchFamily="34" charset="0"/>
                <a:cs typeface="Calibri" pitchFamily="34" charset="0"/>
              </a:rPr>
              <a:t>گروههای رویارویی (مواجهه)</a:t>
            </a:r>
            <a:endParaRPr lang="fa-IR" dirty="0">
              <a:solidFill>
                <a:srgbClr val="00B0F0"/>
              </a:solidFill>
            </a:endParaRPr>
          </a:p>
        </p:txBody>
      </p:sp>
      <p:sp>
        <p:nvSpPr>
          <p:cNvPr id="24580" name="Rectangle 18"/>
          <p:cNvSpPr>
            <a:spLocks noChangeArrowheads="1"/>
          </p:cNvSpPr>
          <p:nvPr/>
        </p:nvSpPr>
        <p:spPr bwMode="auto">
          <a:xfrm>
            <a:off x="395288" y="981075"/>
            <a:ext cx="8424862" cy="5508625"/>
          </a:xfrm>
          <a:prstGeom prst="rect">
            <a:avLst/>
          </a:prstGeom>
          <a:noFill/>
          <a:ln w="9525">
            <a:noFill/>
            <a:miter lim="800000"/>
            <a:headEnd/>
            <a:tailEnd/>
          </a:ln>
        </p:spPr>
        <p:txBody>
          <a:bodyPr anchor="ctr">
            <a:spAutoFit/>
          </a:bodyPr>
          <a:lstStyle/>
          <a:p>
            <a:pPr algn="just" eaLnBrk="0" hangingPunct="0"/>
            <a:r>
              <a:rPr lang="fa-IR" sz="2200">
                <a:latin typeface="Calibri" pitchFamily="34" charset="0"/>
                <a:cs typeface="Calibri" pitchFamily="34" charset="0"/>
              </a:rPr>
              <a:t>روشی است که طی آن گروههایی از افراد میتوانند دربارۀ خود و دربارۀ چگونگی برقراری ارتباط با یکدیگر مطالبی بیاموزند.</a:t>
            </a:r>
            <a:endParaRPr lang="en-US" sz="2200"/>
          </a:p>
          <a:p>
            <a:pPr algn="just" eaLnBrk="0" hangingPunct="0"/>
            <a:r>
              <a:rPr lang="fa-IR" sz="2200">
                <a:latin typeface="Calibri" pitchFamily="34" charset="0"/>
                <a:cs typeface="Calibri" pitchFamily="34" charset="0"/>
              </a:rPr>
              <a:t>بدون هیچ گونه ساخت رسمی یا رهبری به عمل می پردازند.</a:t>
            </a:r>
            <a:endParaRPr lang="en-US" sz="2200"/>
          </a:p>
          <a:p>
            <a:pPr algn="just" eaLnBrk="0" hangingPunct="0"/>
            <a:r>
              <a:rPr lang="fa-IR" sz="2200">
                <a:latin typeface="Calibri" pitchFamily="34" charset="0"/>
                <a:cs typeface="Calibri" pitchFamily="34" charset="0"/>
              </a:rPr>
              <a:t>به وسیلۀ تسهیل کننده هایی اداره میشوند.</a:t>
            </a:r>
            <a:endParaRPr lang="en-US" sz="2200"/>
          </a:p>
          <a:p>
            <a:pPr algn="just" eaLnBrk="0" hangingPunct="0"/>
            <a:r>
              <a:rPr lang="fa-IR" sz="2200">
                <a:latin typeface="Calibri" pitchFamily="34" charset="0"/>
                <a:cs typeface="Calibri" pitchFamily="34" charset="0"/>
              </a:rPr>
              <a:t>گروههای رویارویی در طی </a:t>
            </a:r>
            <a:r>
              <a:rPr lang="fa-IR" sz="2200" u="sng">
                <a:latin typeface="Calibri" pitchFamily="34" charset="0"/>
                <a:cs typeface="Calibri" pitchFamily="34" charset="0"/>
              </a:rPr>
              <a:t>11</a:t>
            </a:r>
            <a:r>
              <a:rPr lang="fa-IR" sz="2200">
                <a:latin typeface="Calibri" pitchFamily="34" charset="0"/>
                <a:cs typeface="Calibri" pitchFamily="34" charset="0"/>
              </a:rPr>
              <a:t> مرحله تحول می یابند.</a:t>
            </a:r>
            <a:endParaRPr lang="en-US" sz="2200"/>
          </a:p>
          <a:p>
            <a:pPr algn="just" eaLnBrk="0" hangingPunct="0"/>
            <a:r>
              <a:rPr lang="fa-IR" sz="2200">
                <a:latin typeface="Calibri" pitchFamily="34" charset="0"/>
                <a:cs typeface="Calibri" pitchFamily="34" charset="0"/>
              </a:rPr>
              <a:t>1-دور خود گشتن</a:t>
            </a:r>
            <a:endParaRPr lang="en-US" sz="2200"/>
          </a:p>
          <a:p>
            <a:pPr algn="just" eaLnBrk="0" hangingPunct="0"/>
            <a:r>
              <a:rPr lang="fa-IR" sz="2200">
                <a:latin typeface="Calibri" pitchFamily="34" charset="0"/>
                <a:cs typeface="Calibri" pitchFamily="34" charset="0"/>
              </a:rPr>
              <a:t>2-مقاومت در برابر ابزار شخصی یا اکتشاف خود</a:t>
            </a:r>
            <a:endParaRPr lang="en-US" sz="2200"/>
          </a:p>
          <a:p>
            <a:pPr algn="just" eaLnBrk="0" hangingPunct="0"/>
            <a:r>
              <a:rPr lang="fa-IR" sz="2200">
                <a:latin typeface="Calibri" pitchFamily="34" charset="0"/>
                <a:cs typeface="Calibri" pitchFamily="34" charset="0"/>
              </a:rPr>
              <a:t>3-توصیف احساسهای گذشته</a:t>
            </a:r>
            <a:endParaRPr lang="en-US" sz="2200"/>
          </a:p>
          <a:p>
            <a:pPr algn="just" eaLnBrk="0" hangingPunct="0"/>
            <a:r>
              <a:rPr lang="fa-IR" sz="2200">
                <a:latin typeface="Calibri" pitchFamily="34" charset="0"/>
                <a:cs typeface="Calibri" pitchFamily="34" charset="0"/>
              </a:rPr>
              <a:t>4-بیان احساسهای منفی</a:t>
            </a:r>
            <a:endParaRPr lang="en-US" sz="2200"/>
          </a:p>
          <a:p>
            <a:pPr algn="just" eaLnBrk="0" hangingPunct="0"/>
            <a:r>
              <a:rPr lang="fa-IR" sz="2200">
                <a:latin typeface="Calibri" pitchFamily="34" charset="0"/>
                <a:cs typeface="Calibri" pitchFamily="34" charset="0"/>
              </a:rPr>
              <a:t>5-بیان و شناسایی موضوعهای معنی دار شخصی</a:t>
            </a:r>
            <a:endParaRPr lang="en-US" sz="2200"/>
          </a:p>
          <a:p>
            <a:pPr algn="just" eaLnBrk="0" hangingPunct="0"/>
            <a:r>
              <a:rPr lang="fa-IR" sz="2200">
                <a:latin typeface="Calibri" pitchFamily="34" charset="0"/>
                <a:cs typeface="Calibri" pitchFamily="34" charset="0"/>
              </a:rPr>
              <a:t>6-بیان احساسهای بین فردی بلاواسطه در گروه</a:t>
            </a:r>
            <a:endParaRPr lang="en-US" sz="2200"/>
          </a:p>
          <a:p>
            <a:pPr algn="just" eaLnBrk="0" hangingPunct="0"/>
            <a:r>
              <a:rPr lang="fa-IR" sz="2200">
                <a:latin typeface="Calibri" pitchFamily="34" charset="0"/>
                <a:cs typeface="Calibri" pitchFamily="34" charset="0"/>
              </a:rPr>
              <a:t>7-ایجاد یک قابلیت بهبود بخشی در گروه</a:t>
            </a:r>
            <a:endParaRPr lang="en-US" sz="2200"/>
          </a:p>
          <a:p>
            <a:pPr algn="just" eaLnBrk="0" hangingPunct="0"/>
            <a:r>
              <a:rPr lang="fa-IR" sz="2200">
                <a:latin typeface="Calibri" pitchFamily="34" charset="0"/>
                <a:cs typeface="Calibri" pitchFamily="34" charset="0"/>
              </a:rPr>
              <a:t>8-پذیرش خود و آغاز تغییر</a:t>
            </a:r>
            <a:endParaRPr lang="en-US" sz="2200"/>
          </a:p>
          <a:p>
            <a:pPr algn="just" eaLnBrk="0" hangingPunct="0"/>
            <a:r>
              <a:rPr lang="fa-IR" sz="2200">
                <a:latin typeface="Calibri" pitchFamily="34" charset="0"/>
                <a:cs typeface="Calibri" pitchFamily="34" charset="0"/>
              </a:rPr>
              <a:t>9-کنار رفتن نماهای ظاهری</a:t>
            </a:r>
            <a:endParaRPr lang="en-US" sz="2200"/>
          </a:p>
          <a:p>
            <a:pPr algn="just" eaLnBrk="0" hangingPunct="0"/>
            <a:r>
              <a:rPr lang="fa-IR" sz="2200">
                <a:latin typeface="Calibri" pitchFamily="34" charset="0"/>
                <a:cs typeface="Calibri" pitchFamily="34" charset="0"/>
              </a:rPr>
              <a:t>10-فرد پسخوراند دریافت میکند</a:t>
            </a:r>
            <a:endParaRPr lang="en-US" sz="2200"/>
          </a:p>
          <a:p>
            <a:pPr algn="just" eaLnBrk="0" hangingPunct="0"/>
            <a:r>
              <a:rPr lang="fa-IR" sz="2200">
                <a:latin typeface="Calibri" pitchFamily="34" charset="0"/>
                <a:cs typeface="Calibri" pitchFamily="34" charset="0"/>
              </a:rPr>
              <a:t>11-رویارویی</a:t>
            </a:r>
            <a:endParaRPr lang="fa-IR" sz="2200"/>
          </a:p>
        </p:txBody>
      </p:sp>
    </p:spTree>
  </p:cSld>
  <p:clrMapOvr>
    <a:masterClrMapping/>
  </p:clrMapOvr>
  <p:transition>
    <p:checke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15"/>
          <p:cNvSpPr txBox="1">
            <a:spLocks noGrp="1"/>
          </p:cNvSpPr>
          <p:nvPr/>
        </p:nvSpPr>
        <p:spPr bwMode="auto">
          <a:xfrm>
            <a:off x="2295525" y="6243638"/>
            <a:ext cx="2133600" cy="457200"/>
          </a:xfrm>
          <a:prstGeom prst="rect">
            <a:avLst/>
          </a:prstGeom>
          <a:noFill/>
          <a:ln w="9525">
            <a:noFill/>
            <a:miter lim="800000"/>
            <a:headEnd/>
            <a:tailEnd/>
          </a:ln>
        </p:spPr>
        <p:txBody>
          <a:bodyPr anchor="b"/>
          <a:lstStyle/>
          <a:p>
            <a:pPr rtl="0"/>
            <a:r>
              <a:rPr lang="en-US" altLang="en-US">
                <a:latin typeface="Garamond" pitchFamily="18" charset="0"/>
              </a:rPr>
              <a:t>18of 19</a:t>
            </a:r>
          </a:p>
        </p:txBody>
      </p:sp>
      <p:sp>
        <p:nvSpPr>
          <p:cNvPr id="25603" name="Rectangle 7"/>
          <p:cNvSpPr>
            <a:spLocks noChangeArrowheads="1"/>
          </p:cNvSpPr>
          <p:nvPr/>
        </p:nvSpPr>
        <p:spPr bwMode="auto">
          <a:xfrm>
            <a:off x="0" y="188913"/>
            <a:ext cx="8675688" cy="830262"/>
          </a:xfrm>
          <a:prstGeom prst="rect">
            <a:avLst/>
          </a:prstGeom>
          <a:noFill/>
          <a:ln w="9525">
            <a:noFill/>
            <a:miter lim="800000"/>
            <a:headEnd/>
            <a:tailEnd/>
          </a:ln>
        </p:spPr>
        <p:txBody>
          <a:bodyPr anchor="ctr">
            <a:spAutoFit/>
          </a:bodyPr>
          <a:lstStyle/>
          <a:p>
            <a:pPr eaLnBrk="0" hangingPunct="0"/>
            <a:r>
              <a:rPr lang="fa-IR" sz="4800" dirty="0">
                <a:solidFill>
                  <a:srgbClr val="00B0F0"/>
                </a:solidFill>
                <a:latin typeface="Calibri" pitchFamily="34" charset="0"/>
                <a:cs typeface="Calibri" pitchFamily="34" charset="0"/>
              </a:rPr>
              <a:t>آزمونهای روان شناختی </a:t>
            </a:r>
            <a:endParaRPr lang="fa-IR" dirty="0">
              <a:solidFill>
                <a:srgbClr val="00B0F0"/>
              </a:solidFill>
            </a:endParaRPr>
          </a:p>
        </p:txBody>
      </p:sp>
      <p:sp>
        <p:nvSpPr>
          <p:cNvPr id="25604" name="Rectangle 8"/>
          <p:cNvSpPr>
            <a:spLocks noChangeArrowheads="1"/>
          </p:cNvSpPr>
          <p:nvPr/>
        </p:nvSpPr>
        <p:spPr bwMode="auto">
          <a:xfrm>
            <a:off x="179388" y="1341438"/>
            <a:ext cx="8569325" cy="2984500"/>
          </a:xfrm>
          <a:prstGeom prst="rect">
            <a:avLst/>
          </a:prstGeom>
          <a:noFill/>
          <a:ln w="9525">
            <a:noFill/>
            <a:miter lim="800000"/>
            <a:headEnd/>
            <a:tailEnd/>
          </a:ln>
        </p:spPr>
        <p:txBody>
          <a:bodyPr anchor="ctr">
            <a:spAutoFit/>
          </a:bodyPr>
          <a:lstStyle/>
          <a:p>
            <a:pPr algn="just" eaLnBrk="0" hangingPunct="0"/>
            <a:r>
              <a:rPr lang="fa-IR" sz="4400" dirty="0">
                <a:latin typeface="Calibri" pitchFamily="34" charset="0"/>
                <a:cs typeface="Calibri" pitchFamily="34" charset="0"/>
              </a:rPr>
              <a:t>-</a:t>
            </a:r>
            <a:r>
              <a:rPr lang="fa-IR" sz="4400" dirty="0">
                <a:solidFill>
                  <a:srgbClr val="FFC000"/>
                </a:solidFill>
                <a:latin typeface="Calibri" pitchFamily="34" charset="0"/>
                <a:cs typeface="Calibri" pitchFamily="34" charset="0"/>
              </a:rPr>
              <a:t>پرسشنامۀ تجربه</a:t>
            </a:r>
            <a:r>
              <a:rPr lang="fa-IR" sz="2800" dirty="0">
                <a:solidFill>
                  <a:srgbClr val="FFC000"/>
                </a:solidFill>
                <a:latin typeface="Calibri" pitchFamily="34" charset="0"/>
                <a:cs typeface="Calibri" pitchFamily="34" charset="0"/>
              </a:rPr>
              <a:t>: </a:t>
            </a:r>
            <a:r>
              <a:rPr lang="fa-IR" sz="2800" dirty="0">
                <a:latin typeface="Calibri" pitchFamily="34" charset="0"/>
                <a:cs typeface="Calibri" pitchFamily="34" charset="0"/>
              </a:rPr>
              <a:t>تلاش می شود تا میزان گشودگی یا پذیرا بودن شخص نسبت به تجربه اندازه گیری شود.</a:t>
            </a:r>
            <a:endParaRPr lang="en-US" sz="2800" dirty="0"/>
          </a:p>
          <a:p>
            <a:pPr algn="just" eaLnBrk="0" hangingPunct="0"/>
            <a:endParaRPr lang="fa-IR" sz="4400" dirty="0">
              <a:latin typeface="Calibri" pitchFamily="34" charset="0"/>
              <a:cs typeface="Calibri" pitchFamily="34" charset="0"/>
            </a:endParaRPr>
          </a:p>
          <a:p>
            <a:pPr algn="just" eaLnBrk="0" hangingPunct="0"/>
            <a:r>
              <a:rPr lang="fa-IR" sz="4400" dirty="0">
                <a:latin typeface="Calibri" pitchFamily="34" charset="0"/>
                <a:cs typeface="Calibri" pitchFamily="34" charset="0"/>
              </a:rPr>
              <a:t>-</a:t>
            </a:r>
            <a:r>
              <a:rPr lang="fa-IR" sz="4400" dirty="0">
                <a:solidFill>
                  <a:srgbClr val="FFC000"/>
                </a:solidFill>
                <a:latin typeface="Calibri" pitchFamily="34" charset="0"/>
                <a:cs typeface="Calibri" pitchFamily="34" charset="0"/>
              </a:rPr>
              <a:t>مقیاس تجربه کردن: </a:t>
            </a:r>
            <a:r>
              <a:rPr lang="fa-IR" sz="2800" dirty="0">
                <a:latin typeface="Calibri" pitchFamily="34" charset="0"/>
                <a:cs typeface="Calibri" pitchFamily="34" charset="0"/>
              </a:rPr>
              <a:t>یکی از ویژگیهای افراد دارای کارکرد کامل، یعنی اعتماد داشتن به ارگانیسم خود را اندازه می گیرد.</a:t>
            </a:r>
            <a:endParaRPr lang="fa-IR" sz="2800" dirty="0"/>
          </a:p>
        </p:txBody>
      </p:sp>
    </p:spTree>
  </p:cSld>
  <p:clrMapOvr>
    <a:masterClrMapping/>
  </p:clrMapOvr>
  <p:transition>
    <p:checke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WordArt 12" descr="Narrow vertical"/>
          <p:cNvSpPr>
            <a:spLocks noChangeArrowheads="1" noChangeShapeType="1" noTextEdit="1"/>
          </p:cNvSpPr>
          <p:nvPr/>
        </p:nvSpPr>
        <p:spPr bwMode="auto">
          <a:xfrm>
            <a:off x="1285875" y="857250"/>
            <a:ext cx="5832475" cy="2447925"/>
          </a:xfrm>
          <a:prstGeom prst="rect">
            <a:avLst/>
          </a:prstGeom>
        </p:spPr>
        <p:txBody>
          <a:bodyPr wrap="none" fromWordArt="1">
            <a:prstTxWarp prst="textCurveUp">
              <a:avLst>
                <a:gd name="adj" fmla="val 28546"/>
              </a:avLst>
            </a:prstTxWarp>
          </a:bodyPr>
          <a:lstStyle/>
          <a:p>
            <a:pPr algn="ctr"/>
            <a:r>
              <a:rPr lang="fa-IR" sz="2800" kern="10">
                <a:ln w="12700">
                  <a:solidFill>
                    <a:srgbClr val="000000"/>
                  </a:solidFill>
                  <a:round/>
                  <a:headEnd/>
                  <a:tailEnd/>
                </a:ln>
                <a:pattFill prst="dashHorz">
                  <a:fgClr>
                    <a:srgbClr val="808080"/>
                  </a:fgClr>
                  <a:bgClr>
                    <a:srgbClr val="FFFF00"/>
                  </a:bgClr>
                </a:pattFill>
                <a:effectLst>
                  <a:outerShdw dist="45791" dir="2021404" algn="ctr" rotWithShape="0">
                    <a:srgbClr val="808080">
                      <a:alpha val="79999"/>
                    </a:srgbClr>
                  </a:outerShdw>
                </a:effectLst>
                <a:latin typeface="Arial"/>
                <a:cs typeface="Arial"/>
              </a:rPr>
              <a:t>باتشكر فراوان از شما عزيزان  </a:t>
            </a:r>
          </a:p>
        </p:txBody>
      </p:sp>
      <p:sp>
        <p:nvSpPr>
          <p:cNvPr id="26627" name="WordArt 13" descr="Paper bag"/>
          <p:cNvSpPr>
            <a:spLocks noChangeArrowheads="1" noChangeShapeType="1" noTextEdit="1"/>
          </p:cNvSpPr>
          <p:nvPr/>
        </p:nvSpPr>
        <p:spPr bwMode="auto">
          <a:xfrm>
            <a:off x="1547813" y="4652963"/>
            <a:ext cx="2016125" cy="831850"/>
          </a:xfrm>
          <a:prstGeom prst="rect">
            <a:avLst/>
          </a:prstGeom>
        </p:spPr>
        <p:txBody>
          <a:bodyPr wrap="none" fromWordArt="1">
            <a:prstTxWarp prst="textPlain">
              <a:avLst>
                <a:gd name="adj" fmla="val 42282"/>
              </a:avLst>
            </a:prstTxWarp>
          </a:bodyPr>
          <a:lstStyle/>
          <a:p>
            <a:pPr algn="ctr" rtl="0"/>
            <a:endParaRPr lang="fa-IR" sz="3600" kern="10">
              <a:ln w="9525">
                <a:solidFill>
                  <a:srgbClr val="008000"/>
                </a:solidFill>
                <a:round/>
                <a:headEnd/>
                <a:tailEnd/>
              </a:ln>
              <a:blipFill dpi="0" rotWithShape="0">
                <a:blip r:embed="rId3"/>
                <a:srcRect/>
                <a:tile tx="0" ty="0" sx="100000" sy="100000" flip="none" algn="tl"/>
              </a:blipFill>
              <a:effectLst>
                <a:outerShdw dist="563972" dir="14049741" sx="125000" sy="125000" algn="tl" rotWithShape="0">
                  <a:srgbClr val="C7DFD3">
                    <a:alpha val="79999"/>
                  </a:srgbClr>
                </a:outerShdw>
              </a:effectLst>
              <a:latin typeface="Arial"/>
              <a:cs typeface="Arial"/>
            </a:endParaRPr>
          </a:p>
        </p:txBody>
      </p:sp>
      <p:sp>
        <p:nvSpPr>
          <p:cNvPr id="26628" name="Slide Number Placeholder 15"/>
          <p:cNvSpPr txBox="1">
            <a:spLocks noGrp="1"/>
          </p:cNvSpPr>
          <p:nvPr/>
        </p:nvSpPr>
        <p:spPr bwMode="auto">
          <a:xfrm>
            <a:off x="2295525" y="6243638"/>
            <a:ext cx="2133600" cy="457200"/>
          </a:xfrm>
          <a:prstGeom prst="rect">
            <a:avLst/>
          </a:prstGeom>
          <a:noFill/>
          <a:ln w="9525">
            <a:noFill/>
            <a:miter lim="800000"/>
            <a:headEnd/>
            <a:tailEnd/>
          </a:ln>
        </p:spPr>
        <p:txBody>
          <a:bodyPr anchor="b"/>
          <a:lstStyle/>
          <a:p>
            <a:pPr rtl="0"/>
            <a:r>
              <a:rPr lang="en-US" altLang="en-US">
                <a:latin typeface="Garamond" pitchFamily="18" charset="0"/>
              </a:rPr>
              <a:t>19of 19</a:t>
            </a:r>
          </a:p>
        </p:txBody>
      </p:sp>
    </p:spTree>
  </p:cSld>
  <p:clrMapOvr>
    <a:masterClrMapping/>
  </p:clrMapOvr>
  <p:transition spd="slow">
    <p:checker dir="vert"/>
  </p:transition>
  <p:timing>
    <p:tnLst>
      <p:par>
        <p:cTn id="1" dur="indefinite" restart="never" nodeType="tmRoot"/>
      </p:par>
    </p:tnLst>
  </p:timing>
</p:sld>
</file>

<file path=ppt/theme/theme1.xml><?xml version="1.0" encoding="utf-8"?>
<a:theme xmlns:a="http://schemas.openxmlformats.org/drawingml/2006/main" name="Technic">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961</TotalTime>
  <Words>1449</Words>
  <Application>Microsoft Office PowerPoint</Application>
  <PresentationFormat>On-screen Show (4:3)</PresentationFormat>
  <Paragraphs>163</Paragraphs>
  <Slides>19</Slides>
  <Notes>19</Notes>
  <HiddenSlides>0</HiddenSlides>
  <MMClips>4</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Technic</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Company>Your Organization Name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Your User Name</dc:creator>
  <cp:lastModifiedBy>Dear User!</cp:lastModifiedBy>
  <cp:revision>94</cp:revision>
  <dcterms:created xsi:type="dcterms:W3CDTF">2009-05-19T17:24:54Z</dcterms:created>
  <dcterms:modified xsi:type="dcterms:W3CDTF">2012-12-12T08:06:41Z</dcterms:modified>
</cp:coreProperties>
</file>