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15"/>
  </p:notesMasterIdLst>
  <p:sldIdLst>
    <p:sldId id="256" r:id="rId3"/>
    <p:sldId id="257" r:id="rId4"/>
    <p:sldId id="260"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00"/>
  </p:normalViewPr>
  <p:slideViewPr>
    <p:cSldViewPr>
      <p:cViewPr varScale="1">
        <p:scale>
          <a:sx n="73" d="100"/>
          <a:sy n="73" d="100"/>
        </p:scale>
        <p:origin x="87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891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89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EB127E84-21DD-456E-A99B-205594F47596}" type="slidenum">
              <a:rPr lang="en-US"/>
              <a:pPr/>
              <a:t>‹#›</a:t>
            </a:fld>
            <a:endParaRPr lang="en-US"/>
          </a:p>
        </p:txBody>
      </p:sp>
    </p:spTree>
    <p:extLst>
      <p:ext uri="{BB962C8B-B14F-4D97-AF65-F5344CB8AC3E}">
        <p14:creationId xmlns:p14="http://schemas.microsoft.com/office/powerpoint/2010/main" val="35938815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xml"/><Relationship Id="rId1" Type="http://schemas.openxmlformats.org/officeDocument/2006/relationships/tags" Target="../tags/tag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2530" name="Rectangle 2"/>
          <p:cNvSpPr>
            <a:spLocks noGrp="1" noChangeArrowheads="1"/>
          </p:cNvSpPr>
          <p:nvPr>
            <p:ph type="ctrTitle"/>
            <p:custDataLst>
              <p:tags r:id="rId1"/>
            </p:custDataLst>
          </p:nvPr>
        </p:nvSpPr>
        <p:spPr>
          <a:xfrm>
            <a:off x="2701925" y="2130425"/>
            <a:ext cx="4800600" cy="1470025"/>
          </a:xfrm>
        </p:spPr>
        <p:txBody>
          <a:bodyPr/>
          <a:lstStyle>
            <a:lvl1pPr>
              <a:buClr>
                <a:srgbClr val="FFFFFF"/>
              </a:buClr>
              <a:defRPr/>
            </a:lvl1pPr>
          </a:lstStyle>
          <a:p>
            <a:pPr lvl="0"/>
            <a:r>
              <a:rPr lang="en-US" noProof="0" smtClean="0"/>
              <a:t>Click to edit Master title style</a:t>
            </a:r>
          </a:p>
        </p:txBody>
      </p:sp>
      <p:sp>
        <p:nvSpPr>
          <p:cNvPr id="22531" name="Rectangle 3"/>
          <p:cNvSpPr>
            <a:spLocks noGrp="1" noChangeArrowheads="1"/>
          </p:cNvSpPr>
          <p:nvPr>
            <p:ph type="subTitle" idx="1"/>
            <p:custDataLst>
              <p:tags r:id="rId2"/>
            </p:custDataLst>
          </p:nvPr>
        </p:nvSpPr>
        <p:spPr>
          <a:xfrm>
            <a:off x="2701925" y="3886200"/>
            <a:ext cx="4114800" cy="1752600"/>
          </a:xfrm>
        </p:spPr>
        <p:txBody>
          <a:bodyPr/>
          <a:lstStyle>
            <a:lvl1pPr marL="0" indent="0">
              <a:buClr>
                <a:srgbClr val="FFFFFF"/>
              </a:buClr>
              <a:buFontTx/>
              <a:buNone/>
              <a:defRPr/>
            </a:lvl1pPr>
          </a:lstStyle>
          <a:p>
            <a:pPr lvl="0"/>
            <a:r>
              <a:rPr lang="en-US" noProof="0" smtClean="0"/>
              <a:t>Click to edit Master subtitle style</a:t>
            </a:r>
          </a:p>
        </p:txBody>
      </p:sp>
      <p:sp>
        <p:nvSpPr>
          <p:cNvPr id="22532" name="Rectangle 4"/>
          <p:cNvSpPr>
            <a:spLocks noGrp="1" noChangeArrowheads="1"/>
          </p:cNvSpPr>
          <p:nvPr>
            <p:ph type="dt" sz="half" idx="2"/>
          </p:nvPr>
        </p:nvSpPr>
        <p:spPr/>
        <p:txBody>
          <a:bodyPr/>
          <a:lstStyle>
            <a:lvl1pPr>
              <a:defRPr/>
            </a:lvl1pPr>
          </a:lstStyle>
          <a:p>
            <a:endParaRPr lang="en-US"/>
          </a:p>
        </p:txBody>
      </p:sp>
      <p:sp>
        <p:nvSpPr>
          <p:cNvPr id="22533" name="Rectangle 5"/>
          <p:cNvSpPr>
            <a:spLocks noGrp="1" noChangeArrowheads="1"/>
          </p:cNvSpPr>
          <p:nvPr>
            <p:ph type="ftr" sz="quarter" idx="3"/>
          </p:nvPr>
        </p:nvSpPr>
        <p:spPr/>
        <p:txBody>
          <a:bodyPr/>
          <a:lstStyle>
            <a:lvl1pPr>
              <a:defRPr/>
            </a:lvl1pPr>
          </a:lstStyle>
          <a:p>
            <a:endParaRPr lang="en-US"/>
          </a:p>
        </p:txBody>
      </p:sp>
      <p:sp>
        <p:nvSpPr>
          <p:cNvPr id="22534" name="Rectangle 6"/>
          <p:cNvSpPr>
            <a:spLocks noGrp="1" noChangeArrowheads="1"/>
          </p:cNvSpPr>
          <p:nvPr>
            <p:ph type="sldNum" sz="quarter" idx="4"/>
          </p:nvPr>
        </p:nvSpPr>
        <p:spPr/>
        <p:txBody>
          <a:bodyPr/>
          <a:lstStyle>
            <a:lvl1pPr>
              <a:defRPr/>
            </a:lvl1pPr>
          </a:lstStyle>
          <a:p>
            <a:fld id="{206FBCAB-11C7-4994-AF77-F123ADA6F5A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7272BD2-EDEF-46FE-98E3-51D8E36F8B04}" type="slidenum">
              <a:rPr lang="en-US"/>
              <a:pPr/>
              <a:t>‹#›</a:t>
            </a:fld>
            <a:endParaRPr lang="en-US"/>
          </a:p>
        </p:txBody>
      </p:sp>
    </p:spTree>
    <p:extLst>
      <p:ext uri="{BB962C8B-B14F-4D97-AF65-F5344CB8AC3E}">
        <p14:creationId xmlns:p14="http://schemas.microsoft.com/office/powerpoint/2010/main" val="2235721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CDAC8D7-2179-438A-B10E-8BB7EF20C9BC}" type="slidenum">
              <a:rPr lang="en-US"/>
              <a:pPr/>
              <a:t>‹#›</a:t>
            </a:fld>
            <a:endParaRPr lang="en-US"/>
          </a:p>
        </p:txBody>
      </p:sp>
    </p:spTree>
    <p:extLst>
      <p:ext uri="{BB962C8B-B14F-4D97-AF65-F5344CB8AC3E}">
        <p14:creationId xmlns:p14="http://schemas.microsoft.com/office/powerpoint/2010/main" val="1894245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693988" y="1600200"/>
            <a:ext cx="30861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32488" y="1600200"/>
            <a:ext cx="3087687"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86EA3FA-BCAD-462F-B9FD-FA30B608B549}" type="slidenum">
              <a:rPr lang="en-US"/>
              <a:pPr/>
              <a:t>‹#›</a:t>
            </a:fld>
            <a:endParaRPr lang="en-US"/>
          </a:p>
        </p:txBody>
      </p:sp>
    </p:spTree>
    <p:extLst>
      <p:ext uri="{BB962C8B-B14F-4D97-AF65-F5344CB8AC3E}">
        <p14:creationId xmlns:p14="http://schemas.microsoft.com/office/powerpoint/2010/main" val="1770667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85D5CA6E-67B8-4B55-AB6D-D4F8613056DE}" type="slidenum">
              <a:rPr lang="en-US"/>
              <a:pPr/>
              <a:t>‹#›</a:t>
            </a:fld>
            <a:endParaRPr lang="en-US"/>
          </a:p>
        </p:txBody>
      </p:sp>
    </p:spTree>
    <p:extLst>
      <p:ext uri="{BB962C8B-B14F-4D97-AF65-F5344CB8AC3E}">
        <p14:creationId xmlns:p14="http://schemas.microsoft.com/office/powerpoint/2010/main" val="2778088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8E11395A-3583-436B-8708-678DCFB52EB7}" type="slidenum">
              <a:rPr lang="en-US"/>
              <a:pPr/>
              <a:t>‹#›</a:t>
            </a:fld>
            <a:endParaRPr lang="en-US"/>
          </a:p>
        </p:txBody>
      </p:sp>
    </p:spTree>
    <p:extLst>
      <p:ext uri="{BB962C8B-B14F-4D97-AF65-F5344CB8AC3E}">
        <p14:creationId xmlns:p14="http://schemas.microsoft.com/office/powerpoint/2010/main" val="651317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A98D85B-3B3E-4B3D-BC92-73D1CBDA0908}" type="slidenum">
              <a:rPr lang="en-US"/>
              <a:pPr/>
              <a:t>‹#›</a:t>
            </a:fld>
            <a:endParaRPr lang="en-US"/>
          </a:p>
        </p:txBody>
      </p:sp>
    </p:spTree>
    <p:extLst>
      <p:ext uri="{BB962C8B-B14F-4D97-AF65-F5344CB8AC3E}">
        <p14:creationId xmlns:p14="http://schemas.microsoft.com/office/powerpoint/2010/main" val="3379272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C6CED31-C605-4D76-B6BB-9A6BB7156DF9}" type="slidenum">
              <a:rPr lang="en-US"/>
              <a:pPr/>
              <a:t>‹#›</a:t>
            </a:fld>
            <a:endParaRPr lang="en-US"/>
          </a:p>
        </p:txBody>
      </p:sp>
    </p:spTree>
    <p:extLst>
      <p:ext uri="{BB962C8B-B14F-4D97-AF65-F5344CB8AC3E}">
        <p14:creationId xmlns:p14="http://schemas.microsoft.com/office/powerpoint/2010/main" val="759870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7E1DAAF-FDAD-467D-A93B-9F067BD177F1}" type="slidenum">
              <a:rPr lang="en-US"/>
              <a:pPr/>
              <a:t>‹#›</a:t>
            </a:fld>
            <a:endParaRPr lang="en-US"/>
          </a:p>
        </p:txBody>
      </p:sp>
    </p:spTree>
    <p:extLst>
      <p:ext uri="{BB962C8B-B14F-4D97-AF65-F5344CB8AC3E}">
        <p14:creationId xmlns:p14="http://schemas.microsoft.com/office/powerpoint/2010/main" val="3874507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CB5FBD7-A4B0-42E0-9D3D-0B4304A350EC}" type="slidenum">
              <a:rPr lang="en-US"/>
              <a:pPr/>
              <a:t>‹#›</a:t>
            </a:fld>
            <a:endParaRPr lang="en-US"/>
          </a:p>
        </p:txBody>
      </p:sp>
    </p:spTree>
    <p:extLst>
      <p:ext uri="{BB962C8B-B14F-4D97-AF65-F5344CB8AC3E}">
        <p14:creationId xmlns:p14="http://schemas.microsoft.com/office/powerpoint/2010/main" val="198761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39025" y="274638"/>
            <a:ext cx="158115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693988" y="274638"/>
            <a:ext cx="4592637"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027F606-156D-4A60-A5B2-C67CC131E32B}" type="slidenum">
              <a:rPr lang="en-US"/>
              <a:pPr/>
              <a:t>‹#›</a:t>
            </a:fld>
            <a:endParaRPr lang="en-US"/>
          </a:p>
        </p:txBody>
      </p:sp>
    </p:spTree>
    <p:extLst>
      <p:ext uri="{BB962C8B-B14F-4D97-AF65-F5344CB8AC3E}">
        <p14:creationId xmlns:p14="http://schemas.microsoft.com/office/powerpoint/2010/main" val="6768845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136525" y="136525"/>
            <a:ext cx="8866188" cy="6581775"/>
          </a:xfrm>
          <a:prstGeom prst="rect">
            <a:avLst/>
          </a:prstGeom>
          <a:solidFill>
            <a:schemeClr val="bg1">
              <a:alpha val="5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699" name="Rectangle 3"/>
          <p:cNvSpPr>
            <a:spLocks noGrp="1" noChangeArrowheads="1"/>
          </p:cNvSpPr>
          <p:nvPr>
            <p:ph type="ctrTitle"/>
            <p:custDataLst>
              <p:tags r:id="rId1"/>
            </p:custDataLst>
          </p:nvPr>
        </p:nvSpPr>
        <p:spPr>
          <a:xfrm>
            <a:off x="455613" y="2130425"/>
            <a:ext cx="7313612" cy="1470025"/>
          </a:xfrm>
        </p:spPr>
        <p:txBody>
          <a:bodyPr/>
          <a:lstStyle>
            <a:lvl1pPr>
              <a:defRPr/>
            </a:lvl1pPr>
          </a:lstStyle>
          <a:p>
            <a:pPr lvl="0"/>
            <a:r>
              <a:rPr lang="en-US" noProof="0" smtClean="0"/>
              <a:t>Click to edit Master title style</a:t>
            </a:r>
          </a:p>
        </p:txBody>
      </p:sp>
      <p:sp>
        <p:nvSpPr>
          <p:cNvPr id="29700" name="Rectangle 4"/>
          <p:cNvSpPr>
            <a:spLocks noGrp="1" noChangeArrowheads="1"/>
          </p:cNvSpPr>
          <p:nvPr>
            <p:ph type="subTitle" idx="1"/>
            <p:custDataLst>
              <p:tags r:id="rId2"/>
            </p:custDataLst>
          </p:nvPr>
        </p:nvSpPr>
        <p:spPr>
          <a:xfrm>
            <a:off x="455613" y="3886200"/>
            <a:ext cx="7313612" cy="1752600"/>
          </a:xfrm>
        </p:spPr>
        <p:txBody>
          <a:bodyPr/>
          <a:lstStyle>
            <a:lvl1pPr marL="0" indent="0">
              <a:buClr>
                <a:srgbClr val="FFFFFF"/>
              </a:buClr>
              <a:buFontTx/>
              <a:buNone/>
              <a:defRPr/>
            </a:lvl1pPr>
          </a:lstStyle>
          <a:p>
            <a:pPr lvl="0"/>
            <a:r>
              <a:rPr lang="en-US" noProof="0" smtClean="0"/>
              <a:t>Click to edit Master subtitle style</a:t>
            </a:r>
          </a:p>
        </p:txBody>
      </p:sp>
      <p:sp>
        <p:nvSpPr>
          <p:cNvPr id="29701" name="Rectangle 5"/>
          <p:cNvSpPr>
            <a:spLocks noGrp="1" noChangeArrowheads="1"/>
          </p:cNvSpPr>
          <p:nvPr>
            <p:ph type="dt" sz="half" idx="2"/>
          </p:nvPr>
        </p:nvSpPr>
        <p:spPr/>
        <p:txBody>
          <a:bodyPr/>
          <a:lstStyle>
            <a:lvl1pPr>
              <a:defRPr/>
            </a:lvl1pPr>
          </a:lstStyle>
          <a:p>
            <a:endParaRPr lang="en-US"/>
          </a:p>
        </p:txBody>
      </p:sp>
      <p:sp>
        <p:nvSpPr>
          <p:cNvPr id="29702" name="Rectangle 6"/>
          <p:cNvSpPr>
            <a:spLocks noGrp="1" noChangeArrowheads="1"/>
          </p:cNvSpPr>
          <p:nvPr>
            <p:ph type="ftr" sz="quarter" idx="3"/>
          </p:nvPr>
        </p:nvSpPr>
        <p:spPr/>
        <p:txBody>
          <a:bodyPr/>
          <a:lstStyle>
            <a:lvl1pPr>
              <a:defRPr/>
            </a:lvl1pPr>
          </a:lstStyle>
          <a:p>
            <a:endParaRPr lang="en-US"/>
          </a:p>
        </p:txBody>
      </p:sp>
      <p:sp>
        <p:nvSpPr>
          <p:cNvPr id="29703" name="Rectangle 7"/>
          <p:cNvSpPr>
            <a:spLocks noGrp="1" noChangeArrowheads="1"/>
          </p:cNvSpPr>
          <p:nvPr>
            <p:ph type="sldNum" sz="quarter" idx="4"/>
          </p:nvPr>
        </p:nvSpPr>
        <p:spPr/>
        <p:txBody>
          <a:bodyPr/>
          <a:lstStyle>
            <a:lvl1pPr>
              <a:defRPr/>
            </a:lvl1pPr>
          </a:lstStyle>
          <a:p>
            <a:fld id="{458EC576-05C0-4D43-88EB-EB7CDB066714}"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0645F26-5BE8-4E15-AAB0-9FB6F4EE1F1D}" type="slidenum">
              <a:rPr lang="en-US"/>
              <a:pPr/>
              <a:t>‹#›</a:t>
            </a:fld>
            <a:endParaRPr lang="en-US"/>
          </a:p>
        </p:txBody>
      </p:sp>
    </p:spTree>
    <p:extLst>
      <p:ext uri="{BB962C8B-B14F-4D97-AF65-F5344CB8AC3E}">
        <p14:creationId xmlns:p14="http://schemas.microsoft.com/office/powerpoint/2010/main" val="2282102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B599459-9A5E-4D0A-98E2-49C06AE48063}" type="slidenum">
              <a:rPr lang="en-US"/>
              <a:pPr/>
              <a:t>‹#›</a:t>
            </a:fld>
            <a:endParaRPr lang="en-US"/>
          </a:p>
        </p:txBody>
      </p:sp>
    </p:spTree>
    <p:extLst>
      <p:ext uri="{BB962C8B-B14F-4D97-AF65-F5344CB8AC3E}">
        <p14:creationId xmlns:p14="http://schemas.microsoft.com/office/powerpoint/2010/main" val="3343630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5613" y="1600200"/>
            <a:ext cx="4037012"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5025" y="1600200"/>
            <a:ext cx="4037013"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B285956-70C2-4B58-8895-30B480455EA0}" type="slidenum">
              <a:rPr lang="en-US"/>
              <a:pPr/>
              <a:t>‹#›</a:t>
            </a:fld>
            <a:endParaRPr lang="en-US"/>
          </a:p>
        </p:txBody>
      </p:sp>
    </p:spTree>
    <p:extLst>
      <p:ext uri="{BB962C8B-B14F-4D97-AF65-F5344CB8AC3E}">
        <p14:creationId xmlns:p14="http://schemas.microsoft.com/office/powerpoint/2010/main" val="10540922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D784DF1-7536-4D69-993D-AB50874D6D66}" type="slidenum">
              <a:rPr lang="en-US"/>
              <a:pPr/>
              <a:t>‹#›</a:t>
            </a:fld>
            <a:endParaRPr lang="en-US"/>
          </a:p>
        </p:txBody>
      </p:sp>
    </p:spTree>
    <p:extLst>
      <p:ext uri="{BB962C8B-B14F-4D97-AF65-F5344CB8AC3E}">
        <p14:creationId xmlns:p14="http://schemas.microsoft.com/office/powerpoint/2010/main" val="23859023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89DBE48D-7D15-4768-8239-1F723B1A040D}" type="slidenum">
              <a:rPr lang="en-US"/>
              <a:pPr/>
              <a:t>‹#›</a:t>
            </a:fld>
            <a:endParaRPr lang="en-US"/>
          </a:p>
        </p:txBody>
      </p:sp>
    </p:spTree>
    <p:extLst>
      <p:ext uri="{BB962C8B-B14F-4D97-AF65-F5344CB8AC3E}">
        <p14:creationId xmlns:p14="http://schemas.microsoft.com/office/powerpoint/2010/main" val="40181769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C6D6F16-B85E-42B9-B939-C90B8E281D99}" type="slidenum">
              <a:rPr lang="en-US"/>
              <a:pPr/>
              <a:t>‹#›</a:t>
            </a:fld>
            <a:endParaRPr lang="en-US"/>
          </a:p>
        </p:txBody>
      </p:sp>
    </p:spTree>
    <p:extLst>
      <p:ext uri="{BB962C8B-B14F-4D97-AF65-F5344CB8AC3E}">
        <p14:creationId xmlns:p14="http://schemas.microsoft.com/office/powerpoint/2010/main" val="28140873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DFACD8F-9AE1-45E0-BC6A-479DEF4FC270}" type="slidenum">
              <a:rPr lang="en-US"/>
              <a:pPr/>
              <a:t>‹#›</a:t>
            </a:fld>
            <a:endParaRPr lang="en-US"/>
          </a:p>
        </p:txBody>
      </p:sp>
    </p:spTree>
    <p:extLst>
      <p:ext uri="{BB962C8B-B14F-4D97-AF65-F5344CB8AC3E}">
        <p14:creationId xmlns:p14="http://schemas.microsoft.com/office/powerpoint/2010/main" val="1091619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A0D5FD3-8CFB-48D0-9267-87C6C9418B65}" type="slidenum">
              <a:rPr lang="en-US"/>
              <a:pPr/>
              <a:t>‹#›</a:t>
            </a:fld>
            <a:endParaRPr lang="en-US"/>
          </a:p>
        </p:txBody>
      </p:sp>
    </p:spTree>
    <p:extLst>
      <p:ext uri="{BB962C8B-B14F-4D97-AF65-F5344CB8AC3E}">
        <p14:creationId xmlns:p14="http://schemas.microsoft.com/office/powerpoint/2010/main" val="23704690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BBAE60A-A532-45FD-A255-78975C6C8AED}" type="slidenum">
              <a:rPr lang="en-US"/>
              <a:pPr/>
              <a:t>‹#›</a:t>
            </a:fld>
            <a:endParaRPr lang="en-US"/>
          </a:p>
        </p:txBody>
      </p:sp>
    </p:spTree>
    <p:extLst>
      <p:ext uri="{BB962C8B-B14F-4D97-AF65-F5344CB8AC3E}">
        <p14:creationId xmlns:p14="http://schemas.microsoft.com/office/powerpoint/2010/main" val="1737009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4638"/>
            <a:ext cx="2055813"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5613" y="274638"/>
            <a:ext cx="6018212"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99ABF75-4F04-4386-AA92-BD4C32EE9AEF}" type="slidenum">
              <a:rPr lang="en-US"/>
              <a:pPr/>
              <a:t>‹#›</a:t>
            </a:fld>
            <a:endParaRPr lang="en-US"/>
          </a:p>
        </p:txBody>
      </p:sp>
    </p:spTree>
    <p:extLst>
      <p:ext uri="{BB962C8B-B14F-4D97-AF65-F5344CB8AC3E}">
        <p14:creationId xmlns:p14="http://schemas.microsoft.com/office/powerpoint/2010/main" val="1495081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5.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20000"/>
            <a:lumOff val="8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custDataLst>
              <p:tags r:id="rId13"/>
            </p:custDataLst>
          </p:nvPr>
        </p:nvSpPr>
        <p:spPr bwMode="auto">
          <a:xfrm>
            <a:off x="2703513" y="274638"/>
            <a:ext cx="6316662" cy="1143000"/>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custDataLst>
              <p:tags r:id="rId14"/>
            </p:custDataLst>
          </p:nvPr>
        </p:nvSpPr>
        <p:spPr bwMode="auto">
          <a:xfrm>
            <a:off x="2693988" y="1600200"/>
            <a:ext cx="6326187" cy="4525963"/>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9F3D36D-21B1-4A0D-BCE7-DDF5E28B0B56}"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l" rtl="0" eaLnBrk="1" fontAlgn="base" hangingPunct="1">
        <a:spcBef>
          <a:spcPct val="0"/>
        </a:spcBef>
        <a:spcAft>
          <a:spcPct val="0"/>
        </a:spcAft>
        <a:buClr>
          <a:schemeClr val="tx1"/>
        </a:buClr>
        <a:defRPr sz="3200" kern="1200">
          <a:solidFill>
            <a:schemeClr val="tx1"/>
          </a:solidFill>
          <a:latin typeface="+mj-lt"/>
          <a:ea typeface="+mj-ea"/>
          <a:cs typeface="+mj-cs"/>
        </a:defRPr>
      </a:lvl1pPr>
      <a:lvl2pPr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2pPr>
      <a:lvl3pPr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3pPr>
      <a:lvl4pPr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4pPr>
      <a:lvl5pPr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5pPr>
      <a:lvl6pPr marL="457200"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6pPr>
      <a:lvl7pPr marL="914400"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7pPr>
      <a:lvl8pPr marL="1371600"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8pPr>
      <a:lvl9pPr marL="1828800" algn="l" rtl="0" eaLnBrk="1" fontAlgn="base" hangingPunct="1">
        <a:spcBef>
          <a:spcPct val="0"/>
        </a:spcBef>
        <a:spcAft>
          <a:spcPct val="0"/>
        </a:spcAft>
        <a:buClr>
          <a:schemeClr val="tx1"/>
        </a:buClr>
        <a:defRPr sz="3200">
          <a:solidFill>
            <a:schemeClr val="tx1"/>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lr>
          <a:schemeClr val="tx1"/>
        </a:buClr>
        <a:buChar char="•"/>
        <a:defRPr sz="2400"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Char char="•"/>
        <a:defRPr sz="2400" kern="1200">
          <a:solidFill>
            <a:schemeClr val="tx1"/>
          </a:solidFill>
          <a:latin typeface="+mn-lt"/>
          <a:ea typeface="+mn-ea"/>
          <a:cs typeface="+mn-cs"/>
        </a:defRPr>
      </a:lvl2pPr>
      <a:lvl3pPr marL="1143000" indent="-228600" algn="l" rtl="0" eaLnBrk="1" fontAlgn="base" hangingPunct="1">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lr>
          <a:schemeClr val="tx1"/>
        </a:buClr>
        <a:buChar char="•"/>
        <a:defRPr sz="2400" kern="1200">
          <a:solidFill>
            <a:schemeClr val="tx1"/>
          </a:solidFill>
          <a:latin typeface="+mn-lt"/>
          <a:ea typeface="+mn-ea"/>
          <a:cs typeface="+mn-cs"/>
        </a:defRPr>
      </a:lvl4pPr>
      <a:lvl5pPr marL="2057400" indent="-228600" algn="l" rtl="0" eaLnBrk="1" fontAlgn="base" hangingPunct="1">
        <a:spcBef>
          <a:spcPct val="20000"/>
        </a:spcBef>
        <a:spcAft>
          <a:spcPct val="0"/>
        </a:spcAft>
        <a:buClr>
          <a:schemeClr val="tx1"/>
        </a:buClr>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20000"/>
            <a:lumOff val="80000"/>
          </a:schemeClr>
        </a:solidFill>
        <a:effectLst/>
      </p:bgPr>
    </p:bg>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36525" y="136525"/>
            <a:ext cx="8866188" cy="6581775"/>
          </a:xfrm>
          <a:prstGeom prst="rect">
            <a:avLst/>
          </a:prstGeom>
          <a:solidFill>
            <a:schemeClr val="bg1">
              <a:alpha val="5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675" name="Rectangle 3"/>
          <p:cNvSpPr>
            <a:spLocks noGrp="1" noChangeArrowheads="1"/>
          </p:cNvSpPr>
          <p:nvPr>
            <p:ph type="title"/>
            <p:custDataLst>
              <p:tags r:id="rId13"/>
            </p:custDataLst>
          </p:nvPr>
        </p:nvSpPr>
        <p:spPr bwMode="auto">
          <a:xfrm>
            <a:off x="455613" y="274638"/>
            <a:ext cx="8226425" cy="1143000"/>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8676" name="Rectangle 4"/>
          <p:cNvSpPr>
            <a:spLocks noGrp="1" noChangeArrowheads="1"/>
          </p:cNvSpPr>
          <p:nvPr>
            <p:ph type="body" idx="1"/>
            <p:custDataLst>
              <p:tags r:id="rId14"/>
            </p:custDataLst>
          </p:nvPr>
        </p:nvSpPr>
        <p:spPr bwMode="auto">
          <a:xfrm>
            <a:off x="455613" y="1600200"/>
            <a:ext cx="8226425" cy="4525963"/>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8677"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28678"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28679"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A12AC43-B6CA-4B66-A396-907EE3A26714}"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buClr>
          <a:schemeClr val="tx1"/>
        </a:buClr>
        <a:defRPr sz="3200" kern="1200">
          <a:solidFill>
            <a:schemeClr val="tx1"/>
          </a:solidFill>
          <a:latin typeface="+mj-lt"/>
          <a:ea typeface="+mj-ea"/>
          <a:cs typeface="+mj-cs"/>
        </a:defRPr>
      </a:lvl1pPr>
      <a:lvl2pPr algn="l" rtl="0" fontAlgn="base">
        <a:spcBef>
          <a:spcPct val="0"/>
        </a:spcBef>
        <a:spcAft>
          <a:spcPct val="0"/>
        </a:spcAft>
        <a:buClr>
          <a:schemeClr val="tx1"/>
        </a:buClr>
        <a:defRPr sz="3200">
          <a:solidFill>
            <a:schemeClr val="tx1"/>
          </a:solidFill>
          <a:latin typeface="Arial" panose="020B0604020202020204" pitchFamily="34" charset="0"/>
        </a:defRPr>
      </a:lvl2pPr>
      <a:lvl3pPr algn="l" rtl="0" fontAlgn="base">
        <a:spcBef>
          <a:spcPct val="0"/>
        </a:spcBef>
        <a:spcAft>
          <a:spcPct val="0"/>
        </a:spcAft>
        <a:buClr>
          <a:schemeClr val="tx1"/>
        </a:buClr>
        <a:defRPr sz="3200">
          <a:solidFill>
            <a:schemeClr val="tx1"/>
          </a:solidFill>
          <a:latin typeface="Arial" panose="020B0604020202020204" pitchFamily="34" charset="0"/>
        </a:defRPr>
      </a:lvl3pPr>
      <a:lvl4pPr algn="l" rtl="0" fontAlgn="base">
        <a:spcBef>
          <a:spcPct val="0"/>
        </a:spcBef>
        <a:spcAft>
          <a:spcPct val="0"/>
        </a:spcAft>
        <a:buClr>
          <a:schemeClr val="tx1"/>
        </a:buClr>
        <a:defRPr sz="3200">
          <a:solidFill>
            <a:schemeClr val="tx1"/>
          </a:solidFill>
          <a:latin typeface="Arial" panose="020B0604020202020204" pitchFamily="34" charset="0"/>
        </a:defRPr>
      </a:lvl4pPr>
      <a:lvl5pPr algn="l" rtl="0" fontAlgn="base">
        <a:spcBef>
          <a:spcPct val="0"/>
        </a:spcBef>
        <a:spcAft>
          <a:spcPct val="0"/>
        </a:spcAft>
        <a:buClr>
          <a:schemeClr val="tx1"/>
        </a:buClr>
        <a:defRPr sz="3200">
          <a:solidFill>
            <a:schemeClr val="tx1"/>
          </a:solidFill>
          <a:latin typeface="Arial" panose="020B0604020202020204" pitchFamily="34" charset="0"/>
        </a:defRPr>
      </a:lvl5pPr>
      <a:lvl6pPr marL="457200" algn="l" rtl="0" fontAlgn="base">
        <a:spcBef>
          <a:spcPct val="0"/>
        </a:spcBef>
        <a:spcAft>
          <a:spcPct val="0"/>
        </a:spcAft>
        <a:buClr>
          <a:schemeClr val="tx1"/>
        </a:buClr>
        <a:defRPr sz="3200">
          <a:solidFill>
            <a:schemeClr val="tx1"/>
          </a:solidFill>
          <a:latin typeface="Arial" panose="020B0604020202020204" pitchFamily="34" charset="0"/>
        </a:defRPr>
      </a:lvl6pPr>
      <a:lvl7pPr marL="914400" algn="l" rtl="0" fontAlgn="base">
        <a:spcBef>
          <a:spcPct val="0"/>
        </a:spcBef>
        <a:spcAft>
          <a:spcPct val="0"/>
        </a:spcAft>
        <a:buClr>
          <a:schemeClr val="tx1"/>
        </a:buClr>
        <a:defRPr sz="3200">
          <a:solidFill>
            <a:schemeClr val="tx1"/>
          </a:solidFill>
          <a:latin typeface="Arial" panose="020B0604020202020204" pitchFamily="34" charset="0"/>
        </a:defRPr>
      </a:lvl7pPr>
      <a:lvl8pPr marL="1371600" algn="l" rtl="0" fontAlgn="base">
        <a:spcBef>
          <a:spcPct val="0"/>
        </a:spcBef>
        <a:spcAft>
          <a:spcPct val="0"/>
        </a:spcAft>
        <a:buClr>
          <a:schemeClr val="tx1"/>
        </a:buClr>
        <a:defRPr sz="3200">
          <a:solidFill>
            <a:schemeClr val="tx1"/>
          </a:solidFill>
          <a:latin typeface="Arial" panose="020B0604020202020204" pitchFamily="34" charset="0"/>
        </a:defRPr>
      </a:lvl8pPr>
      <a:lvl9pPr marL="1828800" algn="l" rtl="0" fontAlgn="base">
        <a:spcBef>
          <a:spcPct val="0"/>
        </a:spcBef>
        <a:spcAft>
          <a:spcPct val="0"/>
        </a:spcAft>
        <a:buClr>
          <a:schemeClr val="tx1"/>
        </a:buClr>
        <a:defRPr sz="3200">
          <a:solidFill>
            <a:schemeClr val="tx1"/>
          </a:solidFill>
          <a:latin typeface="Arial" panose="020B0604020202020204" pitchFamily="34" charset="0"/>
        </a:defRPr>
      </a:lvl9pPr>
    </p:titleStyle>
    <p:bodyStyle>
      <a:lvl1pPr marL="342900" indent="-342900" algn="l" rtl="0" fontAlgn="base">
        <a:spcBef>
          <a:spcPct val="20000"/>
        </a:spcBef>
        <a:spcAft>
          <a:spcPct val="0"/>
        </a:spcAft>
        <a:buClr>
          <a:schemeClr val="tx1"/>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chemeClr val="tx1"/>
        </a:buClr>
        <a:buChar char="•"/>
        <a:defRPr sz="2400" kern="1200">
          <a:solidFill>
            <a:schemeClr val="tx1"/>
          </a:solidFill>
          <a:latin typeface="+mn-lt"/>
          <a:ea typeface="+mn-ea"/>
          <a:cs typeface="+mn-cs"/>
        </a:defRPr>
      </a:lvl2pPr>
      <a:lvl3pPr marL="1143000" indent="-228600" algn="l" rtl="0" fontAlgn="base">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fontAlgn="base">
        <a:spcBef>
          <a:spcPct val="20000"/>
        </a:spcBef>
        <a:spcAft>
          <a:spcPct val="0"/>
        </a:spcAft>
        <a:buClr>
          <a:schemeClr val="tx1"/>
        </a:buClr>
        <a:buChar char="•"/>
        <a:defRPr sz="2400" kern="1200">
          <a:solidFill>
            <a:schemeClr val="tx1"/>
          </a:solidFill>
          <a:latin typeface="+mn-lt"/>
          <a:ea typeface="+mn-ea"/>
          <a:cs typeface="+mn-cs"/>
        </a:defRPr>
      </a:lvl4pPr>
      <a:lvl5pPr marL="2057400" indent="-228600" algn="l" rtl="0" fontAlgn="base">
        <a:spcBef>
          <a:spcPct val="20000"/>
        </a:spcBef>
        <a:spcAft>
          <a:spcPct val="0"/>
        </a:spcAft>
        <a:buClr>
          <a:schemeClr val="tx1"/>
        </a:buClr>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Grp="1" noChangeArrowheads="1"/>
          </p:cNvSpPr>
          <p:nvPr>
            <p:ph type="ctrTitle"/>
          </p:nvPr>
        </p:nvSpPr>
        <p:spPr>
          <a:xfrm>
            <a:off x="2286000" y="1295400"/>
            <a:ext cx="4800600" cy="860425"/>
          </a:xfrm>
        </p:spPr>
        <p:txBody>
          <a:bodyPr/>
          <a:lstStyle/>
          <a:p>
            <a:r>
              <a:rPr lang="fa-IR" dirty="0" smtClean="0">
                <a:latin typeface="Persian-khat-khati-02" panose="00000400000000000000" pitchFamily="2" charset="-78"/>
                <a:cs typeface="Persian-khat-khati-02" panose="00000400000000000000" pitchFamily="2" charset="-78"/>
              </a:rPr>
              <a:t>نقص ایمنی مادرزادی و اکتسابی</a:t>
            </a:r>
            <a:endParaRPr lang="en-US" dirty="0">
              <a:latin typeface="Persian-khat-khati-02" panose="00000400000000000000" pitchFamily="2" charset="-78"/>
              <a:cs typeface="Persian-khat-khati-02" panose="000004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1600200" y="228600"/>
            <a:ext cx="6316662" cy="685800"/>
          </a:xfrm>
        </p:spPr>
        <p:txBody>
          <a:bodyPr/>
          <a:lstStyle/>
          <a:p>
            <a:pPr algn="ctr"/>
            <a:r>
              <a:rPr lang="fa-IR" dirty="0" smtClean="0">
                <a:latin typeface="Persian-khat-khati-02" panose="00000400000000000000" pitchFamily="2" charset="-78"/>
                <a:cs typeface="Persian-khat-khati-02" panose="00000400000000000000" pitchFamily="2" charset="-78"/>
              </a:rPr>
              <a:t>مقدمه</a:t>
            </a:r>
            <a:endParaRPr lang="en-US" dirty="0">
              <a:latin typeface="Persian-khat-khati-02" panose="00000400000000000000" pitchFamily="2" charset="-78"/>
              <a:cs typeface="Persian-khat-khati-02" panose="00000400000000000000" pitchFamily="2" charset="-78"/>
            </a:endParaRPr>
          </a:p>
        </p:txBody>
      </p:sp>
      <p:sp>
        <p:nvSpPr>
          <p:cNvPr id="52227" name="Rectangle 3"/>
          <p:cNvSpPr>
            <a:spLocks noGrp="1" noChangeArrowheads="1"/>
          </p:cNvSpPr>
          <p:nvPr>
            <p:ph type="body" idx="1"/>
          </p:nvPr>
        </p:nvSpPr>
        <p:spPr>
          <a:xfrm>
            <a:off x="381000" y="914400"/>
            <a:ext cx="8334375" cy="4724400"/>
          </a:xfrm>
        </p:spPr>
        <p:txBody>
          <a:bodyPr/>
          <a:lstStyle/>
          <a:p>
            <a:pPr marL="0" indent="0" algn="just" rtl="1">
              <a:buNone/>
            </a:pPr>
            <a:r>
              <a:rPr lang="fa-IR" sz="3200" dirty="0" smtClean="0">
                <a:latin typeface="Persian-khat-khati-02" panose="00000400000000000000" pitchFamily="2" charset="-78"/>
                <a:cs typeface="B Nazanin" panose="00000400000000000000" pitchFamily="2" charset="-78"/>
              </a:rPr>
              <a:t>بیماری های نقص ایمنی به گروهی از بیماری ها گفته می شود  که</a:t>
            </a:r>
            <a:r>
              <a:rPr lang="en-US" sz="3200" dirty="0" smtClean="0">
                <a:latin typeface="Persian-khat-khati-02" panose="00000400000000000000" pitchFamily="2" charset="-78"/>
                <a:cs typeface="B Nazanin" panose="00000400000000000000" pitchFamily="2" charset="-78"/>
              </a:rPr>
              <a:t> </a:t>
            </a:r>
            <a:r>
              <a:rPr lang="fa-IR" sz="3200" dirty="0" smtClean="0">
                <a:latin typeface="Persian-khat-khati-02" panose="00000400000000000000" pitchFamily="2" charset="-78"/>
                <a:cs typeface="B Nazanin" panose="00000400000000000000" pitchFamily="2" charset="-78"/>
              </a:rPr>
              <a:t>اختلالاتی در سیستم دفاع ایمنی بدن وجود دارد . فردی که به یکی از این بیماری ها مبتلا باشد دفاعی در مقابل عفونت ها ندارد و یا اگر داشته باشد بسیار کم است . در نتیجه فرد می تواند به تعداد زیادی عفونت ها ( از سرما خوردگی مکرر و سایر عفونت های تنفسی گرفته تا بیماری های پوستی و گوارشی و عفونت مفصلی ) مبتلا گردد که علائم مختلفی را در گوش ، بینی ، حلق ، سینه ، روده ها ، مفاصل و پوست ممکن است ایجاد نماید .بیماری نقص ایمنی به دو گروه اولیه ( اغلب ارثی ) و ثانویه ( در نتیجه سایر بیماری ها مانند سرطان ،  ایدز ، پیری ، سوء تغذیه و یا داروها ) تقسیم می شوند</a:t>
            </a:r>
            <a:endParaRPr lang="en-US" sz="3200" dirty="0">
              <a:latin typeface="Persian-khat-khati-02" panose="00000400000000000000" pitchFamily="2" charset="-78"/>
              <a:cs typeface="B Nazanin" panose="000004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924800" cy="609600"/>
          </a:xfrm>
        </p:spPr>
        <p:txBody>
          <a:bodyPr/>
          <a:lstStyle/>
          <a:p>
            <a:pPr algn="ctr" rtl="1"/>
            <a:r>
              <a:rPr lang="fa-IR" sz="4000" b="1" dirty="0" smtClean="0">
                <a:latin typeface="Persian-khat-khati-02" panose="00000400000000000000" pitchFamily="2" charset="-78"/>
                <a:cs typeface="B Nazanin" panose="00000400000000000000" pitchFamily="2" charset="-78"/>
              </a:rPr>
              <a:t>نقص ایمنی اولیه یا مادرزادی</a:t>
            </a:r>
            <a:endParaRPr lang="en-US" sz="4000" b="1" dirty="0">
              <a:latin typeface="Persian-khat-khati-02" panose="00000400000000000000" pitchFamily="2" charset="-78"/>
              <a:cs typeface="B Nazanin" panose="00000400000000000000" pitchFamily="2" charset="-78"/>
            </a:endParaRPr>
          </a:p>
        </p:txBody>
      </p:sp>
      <p:sp>
        <p:nvSpPr>
          <p:cNvPr id="3" name="Content Placeholder 2"/>
          <p:cNvSpPr>
            <a:spLocks noGrp="1"/>
          </p:cNvSpPr>
          <p:nvPr>
            <p:ph idx="1"/>
          </p:nvPr>
        </p:nvSpPr>
        <p:spPr>
          <a:xfrm>
            <a:off x="406854" y="914400"/>
            <a:ext cx="8715375" cy="4525963"/>
          </a:xfrm>
        </p:spPr>
        <p:txBody>
          <a:bodyPr/>
          <a:lstStyle/>
          <a:p>
            <a:pPr marL="0" indent="0" algn="just" rtl="1">
              <a:buNone/>
            </a:pPr>
            <a:r>
              <a:rPr lang="fa-IR" sz="2500" dirty="0" smtClean="0">
                <a:latin typeface="Persian-khat-khati-02" panose="00000400000000000000" pitchFamily="2" charset="-78"/>
                <a:cs typeface="B Nazanin" panose="00000400000000000000" pitchFamily="2" charset="-78"/>
              </a:rPr>
              <a:t>تاکنون بیش از یکصد و پنجاه نوع مختلف از بیماری های نقص ایمنی اولیه شناخته شده است.هر چند تاکنون علل ایجاد تمامی این بیماری ها به طور دقیق مشخص نشده است ولی علت اصلی ، یک نقص ژنتیکی در هنگام تولد می باشد.در این بیماری یک یا هر دو والد ظاهرا سالم هستند ولی ممکن است حامل ژن یا ژن هایی باشند که دچار نقص یا جهش شده اند . اگر کودک آنان ژن ناقصی را به ارث ببرد و ژن سالمی که بتواند آنرا جبران کند نداشته باشد ، کودک ممکن است علائم نقص ایمنی را نشان دهد .</a:t>
            </a:r>
          </a:p>
          <a:p>
            <a:pPr marL="0" indent="0" algn="just" rtl="1">
              <a:buNone/>
            </a:pPr>
            <a:r>
              <a:rPr lang="fa-IR" sz="2500" dirty="0" smtClean="0">
                <a:latin typeface="Persian-khat-khati-02" panose="00000400000000000000" pitchFamily="2" charset="-78"/>
                <a:cs typeface="B Nazanin" panose="00000400000000000000" pitchFamily="2" charset="-78"/>
              </a:rPr>
              <a:t>١_بعضی از آنها به صورت اتوزوم مغلوب به ارث می رسند یعنی باید هم پدر و هم مادر ژن معیوب را داشته باشند که این اتفاق در ازدواج های فامیلی بیشتر رخ می دهد . </a:t>
            </a:r>
          </a:p>
          <a:p>
            <a:pPr marL="0" indent="0" algn="just" rtl="1">
              <a:buNone/>
            </a:pPr>
            <a:r>
              <a:rPr lang="fa-IR" sz="2500" dirty="0" smtClean="0">
                <a:latin typeface="Persian-khat-khati-02" panose="00000400000000000000" pitchFamily="2" charset="-78"/>
                <a:cs typeface="B Nazanin" panose="00000400000000000000" pitchFamily="2" charset="-78"/>
              </a:rPr>
              <a:t>٢_بعضی از آنها به صورت وابسته به جنس به ارث می رسند . یعنی ژن معیوب مادر سبب ابتلای فرزند پسر می گردد .</a:t>
            </a:r>
          </a:p>
          <a:p>
            <a:pPr marL="0" indent="0" algn="just" rtl="1">
              <a:buNone/>
            </a:pPr>
            <a:r>
              <a:rPr lang="fa-IR" sz="2500" dirty="0" smtClean="0">
                <a:latin typeface="Persian-khat-khati-02" panose="00000400000000000000" pitchFamily="2" charset="-78"/>
                <a:cs typeface="B Nazanin" panose="00000400000000000000" pitchFamily="2" charset="-78"/>
              </a:rPr>
              <a:t>٣_بعضی از آنها هم به صورت اتوزوم غالب به ارث می رسند یعنی حتی اگر یکی از والدین آن ژن را داشته باشد فرزند هم مبتلا خواهد شد</a:t>
            </a:r>
            <a:r>
              <a:rPr lang="en-US" sz="2500" dirty="0" smtClean="0">
                <a:latin typeface="Persian-khat-khati-02" panose="00000400000000000000" pitchFamily="2" charset="-78"/>
                <a:cs typeface="B Nazanin" panose="00000400000000000000" pitchFamily="2" charset="-78"/>
              </a:rPr>
              <a:t>. </a:t>
            </a:r>
            <a:endParaRPr lang="en-US" sz="2500"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2126643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172200"/>
          </a:xfrm>
        </p:spPr>
        <p:txBody>
          <a:bodyPr/>
          <a:lstStyle/>
          <a:p>
            <a:pPr marL="0" indent="0" algn="just" rtl="1">
              <a:buNone/>
            </a:pPr>
            <a:r>
              <a:rPr lang="fa-IR" sz="2800" dirty="0" smtClean="0">
                <a:latin typeface="Persian-khat-khati-02" panose="00000400000000000000" pitchFamily="2" charset="-78"/>
                <a:cs typeface="B Nazanin" panose="00000400000000000000" pitchFamily="2" charset="-78"/>
              </a:rPr>
              <a:t>بیماران مبتلا به نقص ایمنی اولیه به علت اینکه دارای نقص یا بدی عملکرد  در یک یا تعدادی از اجزای اصلی سیستم ایمنی هستند ، دچار ضعف سیستم دفاعی می گردند و در نتیجه امکان ابتلای آنان به عفونت های مختلف بیشتر است .هریک از انواع بیماری های نقص ایمنی اولیه بر حسب اینکه چه قسمتی از سیستم ایمنی بدن دارای نقص باشد ، علائم و تظاهرات مختلفی دارند .هرچند یک مساله در همه ی این بیماران مشترک است : تمامی این بیماران مستعد ابتلای به عفونت مکرر هستند .</a:t>
            </a:r>
          </a:p>
          <a:p>
            <a:pPr marL="0" indent="0" algn="just" rtl="1">
              <a:buNone/>
            </a:pPr>
            <a:r>
              <a:rPr lang="fa-IR" sz="2800" dirty="0" smtClean="0">
                <a:latin typeface="Persian-khat-khati-02" panose="00000400000000000000" pitchFamily="2" charset="-78"/>
                <a:cs typeface="B Nazanin" panose="00000400000000000000" pitchFamily="2" charset="-78"/>
              </a:rPr>
              <a:t>عفونت ها در این بیماران معمولا مکرر،شدید،طولانی و مقاوم به درمان می باشند . کودکان مبتلا به نقص ایمنی  به صورت پیاپی به عفونت ها مبتلا می شوند یا به چند عفونت  به صورت همزمان مبتلا می گردند .به طور معمول این عفونت ها فقط در یک عضو یا یک دستگاه بدن رخ نمی دهند ، بلکه چندین عضو یا چندین مکان در یک عضو را درگیر می سازند.افراد مبتلا به بیماری های نقص ایمنی اولیه را اغلب اطفال و کودکان تشکیل می دهند.هرچند تعدادی از این بیماری ها در سنین بالاتر و بزرگسالی رخ می دهند.</a:t>
            </a:r>
            <a:endParaRPr lang="en-US" sz="2800"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3679132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8382000" cy="6172200"/>
          </a:xfrm>
        </p:spPr>
        <p:txBody>
          <a:bodyPr/>
          <a:lstStyle/>
          <a:p>
            <a:pPr marL="0" indent="0" algn="just" rtl="1">
              <a:buNone/>
            </a:pPr>
            <a:r>
              <a:rPr lang="fa-IR" dirty="0" smtClean="0">
                <a:latin typeface="Persian-khat-khati-02" panose="00000400000000000000" pitchFamily="2" charset="-78"/>
                <a:cs typeface="B Nazanin" panose="00000400000000000000" pitchFamily="2" charset="-78"/>
              </a:rPr>
              <a:t>ابتلا به عفونت های مکرر ممکن است سبب تاخیر در رشد و تکامل این بیماران گردد و عفونت های دائمی ممکن است سبب آسیب های جدی</a:t>
            </a:r>
          </a:p>
          <a:p>
            <a:pPr marL="0" indent="0" algn="just" rtl="1">
              <a:buNone/>
            </a:pPr>
            <a:r>
              <a:rPr lang="fa-IR" dirty="0" smtClean="0">
                <a:latin typeface="Persian-khat-khati-02" panose="00000400000000000000" pitchFamily="2" charset="-78"/>
                <a:cs typeface="B Nazanin" panose="00000400000000000000" pitchFamily="2" charset="-78"/>
              </a:rPr>
              <a:t>گردد.از مشکلات شایع این بیماران سینوزیت مزمن ( عفونت و التهاب سینوس ها ) برونشیت مزمن ( عفونت و التهاب مجاری هوایی ) می باشد . همچنین ممکن است عفونت های شدید و نادری مانند عفونت ریه ( پنومونی ) به طور مکرر در این بیماران رخ دهد.عفونت های گوش ( اوتیت ) و سینوس ( سینوزیت ) در این بیماران ممکن است با درمان های معمولی بهبود نیابند و علیرغم استفاده از آنتی بیوتیک ها ، مقاوم به درمان باشند و به صورت مزمن و طولانی در آیند .اما این نشانه ها تنها مشکل این بیماران نمی باشد . در بعضی از این بیماران اختلالاتی در سایر دستگاه ها و اعضای بدن نیز دیده می شود، مانند :</a:t>
            </a:r>
            <a:endParaRPr lang="en-US" dirty="0" smtClean="0">
              <a:latin typeface="Persian-khat-khati-02" panose="00000400000000000000" pitchFamily="2" charset="-78"/>
              <a:cs typeface="B Nazanin" panose="00000400000000000000" pitchFamily="2" charset="-78"/>
            </a:endParaRPr>
          </a:p>
          <a:p>
            <a:pPr marL="0" indent="0" algn="just" rtl="1">
              <a:buNone/>
            </a:pPr>
            <a:r>
              <a:rPr lang="fa-IR" dirty="0" smtClean="0">
                <a:latin typeface="Persian-khat-khati-02" panose="00000400000000000000" pitchFamily="2" charset="-78"/>
                <a:cs typeface="B Nazanin" panose="00000400000000000000" pitchFamily="2" charset="-78"/>
              </a:rPr>
              <a:t>قلب</a:t>
            </a:r>
          </a:p>
          <a:p>
            <a:pPr marL="0" indent="0" algn="just" rtl="1">
              <a:buNone/>
            </a:pPr>
            <a:r>
              <a:rPr lang="fa-IR" dirty="0" smtClean="0">
                <a:latin typeface="Persian-khat-khati-02" panose="00000400000000000000" pitchFamily="2" charset="-78"/>
                <a:cs typeface="B Nazanin" panose="00000400000000000000" pitchFamily="2" charset="-78"/>
              </a:rPr>
              <a:t>خون</a:t>
            </a:r>
          </a:p>
          <a:p>
            <a:pPr marL="0" indent="0" algn="just" rtl="1">
              <a:buNone/>
            </a:pPr>
            <a:r>
              <a:rPr lang="fa-IR" dirty="0" smtClean="0">
                <a:latin typeface="Persian-khat-khati-02" panose="00000400000000000000" pitchFamily="2" charset="-78"/>
                <a:cs typeface="B Nazanin" panose="00000400000000000000" pitchFamily="2" charset="-78"/>
              </a:rPr>
              <a:t>دستگاه گوارش</a:t>
            </a:r>
          </a:p>
          <a:p>
            <a:pPr marL="0" indent="0" algn="just" rtl="1">
              <a:buNone/>
            </a:pPr>
            <a:r>
              <a:rPr lang="fa-IR" dirty="0" smtClean="0">
                <a:latin typeface="Persian-khat-khati-02" panose="00000400000000000000" pitchFamily="2" charset="-78"/>
                <a:cs typeface="B Nazanin" panose="00000400000000000000" pitchFamily="2" charset="-78"/>
              </a:rPr>
              <a:t>استخوان ها</a:t>
            </a:r>
          </a:p>
          <a:p>
            <a:pPr marL="0" indent="0" algn="just" rtl="1">
              <a:buNone/>
            </a:pPr>
            <a:r>
              <a:rPr lang="fa-IR" dirty="0" smtClean="0">
                <a:latin typeface="Persian-khat-khati-02" panose="00000400000000000000" pitchFamily="2" charset="-78"/>
                <a:cs typeface="B Nazanin" panose="00000400000000000000" pitchFamily="2" charset="-78"/>
              </a:rPr>
              <a:t>سیستم عصبی</a:t>
            </a:r>
            <a:endParaRPr lang="en-US"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3961060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68576" y="876300"/>
            <a:ext cx="8791575" cy="838200"/>
          </a:xfrm>
        </p:spPr>
        <p:txBody>
          <a:bodyPr/>
          <a:lstStyle/>
          <a:p>
            <a:pPr algn="r" rtl="1"/>
            <a:r>
              <a:rPr lang="fa-IR" sz="2800" dirty="0" smtClean="0">
                <a:latin typeface="Persian-khat-khati-02" panose="00000400000000000000" pitchFamily="2" charset="-78"/>
                <a:cs typeface="B Nazanin" panose="00000400000000000000" pitchFamily="2" charset="-78"/>
              </a:rPr>
              <a:t>یکی از راه های تقسیم بندی بیماری های نقص ایمنی اولیه بر حسب اجزای سیستم ایمنی می باشد .بر این اساس این بیماری ها به گروه های زیر تقسیم می شوند :</a:t>
            </a:r>
            <a:endParaRPr lang="en-US" sz="2800" dirty="0">
              <a:latin typeface="Persian-khat-khati-02" panose="00000400000000000000" pitchFamily="2" charset="-78"/>
              <a:cs typeface="B Nazanin" panose="00000400000000000000" pitchFamily="2" charset="-78"/>
            </a:endParaRPr>
          </a:p>
        </p:txBody>
      </p:sp>
      <p:sp>
        <p:nvSpPr>
          <p:cNvPr id="3" name="Content Placeholder 2"/>
          <p:cNvSpPr>
            <a:spLocks noGrp="1"/>
          </p:cNvSpPr>
          <p:nvPr>
            <p:ph idx="1"/>
          </p:nvPr>
        </p:nvSpPr>
        <p:spPr>
          <a:xfrm>
            <a:off x="179462" y="1295400"/>
            <a:ext cx="8715375" cy="4525963"/>
          </a:xfrm>
        </p:spPr>
        <p:txBody>
          <a:bodyPr/>
          <a:lstStyle/>
          <a:p>
            <a:pPr marL="0" indent="0" algn="r" rtl="1">
              <a:buNone/>
            </a:pPr>
            <a:endParaRPr lang="fa-IR" dirty="0" smtClean="0">
              <a:latin typeface="Persian-khat-khati-02" panose="00000400000000000000" pitchFamily="2" charset="-78"/>
              <a:cs typeface="B Nazanin" panose="00000400000000000000" pitchFamily="2" charset="-78"/>
            </a:endParaRPr>
          </a:p>
          <a:p>
            <a:pPr marL="0" indent="0" algn="r" rtl="1">
              <a:buNone/>
            </a:pPr>
            <a:endParaRPr lang="fa-IR" dirty="0" smtClean="0">
              <a:latin typeface="Persian-khat-khati-02" panose="00000400000000000000" pitchFamily="2" charset="-78"/>
              <a:cs typeface="B Nazanin" panose="00000400000000000000" pitchFamily="2" charset="-78"/>
            </a:endParaRPr>
          </a:p>
          <a:p>
            <a:pPr algn="r" rtl="1"/>
            <a:r>
              <a:rPr lang="fa-IR" sz="3200" dirty="0" smtClean="0">
                <a:latin typeface="Persian-khat-khati-02" panose="00000400000000000000" pitchFamily="2" charset="-78"/>
                <a:cs typeface="B Nazanin" panose="00000400000000000000" pitchFamily="2" charset="-78"/>
              </a:rPr>
              <a:t> نقایص سیستم ایمنی هومورال</a:t>
            </a:r>
            <a:endParaRPr lang="en-US" sz="3200" dirty="0" smtClean="0">
              <a:latin typeface="Persian-khat-khati-02" panose="00000400000000000000" pitchFamily="2" charset="-78"/>
              <a:cs typeface="B Nazanin" panose="00000400000000000000" pitchFamily="2" charset="-78"/>
            </a:endParaRPr>
          </a:p>
          <a:p>
            <a:pPr algn="r" rtl="1"/>
            <a:r>
              <a:rPr lang="fa-IR" sz="3200" dirty="0" smtClean="0">
                <a:latin typeface="Persian-khat-khati-02" panose="00000400000000000000" pitchFamily="2" charset="-78"/>
                <a:cs typeface="B Nazanin" panose="00000400000000000000" pitchFamily="2" charset="-78"/>
              </a:rPr>
              <a:t>نقایص سیستم ایمنی سلولی</a:t>
            </a:r>
            <a:endParaRPr lang="en-US" sz="3200" dirty="0" smtClean="0">
              <a:latin typeface="Persian-khat-khati-02" panose="00000400000000000000" pitchFamily="2" charset="-78"/>
              <a:cs typeface="B Nazanin" panose="00000400000000000000" pitchFamily="2" charset="-78"/>
            </a:endParaRPr>
          </a:p>
          <a:p>
            <a:pPr algn="r" rtl="1"/>
            <a:r>
              <a:rPr lang="fa-IR" sz="3200" dirty="0" smtClean="0">
                <a:latin typeface="Persian-khat-khati-02" panose="00000400000000000000" pitchFamily="2" charset="-78"/>
                <a:cs typeface="B Nazanin" panose="00000400000000000000" pitchFamily="2" charset="-78"/>
              </a:rPr>
              <a:t>نقایص سیستم ایمنی فاگوسیتی</a:t>
            </a:r>
            <a:endParaRPr lang="en-US" sz="3200" dirty="0" smtClean="0">
              <a:latin typeface="Persian-khat-khati-02" panose="00000400000000000000" pitchFamily="2" charset="-78"/>
              <a:cs typeface="B Nazanin" panose="00000400000000000000" pitchFamily="2" charset="-78"/>
            </a:endParaRPr>
          </a:p>
          <a:p>
            <a:pPr algn="r" rtl="1"/>
            <a:r>
              <a:rPr lang="fa-IR" sz="3200" dirty="0" smtClean="0">
                <a:latin typeface="Persian-khat-khati-02" panose="00000400000000000000" pitchFamily="2" charset="-78"/>
                <a:cs typeface="B Nazanin" panose="00000400000000000000" pitchFamily="2" charset="-78"/>
              </a:rPr>
              <a:t>نقایص سیستم ایمنی کمپلمان</a:t>
            </a:r>
            <a:endParaRPr lang="en-US" sz="3200" dirty="0" smtClean="0">
              <a:latin typeface="Persian-khat-khati-02" panose="00000400000000000000" pitchFamily="2" charset="-78"/>
              <a:cs typeface="B Nazanin" panose="00000400000000000000" pitchFamily="2" charset="-78"/>
            </a:endParaRPr>
          </a:p>
          <a:p>
            <a:pPr algn="r" rtl="1"/>
            <a:r>
              <a:rPr lang="fa-IR" sz="3200" dirty="0" smtClean="0">
                <a:latin typeface="Persian-khat-khati-02" panose="00000400000000000000" pitchFamily="2" charset="-78"/>
                <a:cs typeface="B Nazanin" panose="00000400000000000000" pitchFamily="2" charset="-78"/>
              </a:rPr>
              <a:t>نقایص سیستم ایمنی هومورال ( آنتی بادی ها )</a:t>
            </a:r>
          </a:p>
          <a:p>
            <a:pPr algn="r" rtl="1"/>
            <a:r>
              <a:rPr lang="fa-IR" sz="3200" dirty="0" smtClean="0">
                <a:latin typeface="Persian-khat-khati-02" panose="00000400000000000000" pitchFamily="2" charset="-78"/>
                <a:cs typeface="B Nazanin" panose="00000400000000000000" pitchFamily="2" charset="-78"/>
              </a:rPr>
              <a:t>این گروه شامل بیماری هایی است که لنفوسیت های </a:t>
            </a:r>
            <a:r>
              <a:rPr lang="en-US" sz="3200" dirty="0">
                <a:latin typeface="Modern No. 20" panose="02070704070505020303" pitchFamily="18" charset="0"/>
                <a:cs typeface="B Nazanin" panose="00000400000000000000" pitchFamily="2" charset="-78"/>
              </a:rPr>
              <a:t>B</a:t>
            </a:r>
            <a:r>
              <a:rPr lang="fa-IR" sz="3200" dirty="0" smtClean="0">
                <a:latin typeface="Persian-khat-khati-02" panose="00000400000000000000" pitchFamily="2" charset="-78"/>
                <a:cs typeface="B Nazanin" panose="00000400000000000000" pitchFamily="2" charset="-78"/>
              </a:rPr>
              <a:t>را تحت تاثیر قرار می دهند .مهمترین بیماری های این گروه عبارتند از :</a:t>
            </a:r>
          </a:p>
        </p:txBody>
      </p:sp>
    </p:spTree>
    <p:extLst>
      <p:ext uri="{BB962C8B-B14F-4D97-AF65-F5344CB8AC3E}">
        <p14:creationId xmlns:p14="http://schemas.microsoft.com/office/powerpoint/2010/main" val="4139664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486775" cy="5745163"/>
          </a:xfrm>
        </p:spPr>
        <p:txBody>
          <a:bodyPr/>
          <a:lstStyle/>
          <a:p>
            <a:pPr algn="just" rtl="1"/>
            <a:r>
              <a:rPr lang="fa-IR" sz="2800" dirty="0" smtClean="0">
                <a:latin typeface="Persian-khat-khati-02" panose="00000400000000000000" pitchFamily="2" charset="-78"/>
                <a:cs typeface="B Nazanin" panose="00000400000000000000" pitchFamily="2" charset="-78"/>
              </a:rPr>
              <a:t>1-    فقدان ایمونوگلوبولین وابسته به جنس یا بیماری بروتون</a:t>
            </a:r>
          </a:p>
          <a:p>
            <a:pPr algn="just" rtl="1"/>
            <a:r>
              <a:rPr lang="fa-IR" sz="2800" dirty="0" smtClean="0">
                <a:latin typeface="Persian-khat-khati-02" panose="00000400000000000000" pitchFamily="2" charset="-78"/>
                <a:cs typeface="B Nazanin" panose="00000400000000000000" pitchFamily="2" charset="-78"/>
              </a:rPr>
              <a:t>2-    نقص ایمنی متغیر شایع</a:t>
            </a:r>
            <a:endParaRPr lang="en-US" sz="2800" dirty="0" smtClean="0">
              <a:latin typeface="Persian-khat-khati-02" panose="00000400000000000000" pitchFamily="2" charset="-78"/>
              <a:cs typeface="B Nazanin" panose="00000400000000000000" pitchFamily="2" charset="-78"/>
            </a:endParaRPr>
          </a:p>
          <a:p>
            <a:pPr algn="just" rtl="1"/>
            <a:r>
              <a:rPr lang="fa-IR" sz="2800" dirty="0" smtClean="0">
                <a:latin typeface="Persian-khat-khati-02" panose="00000400000000000000" pitchFamily="2" charset="-78"/>
                <a:cs typeface="B Nazanin" panose="00000400000000000000" pitchFamily="2" charset="-78"/>
              </a:rPr>
              <a:t>3-   کمبود انتخابی </a:t>
            </a:r>
            <a:r>
              <a:rPr lang="en-US" sz="2800" dirty="0" smtClean="0">
                <a:latin typeface="Modern No. 20" panose="02070704070505020303" pitchFamily="18" charset="0"/>
                <a:cs typeface="B Nazanin" panose="00000400000000000000" pitchFamily="2" charset="-78"/>
              </a:rPr>
              <a:t>IgA</a:t>
            </a:r>
            <a:endParaRPr lang="fa-IR" sz="2800" dirty="0" smtClean="0">
              <a:latin typeface="Modern No. 20" panose="02070704070505020303" pitchFamily="18" charset="0"/>
              <a:cs typeface="B Nazanin" panose="00000400000000000000" pitchFamily="2" charset="-78"/>
            </a:endParaRPr>
          </a:p>
          <a:p>
            <a:pPr algn="just" rtl="1"/>
            <a:r>
              <a:rPr lang="fa-IR" sz="2800" dirty="0" smtClean="0">
                <a:latin typeface="Persian-khat-khati-02" panose="00000400000000000000" pitchFamily="2" charset="-78"/>
                <a:cs typeface="B Nazanin" panose="00000400000000000000" pitchFamily="2" charset="-78"/>
              </a:rPr>
              <a:t>4- کمبود </a:t>
            </a:r>
            <a:r>
              <a:rPr lang="fa-IR" sz="2800" dirty="0">
                <a:latin typeface="Persian-khat-khati-02" panose="00000400000000000000" pitchFamily="2" charset="-78"/>
                <a:cs typeface="B Nazanin" panose="00000400000000000000" pitchFamily="2" charset="-78"/>
              </a:rPr>
              <a:t>زیر گروه های </a:t>
            </a:r>
            <a:r>
              <a:rPr lang="en-US" sz="2800" dirty="0">
                <a:latin typeface="Persian-khat-khati-02" panose="00000400000000000000" pitchFamily="2" charset="-78"/>
                <a:cs typeface="B Nazanin" panose="00000400000000000000" pitchFamily="2" charset="-78"/>
              </a:rPr>
              <a:t> </a:t>
            </a:r>
            <a:r>
              <a:rPr lang="en-US" sz="2800" dirty="0" err="1" smtClean="0">
                <a:latin typeface="Modern No. 20" panose="02070704070505020303" pitchFamily="18" charset="0"/>
                <a:cs typeface="B Nazanin" panose="00000400000000000000" pitchFamily="2" charset="-78"/>
              </a:rPr>
              <a:t>IgG</a:t>
            </a:r>
            <a:endParaRPr lang="fa-IR" sz="2800" dirty="0" smtClean="0">
              <a:latin typeface="Modern No. 20" panose="02070704070505020303" pitchFamily="18" charset="0"/>
              <a:cs typeface="B Nazanin" panose="00000400000000000000" pitchFamily="2" charset="-78"/>
            </a:endParaRPr>
          </a:p>
          <a:p>
            <a:pPr algn="just" rtl="1"/>
            <a:r>
              <a:rPr lang="fa-IR" sz="2800" dirty="0" smtClean="0">
                <a:latin typeface="Modern No. 20" panose="02070704070505020303" pitchFamily="18" charset="0"/>
                <a:cs typeface="B Nazanin" panose="00000400000000000000" pitchFamily="2" charset="-78"/>
              </a:rPr>
              <a:t>5- </a:t>
            </a:r>
            <a:r>
              <a:rPr lang="fa-IR" sz="2800" dirty="0">
                <a:latin typeface="Persian-khat-khati-02" panose="00000400000000000000" pitchFamily="2" charset="-78"/>
                <a:cs typeface="B Nazanin" panose="00000400000000000000" pitchFamily="2" charset="-78"/>
              </a:rPr>
              <a:t>سندرم افزایش </a:t>
            </a:r>
            <a:r>
              <a:rPr lang="en-US" sz="2800" dirty="0" err="1" smtClean="0">
                <a:latin typeface="Modern No. 20" panose="02070704070505020303" pitchFamily="18" charset="0"/>
                <a:cs typeface="B Nazanin" panose="00000400000000000000" pitchFamily="2" charset="-78"/>
              </a:rPr>
              <a:t>IgM</a:t>
            </a:r>
            <a:endParaRPr lang="en-US" sz="2800" dirty="0" smtClean="0">
              <a:latin typeface="Modern No. 20" panose="02070704070505020303" pitchFamily="18" charset="0"/>
              <a:cs typeface="B Nazanin" panose="00000400000000000000" pitchFamily="2" charset="-78"/>
            </a:endParaRPr>
          </a:p>
          <a:p>
            <a:pPr algn="just" rtl="1"/>
            <a:r>
              <a:rPr lang="fa-IR" sz="2800" dirty="0" smtClean="0">
                <a:latin typeface="Modern No. 20" panose="02070704070505020303" pitchFamily="18" charset="0"/>
                <a:cs typeface="B Nazanin" panose="00000400000000000000" pitchFamily="2" charset="-78"/>
              </a:rPr>
              <a:t>6- </a:t>
            </a:r>
            <a:r>
              <a:rPr lang="fa-IR" sz="2800" dirty="0">
                <a:latin typeface="Persian-khat-khati-02" panose="00000400000000000000" pitchFamily="2" charset="-78"/>
                <a:cs typeface="B Nazanin" panose="00000400000000000000" pitchFamily="2" charset="-78"/>
              </a:rPr>
              <a:t>کاهش عملکرد ایمونوگلوبولین ها</a:t>
            </a:r>
            <a:endParaRPr lang="en-US" sz="2800" dirty="0">
              <a:latin typeface="Persian-khat-khati-02" panose="00000400000000000000" pitchFamily="2" charset="-78"/>
              <a:cs typeface="B Nazanin" panose="00000400000000000000" pitchFamily="2" charset="-78"/>
            </a:endParaRPr>
          </a:p>
          <a:p>
            <a:pPr marL="0" indent="0" algn="just" rtl="1">
              <a:buNone/>
            </a:pPr>
            <a:r>
              <a:rPr lang="fa-IR" sz="2800" dirty="0" smtClean="0">
                <a:latin typeface="Persian-khat-khati-02" panose="00000400000000000000" pitchFamily="2" charset="-78"/>
                <a:cs typeface="B Nazanin" panose="00000400000000000000" pitchFamily="2" charset="-78"/>
              </a:rPr>
              <a:t>معمولا" باکتری ها سیستم آنتی بادی را تحریک می کنند .بنابراین عفونت های  سینوسی  و  ریوی که اغلب در اثر باکتری ها به وجود می آیند در صورتی که تکرار شوند ، می توانند نشان دهنده ی نقص دفاع آنتی بادی باشند</a:t>
            </a:r>
            <a:r>
              <a:rPr lang="en-US" sz="2800" dirty="0" smtClean="0">
                <a:latin typeface="Persian-khat-khati-02" panose="00000400000000000000" pitchFamily="2" charset="-78"/>
                <a:cs typeface="B Nazanin" panose="00000400000000000000" pitchFamily="2" charset="-78"/>
              </a:rPr>
              <a:t>. </a:t>
            </a:r>
          </a:p>
          <a:p>
            <a:pPr algn="just"/>
            <a:endParaRPr lang="en-US" dirty="0">
              <a:cs typeface="B Nazanin" panose="00000400000000000000" pitchFamily="2" charset="-78"/>
            </a:endParaRPr>
          </a:p>
        </p:txBody>
      </p:sp>
    </p:spTree>
    <p:extLst>
      <p:ext uri="{BB962C8B-B14F-4D97-AF65-F5344CB8AC3E}">
        <p14:creationId xmlns:p14="http://schemas.microsoft.com/office/powerpoint/2010/main" val="2999865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13669" y="772886"/>
            <a:ext cx="6316662" cy="370114"/>
          </a:xfrm>
        </p:spPr>
        <p:txBody>
          <a:bodyPr/>
          <a:lstStyle/>
          <a:p>
            <a:pPr algn="ctr" rtl="1"/>
            <a:r>
              <a:rPr lang="fa-IR" b="1" dirty="0" smtClean="0">
                <a:latin typeface="Persian-khat-khati-02" panose="00000400000000000000" pitchFamily="2" charset="-78"/>
                <a:cs typeface="B Nazanin" panose="00000400000000000000" pitchFamily="2" charset="-78"/>
              </a:rPr>
              <a:t/>
            </a:r>
            <a:br>
              <a:rPr lang="fa-IR" b="1" dirty="0" smtClean="0">
                <a:latin typeface="Persian-khat-khati-02" panose="00000400000000000000" pitchFamily="2" charset="-78"/>
                <a:cs typeface="B Nazanin" panose="00000400000000000000" pitchFamily="2" charset="-78"/>
              </a:rPr>
            </a:br>
            <a:r>
              <a:rPr lang="fa-IR" b="1" dirty="0" smtClean="0">
                <a:latin typeface="Persian-khat-khati-02" panose="00000400000000000000" pitchFamily="2" charset="-78"/>
                <a:cs typeface="B Nazanin" panose="00000400000000000000" pitchFamily="2" charset="-78"/>
              </a:rPr>
              <a:t>نقایص سیستم ایمنی سلولی</a:t>
            </a:r>
            <a:br>
              <a:rPr lang="fa-IR" b="1" dirty="0" smtClean="0">
                <a:latin typeface="Persian-khat-khati-02" panose="00000400000000000000" pitchFamily="2" charset="-78"/>
                <a:cs typeface="B Nazanin" panose="00000400000000000000" pitchFamily="2" charset="-78"/>
              </a:rPr>
            </a:br>
            <a:endParaRPr lang="en-US" b="1" dirty="0">
              <a:latin typeface="Persian-khat-khati-02" panose="00000400000000000000" pitchFamily="2" charset="-78"/>
              <a:cs typeface="B Nazanin" panose="00000400000000000000" pitchFamily="2" charset="-78"/>
            </a:endParaRPr>
          </a:p>
        </p:txBody>
      </p:sp>
      <p:sp>
        <p:nvSpPr>
          <p:cNvPr id="3" name="Content Placeholder 2"/>
          <p:cNvSpPr>
            <a:spLocks noGrp="1"/>
          </p:cNvSpPr>
          <p:nvPr>
            <p:ph idx="1"/>
          </p:nvPr>
        </p:nvSpPr>
        <p:spPr>
          <a:xfrm>
            <a:off x="76200" y="381000"/>
            <a:ext cx="8686800" cy="5410200"/>
          </a:xfrm>
        </p:spPr>
        <p:txBody>
          <a:bodyPr/>
          <a:lstStyle/>
          <a:p>
            <a:pPr marL="0" indent="0" algn="r" rtl="1">
              <a:buNone/>
            </a:pPr>
            <a:endParaRPr lang="fa-IR" dirty="0" smtClean="0">
              <a:latin typeface="Persian-khat-khati-02" panose="00000400000000000000" pitchFamily="2" charset="-78"/>
              <a:cs typeface="B Nazanin" panose="00000400000000000000" pitchFamily="2" charset="-78"/>
            </a:endParaRPr>
          </a:p>
          <a:p>
            <a:pPr algn="r" rtl="1"/>
            <a:r>
              <a:rPr lang="fa-IR" sz="2800" dirty="0" smtClean="0">
                <a:latin typeface="Persian-khat-khati-02" panose="00000400000000000000" pitchFamily="2" charset="-78"/>
                <a:cs typeface="B Nazanin" panose="00000400000000000000" pitchFamily="2" charset="-78"/>
              </a:rPr>
              <a:t>این  گروه  شامل  بیماری هایی  است  که  سیستم  لنفوسیت </a:t>
            </a:r>
            <a:r>
              <a:rPr lang="en-US" sz="2800" dirty="0" smtClean="0">
                <a:latin typeface="Persian-khat-khati-02" panose="00000400000000000000" pitchFamily="2" charset="-78"/>
                <a:cs typeface="B Nazanin" panose="00000400000000000000" pitchFamily="2" charset="-78"/>
              </a:rPr>
              <a:t> </a:t>
            </a:r>
            <a:r>
              <a:rPr lang="en-US" sz="2800" dirty="0" smtClean="0">
                <a:latin typeface="Modern No. 20" panose="02070704070505020303" pitchFamily="18" charset="0"/>
                <a:cs typeface="B Nazanin" panose="00000400000000000000" pitchFamily="2" charset="-78"/>
              </a:rPr>
              <a:t>T </a:t>
            </a:r>
            <a:r>
              <a:rPr lang="en-US" sz="2800" dirty="0" smtClean="0">
                <a:latin typeface="Persian-khat-khati-02" panose="00000400000000000000" pitchFamily="2" charset="-78"/>
                <a:cs typeface="B Nazanin" panose="00000400000000000000" pitchFamily="2" charset="-78"/>
              </a:rPr>
              <a:t> </a:t>
            </a:r>
            <a:r>
              <a:rPr lang="fa-IR" sz="2800" dirty="0" smtClean="0">
                <a:latin typeface="Persian-khat-khati-02" panose="00000400000000000000" pitchFamily="2" charset="-78"/>
                <a:cs typeface="B Nazanin" panose="00000400000000000000" pitchFamily="2" charset="-78"/>
              </a:rPr>
              <a:t>را  تحت  تاثیر قرار می دهند. مهمترین بیماری های این گروه عبارتند از :</a:t>
            </a:r>
          </a:p>
          <a:p>
            <a:pPr algn="r" rtl="1"/>
            <a:r>
              <a:rPr lang="fa-IR" sz="2800" dirty="0" smtClean="0">
                <a:latin typeface="Persian-khat-khati-02" panose="00000400000000000000" pitchFamily="2" charset="-78"/>
                <a:cs typeface="B Nazanin" panose="00000400000000000000" pitchFamily="2" charset="-78"/>
              </a:rPr>
              <a:t>1-    نقص ایمنی مختلط</a:t>
            </a:r>
          </a:p>
          <a:p>
            <a:pPr algn="r" rtl="1"/>
            <a:r>
              <a:rPr lang="fa-IR" sz="2800" dirty="0" smtClean="0">
                <a:latin typeface="Persian-khat-khati-02" panose="00000400000000000000" pitchFamily="2" charset="-78"/>
                <a:cs typeface="B Nazanin" panose="00000400000000000000" pitchFamily="2" charset="-78"/>
              </a:rPr>
              <a:t>2-    نقص ایمنی مختلط شدید</a:t>
            </a:r>
          </a:p>
          <a:p>
            <a:pPr algn="r" rtl="1"/>
            <a:r>
              <a:rPr lang="fa-IR" sz="2800" dirty="0" smtClean="0">
                <a:latin typeface="Persian-khat-khati-02" panose="00000400000000000000" pitchFamily="2" charset="-78"/>
                <a:cs typeface="B Nazanin" panose="00000400000000000000" pitchFamily="2" charset="-78"/>
              </a:rPr>
              <a:t>3-    سندرم ویسکوت آلدریچ</a:t>
            </a:r>
          </a:p>
          <a:p>
            <a:pPr algn="r" rtl="1"/>
            <a:r>
              <a:rPr lang="fa-IR" sz="2800" dirty="0" smtClean="0">
                <a:latin typeface="Persian-khat-khati-02" panose="00000400000000000000" pitchFamily="2" charset="-78"/>
                <a:cs typeface="B Nazanin" panose="00000400000000000000" pitchFamily="2" charset="-78"/>
              </a:rPr>
              <a:t>4-    آتاکسی تلانژکتازی</a:t>
            </a:r>
          </a:p>
          <a:p>
            <a:pPr algn="r" rtl="1"/>
            <a:r>
              <a:rPr lang="fa-IR" sz="2800" dirty="0" smtClean="0">
                <a:latin typeface="Persian-khat-khati-02" panose="00000400000000000000" pitchFamily="2" charset="-78"/>
                <a:cs typeface="B Nazanin" panose="00000400000000000000" pitchFamily="2" charset="-78"/>
              </a:rPr>
              <a:t>5-    آنومال دی ژرژ</a:t>
            </a:r>
          </a:p>
          <a:p>
            <a:pPr algn="r" rtl="1"/>
            <a:r>
              <a:rPr lang="fa-IR" sz="2800" dirty="0" smtClean="0">
                <a:latin typeface="Persian-khat-khati-02" panose="00000400000000000000" pitchFamily="2" charset="-78"/>
                <a:cs typeface="B Nazanin" panose="00000400000000000000" pitchFamily="2" charset="-78"/>
              </a:rPr>
              <a:t>6-    کاندید باز جلدی مخاطی مزمن</a:t>
            </a:r>
          </a:p>
          <a:p>
            <a:pPr algn="r" rtl="1"/>
            <a:r>
              <a:rPr lang="fa-IR" sz="2800" dirty="0" smtClean="0">
                <a:latin typeface="Persian-khat-khati-02" panose="00000400000000000000" pitchFamily="2" charset="-78"/>
                <a:cs typeface="B Nazanin" panose="00000400000000000000" pitchFamily="2" charset="-78"/>
              </a:rPr>
              <a:t>معمولاً ویروس ها و قارچ ها سلول های </a:t>
            </a:r>
            <a:r>
              <a:rPr lang="en-US" sz="2800" dirty="0" smtClean="0">
                <a:latin typeface="Persian-khat-khati-02" panose="00000400000000000000" pitchFamily="2" charset="-78"/>
                <a:cs typeface="B Nazanin" panose="00000400000000000000" pitchFamily="2" charset="-78"/>
              </a:rPr>
              <a:t> </a:t>
            </a:r>
            <a:r>
              <a:rPr lang="en-US" sz="2800" dirty="0" smtClean="0">
                <a:latin typeface="Modern No. 20" panose="02070704070505020303" pitchFamily="18" charset="0"/>
                <a:cs typeface="B Nazanin" panose="00000400000000000000" pitchFamily="2" charset="-78"/>
              </a:rPr>
              <a:t>T</a:t>
            </a:r>
            <a:r>
              <a:rPr lang="fa-IR" sz="2800" dirty="0" smtClean="0">
                <a:latin typeface="Persian-khat-khati-02" panose="00000400000000000000" pitchFamily="2" charset="-78"/>
                <a:cs typeface="B Nazanin" panose="00000400000000000000" pitchFamily="2" charset="-78"/>
              </a:rPr>
              <a:t>را تحریک می کنند عفونت هایی  که  در اثر ویروس ها و یا قارچ ها ایجاد می شوند ، در صورتی که تکرار شوند ، می توانند نشان دهنده ی نقص دفاع سلولی </a:t>
            </a:r>
            <a:r>
              <a:rPr lang="en-US" sz="2800" dirty="0" smtClean="0">
                <a:latin typeface="Modern No. 20" panose="02070704070505020303" pitchFamily="18" charset="0"/>
                <a:cs typeface="B Nazanin" panose="00000400000000000000" pitchFamily="2" charset="-78"/>
              </a:rPr>
              <a:t>T</a:t>
            </a:r>
            <a:r>
              <a:rPr lang="fa-IR" sz="2800" dirty="0" smtClean="0">
                <a:latin typeface="Persian-khat-khati-02" panose="00000400000000000000" pitchFamily="2" charset="-78"/>
                <a:cs typeface="B Nazanin" panose="00000400000000000000" pitchFamily="2" charset="-78"/>
              </a:rPr>
              <a:t>باشند .</a:t>
            </a:r>
          </a:p>
          <a:p>
            <a:pPr algn="r" rtl="1"/>
            <a:endParaRPr lang="en-US"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808677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543800" cy="710725"/>
          </a:xfrm>
        </p:spPr>
        <p:txBody>
          <a:bodyPr/>
          <a:lstStyle/>
          <a:p>
            <a:pPr algn="ctr" rtl="1"/>
            <a:r>
              <a:rPr lang="fa-IR" dirty="0" smtClean="0">
                <a:latin typeface="Persian-khat-khati-02" panose="00000400000000000000" pitchFamily="2" charset="-78"/>
                <a:cs typeface="B Nazanin" panose="00000400000000000000" pitchFamily="2" charset="-78"/>
              </a:rPr>
              <a:t>نقایص سیستم ایمنی فاگوسیتی</a:t>
            </a:r>
            <a:endParaRPr lang="en-US" dirty="0">
              <a:latin typeface="Persian-khat-khati-02" panose="00000400000000000000" pitchFamily="2" charset="-78"/>
              <a:cs typeface="B Nazanin" panose="00000400000000000000" pitchFamily="2" charset="-78"/>
            </a:endParaRPr>
          </a:p>
        </p:txBody>
      </p:sp>
      <p:sp>
        <p:nvSpPr>
          <p:cNvPr id="3" name="Content Placeholder 2"/>
          <p:cNvSpPr>
            <a:spLocks noGrp="1"/>
          </p:cNvSpPr>
          <p:nvPr>
            <p:ph idx="1"/>
          </p:nvPr>
        </p:nvSpPr>
        <p:spPr>
          <a:xfrm>
            <a:off x="381000" y="939325"/>
            <a:ext cx="8639175" cy="5029200"/>
          </a:xfrm>
        </p:spPr>
        <p:txBody>
          <a:bodyPr/>
          <a:lstStyle/>
          <a:p>
            <a:pPr marL="0" indent="0" algn="just" rtl="1">
              <a:buNone/>
            </a:pPr>
            <a:r>
              <a:rPr lang="fa-IR" sz="2800" dirty="0" smtClean="0">
                <a:latin typeface="Persian-khat-khati-02" panose="00000400000000000000" pitchFamily="2" charset="-78"/>
                <a:cs typeface="B Nazanin" panose="00000400000000000000" pitchFamily="2" charset="-78"/>
              </a:rPr>
              <a:t>این گروه شامل بیماری هایی است که سیستم فاگوسیت را تحت تاثیر قرار می دهند .مهمترین بیماری های این گروه عبارتند از :</a:t>
            </a:r>
          </a:p>
          <a:p>
            <a:pPr algn="just" rtl="1"/>
            <a:r>
              <a:rPr lang="fa-IR" sz="2800" dirty="0" smtClean="0">
                <a:latin typeface="Persian-khat-khati-02" panose="00000400000000000000" pitchFamily="2" charset="-78"/>
                <a:cs typeface="B Nazanin" panose="00000400000000000000" pitchFamily="2" charset="-78"/>
              </a:rPr>
              <a:t>1-    بیماری گرانولوماتوز مزمن</a:t>
            </a:r>
          </a:p>
          <a:p>
            <a:pPr algn="just" rtl="1"/>
            <a:r>
              <a:rPr lang="fa-IR" sz="2800" dirty="0" smtClean="0">
                <a:latin typeface="Persian-khat-khati-02" panose="00000400000000000000" pitchFamily="2" charset="-78"/>
                <a:cs typeface="B Nazanin" panose="00000400000000000000" pitchFamily="2" charset="-78"/>
              </a:rPr>
              <a:t>2-    اختلال چسبندگی لکوسیتی</a:t>
            </a:r>
          </a:p>
          <a:p>
            <a:pPr algn="just" rtl="1"/>
            <a:r>
              <a:rPr lang="fa-IR" sz="2800" dirty="0" smtClean="0">
                <a:latin typeface="Persian-khat-khati-02" panose="00000400000000000000" pitchFamily="2" charset="-78"/>
                <a:cs typeface="B Nazanin" panose="00000400000000000000" pitchFamily="2" charset="-78"/>
              </a:rPr>
              <a:t>3-    کمبود میلو پراکسیداز</a:t>
            </a:r>
          </a:p>
          <a:p>
            <a:pPr algn="just" rtl="1"/>
            <a:r>
              <a:rPr lang="fa-IR" sz="2800" dirty="0" smtClean="0">
                <a:latin typeface="Persian-khat-khati-02" panose="00000400000000000000" pitchFamily="2" charset="-78"/>
                <a:cs typeface="B Nazanin" panose="00000400000000000000" pitchFamily="2" charset="-78"/>
              </a:rPr>
              <a:t>4-     سندرم افزایش </a:t>
            </a:r>
            <a:r>
              <a:rPr lang="en-US" sz="2800" dirty="0">
                <a:latin typeface="Persian-khat-khati-02" panose="00000400000000000000" pitchFamily="2" charset="-78"/>
                <a:cs typeface="B Nazanin" panose="00000400000000000000" pitchFamily="2" charset="-78"/>
              </a:rPr>
              <a:t> </a:t>
            </a:r>
            <a:r>
              <a:rPr lang="en-US" sz="2800" dirty="0" err="1" smtClean="0">
                <a:latin typeface="Modern No. 20" panose="02070704070505020303" pitchFamily="18" charset="0"/>
                <a:cs typeface="B Nazanin" panose="00000400000000000000" pitchFamily="2" charset="-78"/>
              </a:rPr>
              <a:t>IgE</a:t>
            </a:r>
            <a:endParaRPr lang="fa-IR" sz="2800" dirty="0" smtClean="0">
              <a:latin typeface="Modern No. 20" panose="02070704070505020303" pitchFamily="18" charset="0"/>
              <a:cs typeface="B Nazanin" panose="00000400000000000000" pitchFamily="2" charset="-78"/>
            </a:endParaRPr>
          </a:p>
          <a:p>
            <a:pPr algn="just" rtl="1"/>
            <a:r>
              <a:rPr lang="fa-IR" sz="2800" dirty="0" smtClean="0">
                <a:latin typeface="Modern No. 20" panose="02070704070505020303" pitchFamily="18" charset="0"/>
                <a:cs typeface="B Nazanin" panose="00000400000000000000" pitchFamily="2" charset="-78"/>
              </a:rPr>
              <a:t>5- </a:t>
            </a:r>
            <a:r>
              <a:rPr lang="fa-IR" sz="2800" dirty="0">
                <a:latin typeface="Persian-khat-khati-02" panose="00000400000000000000" pitchFamily="2" charset="-78"/>
                <a:cs typeface="B Nazanin" panose="00000400000000000000" pitchFamily="2" charset="-78"/>
              </a:rPr>
              <a:t>سندرم شواخمن</a:t>
            </a:r>
          </a:p>
          <a:p>
            <a:pPr algn="just" rtl="1"/>
            <a:r>
              <a:rPr lang="fa-IR" sz="2800" dirty="0" smtClean="0">
                <a:latin typeface="Persian-khat-khati-02" panose="00000400000000000000" pitchFamily="2" charset="-78"/>
                <a:cs typeface="B Nazanin" panose="00000400000000000000" pitchFamily="2" charset="-78"/>
              </a:rPr>
              <a:t>عفونت های پوست و بافت های نرم و نیز سیستم لنفاوی در صورتی که تکرار شوند ممکن است در اثر نقایص سیستم فاگوسیت به وجود آیند .</a:t>
            </a:r>
          </a:p>
          <a:p>
            <a:pPr algn="just" rtl="1"/>
            <a:endParaRPr lang="en-US" sz="2800"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895340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6316662" cy="533400"/>
          </a:xfrm>
        </p:spPr>
        <p:txBody>
          <a:bodyPr/>
          <a:lstStyle/>
          <a:p>
            <a:pPr algn="ctr" rtl="1"/>
            <a:r>
              <a:rPr lang="fa-IR" sz="4000" dirty="0" smtClean="0">
                <a:cs typeface="B Nazanin" panose="00000400000000000000" pitchFamily="2" charset="-78"/>
              </a:rPr>
              <a:t/>
            </a:r>
            <a:br>
              <a:rPr lang="fa-IR" sz="4000" dirty="0" smtClean="0">
                <a:cs typeface="B Nazanin" panose="00000400000000000000" pitchFamily="2" charset="-78"/>
              </a:rPr>
            </a:br>
            <a:r>
              <a:rPr lang="fa-IR" sz="4000" dirty="0" smtClean="0">
                <a:latin typeface="Persian-khat-khati-02" panose="00000400000000000000" pitchFamily="2" charset="-78"/>
                <a:cs typeface="B Nazanin" panose="00000400000000000000" pitchFamily="2" charset="-78"/>
              </a:rPr>
              <a:t>نقایص سیستم ایمنی کمپلمان</a:t>
            </a:r>
            <a:endParaRPr lang="en-US" sz="4000" dirty="0">
              <a:latin typeface="Persian-khat-khati-02" panose="00000400000000000000" pitchFamily="2" charset="-78"/>
              <a:cs typeface="B Nazanin" panose="00000400000000000000" pitchFamily="2" charset="-78"/>
            </a:endParaRPr>
          </a:p>
        </p:txBody>
      </p:sp>
      <p:sp>
        <p:nvSpPr>
          <p:cNvPr id="3" name="Content Placeholder 2"/>
          <p:cNvSpPr>
            <a:spLocks noGrp="1"/>
          </p:cNvSpPr>
          <p:nvPr>
            <p:ph idx="1"/>
          </p:nvPr>
        </p:nvSpPr>
        <p:spPr>
          <a:xfrm>
            <a:off x="381000" y="495300"/>
            <a:ext cx="8562975" cy="4076700"/>
          </a:xfrm>
        </p:spPr>
        <p:txBody>
          <a:bodyPr/>
          <a:lstStyle/>
          <a:p>
            <a:pPr algn="just" rtl="1"/>
            <a:endParaRPr lang="fa-IR" dirty="0" smtClean="0">
              <a:latin typeface="Persian-khat-khati-02" panose="00000400000000000000" pitchFamily="2" charset="-78"/>
              <a:cs typeface="B Nazanin" panose="00000400000000000000" pitchFamily="2" charset="-78"/>
            </a:endParaRPr>
          </a:p>
          <a:p>
            <a:pPr algn="just" rtl="1"/>
            <a:r>
              <a:rPr lang="fa-IR" sz="3200" dirty="0" smtClean="0">
                <a:latin typeface="Persian-khat-khati-02" panose="00000400000000000000" pitchFamily="2" charset="-78"/>
                <a:cs typeface="B Nazanin" panose="00000400000000000000" pitchFamily="2" charset="-78"/>
              </a:rPr>
              <a:t>این گروه شامل بیماری هایی است که سیستم  کمپلمان را تحت تاثیر قرار می دهند. مهمترین بیماری های این گروه عبارتند :</a:t>
            </a:r>
            <a:endParaRPr lang="en-US" sz="3200" dirty="0" smtClean="0">
              <a:latin typeface="Persian-khat-khati-02" panose="00000400000000000000" pitchFamily="2" charset="-78"/>
              <a:cs typeface="B Nazanin" panose="00000400000000000000" pitchFamily="2" charset="-78"/>
            </a:endParaRPr>
          </a:p>
          <a:p>
            <a:pPr algn="just" rtl="1"/>
            <a:r>
              <a:rPr lang="fa-IR" sz="3200" dirty="0" smtClean="0">
                <a:latin typeface="Persian-khat-khati-02" panose="00000400000000000000" pitchFamily="2" charset="-78"/>
                <a:cs typeface="B Nazanin" panose="00000400000000000000" pitchFamily="2" charset="-78"/>
              </a:rPr>
              <a:t>کمبود </a:t>
            </a:r>
            <a:r>
              <a:rPr lang="en-US" sz="3200" dirty="0" smtClean="0">
                <a:latin typeface="Modern No. 20" panose="02070704070505020303" pitchFamily="18" charset="0"/>
                <a:cs typeface="B Nazanin" panose="00000400000000000000" pitchFamily="2" charset="-78"/>
              </a:rPr>
              <a:t>C1 </a:t>
            </a:r>
            <a:r>
              <a:rPr lang="fa-IR" sz="3200" dirty="0" smtClean="0">
                <a:latin typeface="Modern No. 20" panose="02070704070505020303" pitchFamily="18" charset="0"/>
                <a:cs typeface="B Nazanin" panose="00000400000000000000" pitchFamily="2" charset="-78"/>
              </a:rPr>
              <a:t>تا </a:t>
            </a:r>
            <a:r>
              <a:rPr lang="en-US" sz="3200" dirty="0" smtClean="0">
                <a:latin typeface="Modern No. 20" panose="02070704070505020303" pitchFamily="18" charset="0"/>
                <a:cs typeface="B Nazanin" panose="00000400000000000000" pitchFamily="2" charset="-78"/>
              </a:rPr>
              <a:t>C9</a:t>
            </a:r>
          </a:p>
          <a:p>
            <a:pPr algn="just" rtl="1"/>
            <a:r>
              <a:rPr lang="fa-IR" sz="3200" dirty="0" smtClean="0">
                <a:latin typeface="Persian-khat-khati-02" panose="00000400000000000000" pitchFamily="2" charset="-78"/>
                <a:cs typeface="B Nazanin" panose="00000400000000000000" pitchFamily="2" charset="-78"/>
              </a:rPr>
              <a:t>نقص مهار کننده </a:t>
            </a:r>
            <a:r>
              <a:rPr lang="en-US" sz="3200" dirty="0" smtClean="0">
                <a:latin typeface="Modern No. 20" panose="02070704070505020303" pitchFamily="18" charset="0"/>
                <a:cs typeface="B Nazanin" panose="00000400000000000000" pitchFamily="2" charset="-78"/>
              </a:rPr>
              <a:t>C1</a:t>
            </a:r>
          </a:p>
          <a:p>
            <a:pPr algn="just" rtl="1"/>
            <a:r>
              <a:rPr lang="fa-IR" sz="3200" dirty="0" smtClean="0">
                <a:latin typeface="Persian-khat-khati-02" panose="00000400000000000000" pitchFamily="2" charset="-78"/>
                <a:cs typeface="B Nazanin" panose="00000400000000000000" pitchFamily="2" charset="-78"/>
              </a:rPr>
              <a:t>عفونت هایمنتشر در خون که توسط باکتری های خاصی که دارای پوشش هستند ایجاد می شوند ( مانند مننژیت ) در صورتیکه  تکرار شوند ، ممکن  است  در اثر نقایص سیستم کمپلمان به وجود آمده باشند .</a:t>
            </a:r>
          </a:p>
          <a:p>
            <a:pPr algn="just" rtl="1"/>
            <a:endParaRPr lang="en-US"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3023692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0"/>
            <a:ext cx="8791575" cy="6126163"/>
          </a:xfrm>
        </p:spPr>
        <p:txBody>
          <a:bodyPr/>
          <a:lstStyle/>
          <a:p>
            <a:pPr marL="0" indent="0" algn="just" rtl="1">
              <a:buNone/>
            </a:pPr>
            <a:endParaRPr lang="fa-IR" dirty="0" smtClean="0">
              <a:latin typeface="Persian-khat-khati-02" panose="00000400000000000000" pitchFamily="2" charset="-78"/>
              <a:cs typeface="B Nazanin" panose="00000400000000000000" pitchFamily="2" charset="-78"/>
            </a:endParaRPr>
          </a:p>
          <a:p>
            <a:pPr marL="0" indent="0" algn="just" rtl="1">
              <a:buNone/>
            </a:pPr>
            <a:r>
              <a:rPr lang="fa-IR" dirty="0" smtClean="0">
                <a:latin typeface="Persian-khat-khati-02" panose="00000400000000000000" pitchFamily="2" charset="-78"/>
                <a:cs typeface="B Nazanin" panose="00000400000000000000" pitchFamily="2" charset="-78"/>
              </a:rPr>
              <a:t>بیماری کمبود انتخابی </a:t>
            </a:r>
            <a:r>
              <a:rPr lang="en-US" dirty="0">
                <a:latin typeface="Persian-khat-khati-02" panose="00000400000000000000" pitchFamily="2" charset="-78"/>
                <a:cs typeface="B Nazanin" panose="00000400000000000000" pitchFamily="2" charset="-78"/>
              </a:rPr>
              <a:t> </a:t>
            </a:r>
            <a:r>
              <a:rPr lang="en-US" dirty="0" smtClean="0">
                <a:latin typeface="Modern No. 20" panose="02070704070505020303" pitchFamily="18" charset="0"/>
                <a:cs typeface="B Nazanin" panose="00000400000000000000" pitchFamily="2" charset="-78"/>
              </a:rPr>
              <a:t>IgA</a:t>
            </a:r>
            <a:r>
              <a:rPr lang="en-US" dirty="0" smtClean="0">
                <a:latin typeface="Persian-khat-khati-02" panose="00000400000000000000" pitchFamily="2" charset="-78"/>
                <a:cs typeface="B Nazanin" panose="00000400000000000000" pitchFamily="2" charset="-78"/>
              </a:rPr>
              <a:t> </a:t>
            </a:r>
            <a:r>
              <a:rPr lang="fa-IR" dirty="0" smtClean="0">
                <a:latin typeface="Persian-khat-khati-02" panose="00000400000000000000" pitchFamily="2" charset="-78"/>
                <a:cs typeface="B Nazanin" panose="00000400000000000000" pitchFamily="2" charset="-78"/>
              </a:rPr>
              <a:t>جزء  شایعترین  بیماری های  نقص ایمنی اولیه محسوب می گردد ( با شیوع  1 در 500 نفر تا 1 در 3000 نفر ) ولی اغلب بیماران مبتلا ظاهرا</a:t>
            </a:r>
            <a:r>
              <a:rPr lang="fa-IR" dirty="0">
                <a:latin typeface="Persian-khat-khati-02" panose="00000400000000000000" pitchFamily="2" charset="-78"/>
                <a:cs typeface="B Nazanin" panose="00000400000000000000" pitchFamily="2" charset="-78"/>
              </a:rPr>
              <a:t>ً</a:t>
            </a:r>
            <a:r>
              <a:rPr lang="fa-IR" dirty="0" smtClean="0">
                <a:latin typeface="Persian-khat-khati-02" panose="00000400000000000000" pitchFamily="2" charset="-78"/>
                <a:cs typeface="B Nazanin" panose="00000400000000000000" pitchFamily="2" charset="-78"/>
              </a:rPr>
              <a:t> سالم هستند و به نظر می رسد که بیماری نداشته باشند . سایر بیماری های نقص ایمنی اولیه شیوع کمتری دارند و فراوانی بین 1 در 10 هزار نفر تا در 100 هزار نفر دارند .بیماریهای نقص ایمنی اولیه در طی 60 سال اخیر شناخته شده اند و هنوز همه ی انواع نقص ایمنی ها شناخته نشده اند.در کشور ما ایران تاکنون بیش از 7000 بیمار مبتلا در بانک اطلاعاتی بیماران نقص ایمنی اولیه در ایران ثبت گردیده اند . با این وجود تخمین زده می شود که آمار بیماران در کشور ما بسیار بیشتر از این تعداد باشد.در صورت تآخیر در تشخیص و یا بی توجهی در درمان تاثیرات این بیماری ها می تواند بسیار خطرناک باشد . برای مثال کودک مبتلا به بیماری نقص ایمنی مختلط شدید در همان چند ماه اول پس از تولد به عفونتهای شدید و تهدید کننده حیات مبتلا می شود مگر اینکه در یک محیط بهداشتی ایزوله گردد تا زمانی که پیوند مغز استخوان برای وی انجام گیرد . همچنین یک کودک با درجات خفیف تر بیماری نقص ایمنی می تواند دوره های طولانی بیماری داشته باشد که تحصیل فرد و نیز تماس های  اجتماعی  او  را مختل  گرداند . عفونت های  مکرر در افراد بالغ نیز سبب می شود زندگی خانوادگی آنها مختل گردیده و اختلالات روحی به وجود آید .</a:t>
            </a:r>
            <a:endParaRPr lang="en-US"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2663711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7696200" cy="1143000"/>
          </a:xfrm>
        </p:spPr>
        <p:txBody>
          <a:bodyPr/>
          <a:lstStyle/>
          <a:p>
            <a:pPr algn="ctr" rtl="1"/>
            <a:r>
              <a:rPr lang="fa-IR" b="1" dirty="0" smtClean="0">
                <a:latin typeface="Persian-khat-khati-02" panose="00000400000000000000" pitchFamily="2" charset="-78"/>
                <a:cs typeface="B Nazanin" panose="00000400000000000000" pitchFamily="2" charset="-78"/>
              </a:rPr>
              <a:t>نقص ایمنی ثانویه یا اکتسابی</a:t>
            </a:r>
            <a:endParaRPr lang="en-US" b="1" dirty="0">
              <a:latin typeface="Persian-khat-khati-02" panose="00000400000000000000" pitchFamily="2" charset="-78"/>
              <a:cs typeface="B Nazanin" panose="00000400000000000000" pitchFamily="2" charset="-78"/>
            </a:endParaRPr>
          </a:p>
        </p:txBody>
      </p:sp>
      <p:sp>
        <p:nvSpPr>
          <p:cNvPr id="3" name="Content Placeholder 2"/>
          <p:cNvSpPr>
            <a:spLocks noGrp="1"/>
          </p:cNvSpPr>
          <p:nvPr>
            <p:ph idx="1"/>
          </p:nvPr>
        </p:nvSpPr>
        <p:spPr>
          <a:xfrm>
            <a:off x="228600" y="457200"/>
            <a:ext cx="8791575" cy="5148484"/>
          </a:xfrm>
        </p:spPr>
        <p:txBody>
          <a:bodyPr/>
          <a:lstStyle/>
          <a:p>
            <a:pPr marL="0" indent="0" algn="r" rtl="1">
              <a:buNone/>
            </a:pPr>
            <a:endParaRPr lang="fa-IR" dirty="0" smtClean="0">
              <a:latin typeface="Persian-khat-khati-02" panose="00000400000000000000" pitchFamily="2" charset="-78"/>
              <a:cs typeface="B Nazanin" panose="00000400000000000000" pitchFamily="2" charset="-78"/>
            </a:endParaRPr>
          </a:p>
          <a:p>
            <a:pPr algn="r" rtl="1"/>
            <a:r>
              <a:rPr lang="fa-IR" dirty="0" smtClean="0">
                <a:latin typeface="Persian-khat-khati-02" panose="00000400000000000000" pitchFamily="2" charset="-78"/>
                <a:cs typeface="B Nazanin" panose="00000400000000000000" pitchFamily="2" charset="-78"/>
              </a:rPr>
              <a:t>نقص ایمنی ثانویه می تواند ناشی از عوامل مختلفی باشد مثلا:</a:t>
            </a:r>
          </a:p>
          <a:p>
            <a:pPr algn="r" rtl="1"/>
            <a:r>
              <a:rPr lang="fa-IR" dirty="0" smtClean="0">
                <a:latin typeface="Persian-khat-khati-02" panose="00000400000000000000" pitchFamily="2" charset="-78"/>
                <a:cs typeface="B Nazanin" panose="00000400000000000000" pitchFamily="2" charset="-78"/>
              </a:rPr>
              <a:t>١_آسیب حاصل از یک عفونت حاد</a:t>
            </a:r>
          </a:p>
          <a:p>
            <a:pPr algn="r" rtl="1"/>
            <a:r>
              <a:rPr lang="fa-IR" dirty="0" smtClean="0">
                <a:latin typeface="Persian-khat-khati-02" panose="00000400000000000000" pitchFamily="2" charset="-78"/>
                <a:cs typeface="B Nazanin" panose="00000400000000000000" pitchFamily="2" charset="-78"/>
              </a:rPr>
              <a:t>٢_ویروس نقص ایمنی انسانی </a:t>
            </a:r>
            <a:r>
              <a:rPr lang="en-US" dirty="0" smtClean="0">
                <a:latin typeface="Persian-khat-khati-02" panose="00000400000000000000" pitchFamily="2" charset="-78"/>
                <a:cs typeface="B Nazanin" panose="00000400000000000000" pitchFamily="2" charset="-78"/>
              </a:rPr>
              <a:t>(</a:t>
            </a:r>
            <a:r>
              <a:rPr lang="en-US" dirty="0" smtClean="0">
                <a:latin typeface="Modern No. 20" panose="02070704070505020303" pitchFamily="18" charset="0"/>
                <a:cs typeface="B Nazanin" panose="00000400000000000000" pitchFamily="2" charset="-78"/>
              </a:rPr>
              <a:t>HIV</a:t>
            </a:r>
            <a:r>
              <a:rPr lang="en-US" dirty="0" smtClean="0">
                <a:latin typeface="Persian-khat-khati-02" panose="00000400000000000000" pitchFamily="2" charset="-78"/>
                <a:cs typeface="B Nazanin" panose="00000400000000000000" pitchFamily="2" charset="-78"/>
              </a:rPr>
              <a:t>)</a:t>
            </a:r>
            <a:r>
              <a:rPr lang="en-US" dirty="0" smtClean="0">
                <a:latin typeface="Modern No. 20" panose="02070704070505020303" pitchFamily="18" charset="0"/>
                <a:cs typeface="B Nazanin" panose="00000400000000000000" pitchFamily="2" charset="-78"/>
              </a:rPr>
              <a:t> </a:t>
            </a:r>
            <a:r>
              <a:rPr lang="fa-IR" dirty="0" smtClean="0">
                <a:latin typeface="Persian-khat-khati-02" panose="00000400000000000000" pitchFamily="2" charset="-78"/>
                <a:cs typeface="B Nazanin" panose="00000400000000000000" pitchFamily="2" charset="-78"/>
              </a:rPr>
              <a:t>باشد که سندرم نقص ایمنی اکتسابی یعنی ایدز(</a:t>
            </a:r>
            <a:r>
              <a:rPr lang="en-US" dirty="0" smtClean="0">
                <a:latin typeface="Persian-khat-khati-02" panose="00000400000000000000" pitchFamily="2" charset="-78"/>
                <a:cs typeface="B Nazanin" panose="00000400000000000000" pitchFamily="2" charset="-78"/>
              </a:rPr>
              <a:t>(</a:t>
            </a:r>
            <a:r>
              <a:rPr lang="en-US" dirty="0" smtClean="0">
                <a:latin typeface="Modern No. 20" panose="02070704070505020303" pitchFamily="18" charset="0"/>
                <a:cs typeface="B Nazanin" panose="00000400000000000000" pitchFamily="2" charset="-78"/>
              </a:rPr>
              <a:t>AIDS</a:t>
            </a:r>
            <a:r>
              <a:rPr lang="fa-IR" dirty="0" smtClean="0">
                <a:latin typeface="Persian-khat-khati-02" panose="00000400000000000000" pitchFamily="2" charset="-78"/>
                <a:cs typeface="B Nazanin" panose="00000400000000000000" pitchFamily="2" charset="-78"/>
              </a:rPr>
              <a:t>را به وجود می آورد . این ویروس سلول های دفاعی (ایمنی) بدن را آلوده می کند و آنها را تخریب می نماید .</a:t>
            </a:r>
          </a:p>
          <a:p>
            <a:pPr algn="r" rtl="1"/>
            <a:r>
              <a:rPr lang="fa-IR" dirty="0" smtClean="0">
                <a:latin typeface="Persian-khat-khati-02" panose="00000400000000000000" pitchFamily="2" charset="-78"/>
                <a:cs typeface="B Nazanin" panose="00000400000000000000" pitchFamily="2" charset="-78"/>
              </a:rPr>
              <a:t>٣_عوارض دارویی ناشی از بعضی داروها مثل داروهای تضعیف کننده سیستم ایمنی مثلا:در بیمارانی که مورد پیوند اعضاء قرار گرفته اند و داروهای تضعیف کننده سیستم ایمنی دریافت میکنند نیز به وجود آید .</a:t>
            </a:r>
          </a:p>
          <a:p>
            <a:pPr algn="r" rtl="1"/>
            <a:r>
              <a:rPr lang="fa-IR" dirty="0" smtClean="0">
                <a:latin typeface="Persian-khat-khati-02" panose="00000400000000000000" pitchFamily="2" charset="-78"/>
                <a:cs typeface="B Nazanin" panose="00000400000000000000" pitchFamily="2" charset="-78"/>
              </a:rPr>
              <a:t>۴_اشعه درمانی که برای درمان سرطان انجام می شود.</a:t>
            </a:r>
          </a:p>
          <a:p>
            <a:pPr algn="r" rtl="1"/>
            <a:r>
              <a:rPr lang="fa-IR" dirty="0" smtClean="0">
                <a:latin typeface="Persian-khat-khati-02" panose="00000400000000000000" pitchFamily="2" charset="-78"/>
                <a:cs typeface="B Nazanin" panose="00000400000000000000" pitchFamily="2" charset="-78"/>
              </a:rPr>
              <a:t>۵_پیری</a:t>
            </a:r>
          </a:p>
          <a:p>
            <a:pPr algn="r" rtl="1"/>
            <a:r>
              <a:rPr lang="fa-IR" dirty="0" smtClean="0">
                <a:latin typeface="Persian-khat-khati-02" panose="00000400000000000000" pitchFamily="2" charset="-78"/>
                <a:cs typeface="B Nazanin" panose="00000400000000000000" pitchFamily="2" charset="-78"/>
              </a:rPr>
              <a:t>۶_سو تغذیه</a:t>
            </a:r>
          </a:p>
          <a:p>
            <a:pPr algn="r" rtl="1"/>
            <a:r>
              <a:rPr lang="fa-IR" dirty="0" smtClean="0">
                <a:latin typeface="Persian-khat-khati-02" panose="00000400000000000000" pitchFamily="2" charset="-78"/>
                <a:cs typeface="B Nazanin" panose="00000400000000000000" pitchFamily="2" charset="-78"/>
              </a:rPr>
              <a:t>*مهمترین تفاوت بین بیماری نقص ایمنی مادرزادی و ایدز در این است که ایدز یک بیماری پیشرونده و کشنده است ولی بیماری های نقص ایمنی اولیه در اغلب موارد اینگونه نمی باشند و با درمان مناسب قابل کنترل می باشند .</a:t>
            </a:r>
            <a:endParaRPr lang="en-US" dirty="0">
              <a:latin typeface="Persian-khat-khati-02" panose="00000400000000000000" pitchFamily="2" charset="-78"/>
              <a:cs typeface="B Nazanin" panose="00000400000000000000" pitchFamily="2" charset="-78"/>
            </a:endParaRPr>
          </a:p>
        </p:txBody>
      </p:sp>
    </p:spTree>
    <p:extLst>
      <p:ext uri="{BB962C8B-B14F-4D97-AF65-F5344CB8AC3E}">
        <p14:creationId xmlns:p14="http://schemas.microsoft.com/office/powerpoint/2010/main" val="118181214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RNRSTYLE" val="Indezine_SM_Title"/>
</p:tagLst>
</file>

<file path=ppt/tags/tag2.xml><?xml version="1.0" encoding="utf-8"?>
<p:tagLst xmlns:a="http://schemas.openxmlformats.org/drawingml/2006/main" xmlns:r="http://schemas.openxmlformats.org/officeDocument/2006/relationships" xmlns:p="http://schemas.openxmlformats.org/presentationml/2006/main">
  <p:tag name="RNRSTYLE" val="Indezine_SM_Text"/>
</p:tagLst>
</file>

<file path=ppt/tags/tag3.xml><?xml version="1.0" encoding="utf-8"?>
<p:tagLst xmlns:a="http://schemas.openxmlformats.org/drawingml/2006/main" xmlns:r="http://schemas.openxmlformats.org/officeDocument/2006/relationships" xmlns:p="http://schemas.openxmlformats.org/presentationml/2006/main">
  <p:tag name="RNRSTYLE" val="Indezine_TM_Title"/>
</p:tagLst>
</file>

<file path=ppt/tags/tag4.xml><?xml version="1.0" encoding="utf-8"?>
<p:tagLst xmlns:a="http://schemas.openxmlformats.org/drawingml/2006/main" xmlns:r="http://schemas.openxmlformats.org/officeDocument/2006/relationships" xmlns:p="http://schemas.openxmlformats.org/presentationml/2006/main">
  <p:tag name="RNRSTYLE" val="Indezine_TM_Text"/>
</p:tagLst>
</file>

<file path=ppt/tags/tag5.xml><?xml version="1.0" encoding="utf-8"?>
<p:tagLst xmlns:a="http://schemas.openxmlformats.org/drawingml/2006/main" xmlns:r="http://schemas.openxmlformats.org/officeDocument/2006/relationships" xmlns:p="http://schemas.openxmlformats.org/presentationml/2006/main">
  <p:tag name="RNRSTYLE" val="Indezine_SM2_Title"/>
</p:tagLst>
</file>

<file path=ppt/tags/tag6.xml><?xml version="1.0" encoding="utf-8"?>
<p:tagLst xmlns:a="http://schemas.openxmlformats.org/drawingml/2006/main" xmlns:r="http://schemas.openxmlformats.org/officeDocument/2006/relationships" xmlns:p="http://schemas.openxmlformats.org/presentationml/2006/main">
  <p:tag name="RNRSTYLE" val="Indezine_SM2_Text"/>
</p:tagLst>
</file>

<file path=ppt/tags/tag7.xml><?xml version="1.0" encoding="utf-8"?>
<p:tagLst xmlns:a="http://schemas.openxmlformats.org/drawingml/2006/main" xmlns:r="http://schemas.openxmlformats.org/officeDocument/2006/relationships" xmlns:p="http://schemas.openxmlformats.org/presentationml/2006/main">
  <p:tag name="RNRSTYLE" val="Indezine_TM2_Title"/>
</p:tagLst>
</file>

<file path=ppt/tags/tag8.xml><?xml version="1.0" encoding="utf-8"?>
<p:tagLst xmlns:a="http://schemas.openxmlformats.org/drawingml/2006/main" xmlns:r="http://schemas.openxmlformats.org/officeDocument/2006/relationships" xmlns:p="http://schemas.openxmlformats.org/presentationml/2006/main">
  <p:tag name="RNRSTYLE" val="Indezine_TM2_Text"/>
</p:tagLst>
</file>

<file path=ppt/theme/theme1.xml><?xml version="1.0" encoding="utf-8"?>
<a:theme xmlns:a="http://schemas.openxmlformats.org/drawingml/2006/main" name="Office Theme">
  <a:themeElements>
    <a:clrScheme name="Office Theme 2">
      <a:dk1>
        <a:srgbClr val="000000"/>
      </a:dk1>
      <a:lt1>
        <a:srgbClr val="CCCC66"/>
      </a:lt1>
      <a:dk2>
        <a:srgbClr val="000000"/>
      </a:dk2>
      <a:lt2>
        <a:srgbClr val="CCCCCC"/>
      </a:lt2>
      <a:accent1>
        <a:srgbClr val="806A00"/>
      </a:accent1>
      <a:accent2>
        <a:srgbClr val="517300"/>
      </a:accent2>
      <a:accent3>
        <a:srgbClr val="E2E2B8"/>
      </a:accent3>
      <a:accent4>
        <a:srgbClr val="000000"/>
      </a:accent4>
      <a:accent5>
        <a:srgbClr val="C0B9AA"/>
      </a:accent5>
      <a:accent6>
        <a:srgbClr val="496800"/>
      </a:accent6>
      <a:hlink>
        <a:srgbClr val="595900"/>
      </a:hlink>
      <a:folHlink>
        <a:srgbClr val="135E22"/>
      </a:folHlink>
    </a:clrScheme>
    <a:fontScheme name="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CCCC66"/>
        </a:lt1>
        <a:dk2>
          <a:srgbClr val="000000"/>
        </a:dk2>
        <a:lt2>
          <a:srgbClr val="CCCCCC"/>
        </a:lt2>
        <a:accent1>
          <a:srgbClr val="6A7800"/>
        </a:accent1>
        <a:accent2>
          <a:srgbClr val="6B6B00"/>
        </a:accent2>
        <a:accent3>
          <a:srgbClr val="E2E2B8"/>
        </a:accent3>
        <a:accent4>
          <a:srgbClr val="000000"/>
        </a:accent4>
        <a:accent5>
          <a:srgbClr val="B9BEAA"/>
        </a:accent5>
        <a:accent6>
          <a:srgbClr val="606000"/>
        </a:accent6>
        <a:hlink>
          <a:srgbClr val="566100"/>
        </a:hlink>
        <a:folHlink>
          <a:srgbClr val="5959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CCCC66"/>
        </a:lt1>
        <a:dk2>
          <a:srgbClr val="000000"/>
        </a:dk2>
        <a:lt2>
          <a:srgbClr val="CCCCCC"/>
        </a:lt2>
        <a:accent1>
          <a:srgbClr val="806A00"/>
        </a:accent1>
        <a:accent2>
          <a:srgbClr val="517300"/>
        </a:accent2>
        <a:accent3>
          <a:srgbClr val="E2E2B8"/>
        </a:accent3>
        <a:accent4>
          <a:srgbClr val="000000"/>
        </a:accent4>
        <a:accent5>
          <a:srgbClr val="C0B9AA"/>
        </a:accent5>
        <a:accent6>
          <a:srgbClr val="496800"/>
        </a:accent6>
        <a:hlink>
          <a:srgbClr val="595900"/>
        </a:hlink>
        <a:folHlink>
          <a:srgbClr val="135E22"/>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CCCC66"/>
        </a:lt1>
        <a:dk2>
          <a:srgbClr val="000000"/>
        </a:dk2>
        <a:lt2>
          <a:srgbClr val="CCCCCC"/>
        </a:lt2>
        <a:accent1>
          <a:srgbClr val="8C4242"/>
        </a:accent1>
        <a:accent2>
          <a:srgbClr val="616100"/>
        </a:accent2>
        <a:accent3>
          <a:srgbClr val="E2E2B8"/>
        </a:accent3>
        <a:accent4>
          <a:srgbClr val="000000"/>
        </a:accent4>
        <a:accent5>
          <a:srgbClr val="C5B0B0"/>
        </a:accent5>
        <a:accent6>
          <a:srgbClr val="575700"/>
        </a:accent6>
        <a:hlink>
          <a:srgbClr val="731E5C"/>
        </a:hlink>
        <a:folHlink>
          <a:srgbClr val="473F73"/>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CCCC66"/>
        </a:lt1>
        <a:dk2>
          <a:srgbClr val="000000"/>
        </a:dk2>
        <a:lt2>
          <a:srgbClr val="CCCCCC"/>
        </a:lt2>
        <a:accent1>
          <a:srgbClr val="31677A"/>
        </a:accent1>
        <a:accent2>
          <a:srgbClr val="8C512A"/>
        </a:accent2>
        <a:accent3>
          <a:srgbClr val="E2E2B8"/>
        </a:accent3>
        <a:accent4>
          <a:srgbClr val="000000"/>
        </a:accent4>
        <a:accent5>
          <a:srgbClr val="ADB8BE"/>
        </a:accent5>
        <a:accent6>
          <a:srgbClr val="7E4925"/>
        </a:accent6>
        <a:hlink>
          <a:srgbClr val="5F426E"/>
        </a:hlink>
        <a:folHlink>
          <a:srgbClr val="5959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CCCCCC"/>
        </a:lt2>
        <a:accent1>
          <a:srgbClr val="6A7800"/>
        </a:accent1>
        <a:accent2>
          <a:srgbClr val="6B6B00"/>
        </a:accent2>
        <a:accent3>
          <a:srgbClr val="FFFFFF"/>
        </a:accent3>
        <a:accent4>
          <a:srgbClr val="000000"/>
        </a:accent4>
        <a:accent5>
          <a:srgbClr val="B9BEAA"/>
        </a:accent5>
        <a:accent6>
          <a:srgbClr val="606000"/>
        </a:accent6>
        <a:hlink>
          <a:srgbClr val="566100"/>
        </a:hlink>
        <a:folHlink>
          <a:srgbClr val="59590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CCCCCC"/>
        </a:lt2>
        <a:accent1>
          <a:srgbClr val="806A00"/>
        </a:accent1>
        <a:accent2>
          <a:srgbClr val="517300"/>
        </a:accent2>
        <a:accent3>
          <a:srgbClr val="FFFFFF"/>
        </a:accent3>
        <a:accent4>
          <a:srgbClr val="000000"/>
        </a:accent4>
        <a:accent5>
          <a:srgbClr val="C0B9AA"/>
        </a:accent5>
        <a:accent6>
          <a:srgbClr val="496800"/>
        </a:accent6>
        <a:hlink>
          <a:srgbClr val="595900"/>
        </a:hlink>
        <a:folHlink>
          <a:srgbClr val="135E22"/>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CCCCCC"/>
        </a:lt2>
        <a:accent1>
          <a:srgbClr val="8C4242"/>
        </a:accent1>
        <a:accent2>
          <a:srgbClr val="616100"/>
        </a:accent2>
        <a:accent3>
          <a:srgbClr val="FFFFFF"/>
        </a:accent3>
        <a:accent4>
          <a:srgbClr val="000000"/>
        </a:accent4>
        <a:accent5>
          <a:srgbClr val="C5B0B0"/>
        </a:accent5>
        <a:accent6>
          <a:srgbClr val="575700"/>
        </a:accent6>
        <a:hlink>
          <a:srgbClr val="731E5C"/>
        </a:hlink>
        <a:folHlink>
          <a:srgbClr val="473F73"/>
        </a:folHlink>
      </a:clrScheme>
      <a:clrMap bg1="lt1" tx1="dk1" bg2="lt2" tx2="dk2" accent1="accent1" accent2="accent2" accent3="accent3" accent4="accent4" accent5="accent5" accent6="accent6" hlink="hlink" folHlink="folHlink"/>
    </a:extraClrScheme>
    <a:extraClrScheme>
      <a:clrScheme name="Office Theme 8">
        <a:dk1>
          <a:srgbClr val="000000"/>
        </a:dk1>
        <a:lt1>
          <a:srgbClr val="FFFFFF"/>
        </a:lt1>
        <a:dk2>
          <a:srgbClr val="000000"/>
        </a:dk2>
        <a:lt2>
          <a:srgbClr val="CCCCCC"/>
        </a:lt2>
        <a:accent1>
          <a:srgbClr val="31677A"/>
        </a:accent1>
        <a:accent2>
          <a:srgbClr val="8C512A"/>
        </a:accent2>
        <a:accent3>
          <a:srgbClr val="FFFFFF"/>
        </a:accent3>
        <a:accent4>
          <a:srgbClr val="000000"/>
        </a:accent4>
        <a:accent5>
          <a:srgbClr val="ADB8BE"/>
        </a:accent5>
        <a:accent6>
          <a:srgbClr val="7E4925"/>
        </a:accent6>
        <a:hlink>
          <a:srgbClr val="5F426E"/>
        </a:hlink>
        <a:folHlink>
          <a:srgbClr val="595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efault Design">
  <a:themeElements>
    <a:clrScheme name="1_Default Design 2">
      <a:dk1>
        <a:srgbClr val="000000"/>
      </a:dk1>
      <a:lt1>
        <a:srgbClr val="CCCC66"/>
      </a:lt1>
      <a:dk2>
        <a:srgbClr val="000000"/>
      </a:dk2>
      <a:lt2>
        <a:srgbClr val="CCCCCC"/>
      </a:lt2>
      <a:accent1>
        <a:srgbClr val="806A00"/>
      </a:accent1>
      <a:accent2>
        <a:srgbClr val="517300"/>
      </a:accent2>
      <a:accent3>
        <a:srgbClr val="E2E2B8"/>
      </a:accent3>
      <a:accent4>
        <a:srgbClr val="000000"/>
      </a:accent4>
      <a:accent5>
        <a:srgbClr val="C0B9AA"/>
      </a:accent5>
      <a:accent6>
        <a:srgbClr val="496800"/>
      </a:accent6>
      <a:hlink>
        <a:srgbClr val="595900"/>
      </a:hlink>
      <a:folHlink>
        <a:srgbClr val="135E22"/>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Default Design 1">
        <a:dk1>
          <a:srgbClr val="000000"/>
        </a:dk1>
        <a:lt1>
          <a:srgbClr val="CCCC66"/>
        </a:lt1>
        <a:dk2>
          <a:srgbClr val="000000"/>
        </a:dk2>
        <a:lt2>
          <a:srgbClr val="CCCCCC"/>
        </a:lt2>
        <a:accent1>
          <a:srgbClr val="6A7800"/>
        </a:accent1>
        <a:accent2>
          <a:srgbClr val="6B6B00"/>
        </a:accent2>
        <a:accent3>
          <a:srgbClr val="E2E2B8"/>
        </a:accent3>
        <a:accent4>
          <a:srgbClr val="000000"/>
        </a:accent4>
        <a:accent5>
          <a:srgbClr val="B9BEAA"/>
        </a:accent5>
        <a:accent6>
          <a:srgbClr val="606000"/>
        </a:accent6>
        <a:hlink>
          <a:srgbClr val="566100"/>
        </a:hlink>
        <a:folHlink>
          <a:srgbClr val="5959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CCCC66"/>
        </a:lt1>
        <a:dk2>
          <a:srgbClr val="000000"/>
        </a:dk2>
        <a:lt2>
          <a:srgbClr val="CCCCCC"/>
        </a:lt2>
        <a:accent1>
          <a:srgbClr val="806A00"/>
        </a:accent1>
        <a:accent2>
          <a:srgbClr val="517300"/>
        </a:accent2>
        <a:accent3>
          <a:srgbClr val="E2E2B8"/>
        </a:accent3>
        <a:accent4>
          <a:srgbClr val="000000"/>
        </a:accent4>
        <a:accent5>
          <a:srgbClr val="C0B9AA"/>
        </a:accent5>
        <a:accent6>
          <a:srgbClr val="496800"/>
        </a:accent6>
        <a:hlink>
          <a:srgbClr val="595900"/>
        </a:hlink>
        <a:folHlink>
          <a:srgbClr val="135E2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CCCC66"/>
        </a:lt1>
        <a:dk2>
          <a:srgbClr val="000000"/>
        </a:dk2>
        <a:lt2>
          <a:srgbClr val="CCCCCC"/>
        </a:lt2>
        <a:accent1>
          <a:srgbClr val="8C4242"/>
        </a:accent1>
        <a:accent2>
          <a:srgbClr val="616100"/>
        </a:accent2>
        <a:accent3>
          <a:srgbClr val="E2E2B8"/>
        </a:accent3>
        <a:accent4>
          <a:srgbClr val="000000"/>
        </a:accent4>
        <a:accent5>
          <a:srgbClr val="C5B0B0"/>
        </a:accent5>
        <a:accent6>
          <a:srgbClr val="575700"/>
        </a:accent6>
        <a:hlink>
          <a:srgbClr val="731E5C"/>
        </a:hlink>
        <a:folHlink>
          <a:srgbClr val="473F73"/>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CCCC66"/>
        </a:lt1>
        <a:dk2>
          <a:srgbClr val="000000"/>
        </a:dk2>
        <a:lt2>
          <a:srgbClr val="CCCCCC"/>
        </a:lt2>
        <a:accent1>
          <a:srgbClr val="31677A"/>
        </a:accent1>
        <a:accent2>
          <a:srgbClr val="8C512A"/>
        </a:accent2>
        <a:accent3>
          <a:srgbClr val="E2E2B8"/>
        </a:accent3>
        <a:accent4>
          <a:srgbClr val="000000"/>
        </a:accent4>
        <a:accent5>
          <a:srgbClr val="ADB8BE"/>
        </a:accent5>
        <a:accent6>
          <a:srgbClr val="7E4925"/>
        </a:accent6>
        <a:hlink>
          <a:srgbClr val="5F426E"/>
        </a:hlink>
        <a:folHlink>
          <a:srgbClr val="5959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CCCCCC"/>
        </a:lt2>
        <a:accent1>
          <a:srgbClr val="6A7800"/>
        </a:accent1>
        <a:accent2>
          <a:srgbClr val="6B6B00"/>
        </a:accent2>
        <a:accent3>
          <a:srgbClr val="FFFFFF"/>
        </a:accent3>
        <a:accent4>
          <a:srgbClr val="000000"/>
        </a:accent4>
        <a:accent5>
          <a:srgbClr val="B9BEAA"/>
        </a:accent5>
        <a:accent6>
          <a:srgbClr val="606000"/>
        </a:accent6>
        <a:hlink>
          <a:srgbClr val="566100"/>
        </a:hlink>
        <a:folHlink>
          <a:srgbClr val="59590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CCCCCC"/>
        </a:lt2>
        <a:accent1>
          <a:srgbClr val="806A00"/>
        </a:accent1>
        <a:accent2>
          <a:srgbClr val="517300"/>
        </a:accent2>
        <a:accent3>
          <a:srgbClr val="FFFFFF"/>
        </a:accent3>
        <a:accent4>
          <a:srgbClr val="000000"/>
        </a:accent4>
        <a:accent5>
          <a:srgbClr val="C0B9AA"/>
        </a:accent5>
        <a:accent6>
          <a:srgbClr val="496800"/>
        </a:accent6>
        <a:hlink>
          <a:srgbClr val="595900"/>
        </a:hlink>
        <a:folHlink>
          <a:srgbClr val="135E22"/>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CCCCCC"/>
        </a:lt2>
        <a:accent1>
          <a:srgbClr val="8C4242"/>
        </a:accent1>
        <a:accent2>
          <a:srgbClr val="616100"/>
        </a:accent2>
        <a:accent3>
          <a:srgbClr val="FFFFFF"/>
        </a:accent3>
        <a:accent4>
          <a:srgbClr val="000000"/>
        </a:accent4>
        <a:accent5>
          <a:srgbClr val="C5B0B0"/>
        </a:accent5>
        <a:accent6>
          <a:srgbClr val="575700"/>
        </a:accent6>
        <a:hlink>
          <a:srgbClr val="731E5C"/>
        </a:hlink>
        <a:folHlink>
          <a:srgbClr val="473F73"/>
        </a:folHlink>
      </a:clrScheme>
      <a:clrMap bg1="lt1" tx1="dk1" bg2="lt2" tx2="dk2" accent1="accent1" accent2="accent2" accent3="accent3" accent4="accent4" accent5="accent5" accent6="accent6" hlink="hlink" folHlink="folHlink"/>
    </a:extraClrScheme>
    <a:extraClrScheme>
      <a:clrScheme name="1_Default Design 8">
        <a:dk1>
          <a:srgbClr val="000000"/>
        </a:dk1>
        <a:lt1>
          <a:srgbClr val="FFFFFF"/>
        </a:lt1>
        <a:dk2>
          <a:srgbClr val="000000"/>
        </a:dk2>
        <a:lt2>
          <a:srgbClr val="CCCCCC"/>
        </a:lt2>
        <a:accent1>
          <a:srgbClr val="31677A"/>
        </a:accent1>
        <a:accent2>
          <a:srgbClr val="8C512A"/>
        </a:accent2>
        <a:accent3>
          <a:srgbClr val="FFFFFF"/>
        </a:accent3>
        <a:accent4>
          <a:srgbClr val="000000"/>
        </a:accent4>
        <a:accent5>
          <a:srgbClr val="ADB8BE"/>
        </a:accent5>
        <a:accent6>
          <a:srgbClr val="7E4925"/>
        </a:accent6>
        <a:hlink>
          <a:srgbClr val="5F426E"/>
        </a:hlink>
        <a:folHlink>
          <a:srgbClr val="595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4th Theme Collection-Ghalamo (13)</Template>
  <TotalTime>53</TotalTime>
  <Words>1492</Words>
  <Application>Microsoft Office PowerPoint</Application>
  <PresentationFormat>On-screen Show (4:3)</PresentationFormat>
  <Paragraphs>69</Paragraphs>
  <Slides>12</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Arial</vt:lpstr>
      <vt:lpstr>B Nazanin</vt:lpstr>
      <vt:lpstr>Modern No. 20</vt:lpstr>
      <vt:lpstr>Persian-khat-khati-02</vt:lpstr>
      <vt:lpstr>Office Theme</vt:lpstr>
      <vt:lpstr>1_Default Design</vt:lpstr>
      <vt:lpstr>نقص ایمنی مادرزادی و اکتسابی</vt:lpstr>
      <vt:lpstr>مقدمه</vt:lpstr>
      <vt:lpstr>نقص ایمنی اولیه یا مادرزادی</vt:lpstr>
      <vt:lpstr>PowerPoint Presentation</vt:lpstr>
      <vt:lpstr>PowerPoint Presentation</vt:lpstr>
      <vt:lpstr>یکی از راه های تقسیم بندی بیماری های نقص ایمنی اولیه بر حسب اجزای سیستم ایمنی می باشد .بر این اساس این بیماری ها به گروه های زیر تقسیم می شوند :</vt:lpstr>
      <vt:lpstr>PowerPoint Presentation</vt:lpstr>
      <vt:lpstr> نقایص سیستم ایمنی سلولی </vt:lpstr>
      <vt:lpstr>نقایص سیستم ایمنی فاگوسیتی</vt:lpstr>
      <vt:lpstr> نقایص سیستم ایمنی کمپلمان</vt:lpstr>
      <vt:lpstr>PowerPoint Presentation</vt:lpstr>
      <vt:lpstr>نقص ایمنی ثانویه یا اکتسابی</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نقص ایمنی مادرزادی و اکتسابی</dc:title>
  <dc:creator>taha farzalizadeh</dc:creator>
  <cp:lastModifiedBy>DadeFam-43262657</cp:lastModifiedBy>
  <cp:revision>9</cp:revision>
  <dcterms:created xsi:type="dcterms:W3CDTF">2019-04-04T17:47:22Z</dcterms:created>
  <dcterms:modified xsi:type="dcterms:W3CDTF">2023-08-13T19:11:05Z</dcterms:modified>
</cp:coreProperties>
</file>