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32" r:id="rId1"/>
  </p:sldMasterIdLst>
  <p:notesMasterIdLst>
    <p:notesMasterId r:id="rId26"/>
  </p:notesMasterIdLst>
  <p:sldIdLst>
    <p:sldId id="256" r:id="rId2"/>
    <p:sldId id="331" r:id="rId3"/>
    <p:sldId id="305" r:id="rId4"/>
    <p:sldId id="328" r:id="rId5"/>
    <p:sldId id="338" r:id="rId6"/>
    <p:sldId id="311" r:id="rId7"/>
    <p:sldId id="312" r:id="rId8"/>
    <p:sldId id="313" r:id="rId9"/>
    <p:sldId id="315" r:id="rId10"/>
    <p:sldId id="317" r:id="rId11"/>
    <p:sldId id="320" r:id="rId12"/>
    <p:sldId id="322" r:id="rId13"/>
    <p:sldId id="323" r:id="rId14"/>
    <p:sldId id="324" r:id="rId15"/>
    <p:sldId id="340" r:id="rId16"/>
    <p:sldId id="333" r:id="rId17"/>
    <p:sldId id="257" r:id="rId18"/>
    <p:sldId id="335" r:id="rId19"/>
    <p:sldId id="258" r:id="rId20"/>
    <p:sldId id="259" r:id="rId21"/>
    <p:sldId id="262" r:id="rId22"/>
    <p:sldId id="260" r:id="rId23"/>
    <p:sldId id="261" r:id="rId24"/>
    <p:sldId id="264" r:id="rId25"/>
  </p:sldIdLst>
  <p:sldSz cx="9144000" cy="6858000" type="screen4x3"/>
  <p:notesSz cx="6858000" cy="9144000"/>
  <p:defaultTextStyle>
    <a:defPPr>
      <a:defRPr lang="fa-IR"/>
    </a:defPPr>
    <a:lvl1pPr algn="l" rtl="0" eaLnBrk="0" fontAlgn="base" hangingPunct="0">
      <a:spcBef>
        <a:spcPct val="0"/>
      </a:spcBef>
      <a:spcAft>
        <a:spcPct val="0"/>
      </a:spcAft>
      <a:defRPr kern="1200">
        <a:solidFill>
          <a:schemeClr val="tx1"/>
        </a:solidFill>
        <a:latin typeface="Century Gothic" panose="020B0502020202020204" pitchFamily="34" charset="0"/>
        <a:ea typeface="+mn-ea"/>
        <a:cs typeface="Tahoma" panose="020B0604030504040204" pitchFamily="34" charset="0"/>
      </a:defRPr>
    </a:lvl1pPr>
    <a:lvl2pPr marL="457200" algn="l" rtl="0" eaLnBrk="0" fontAlgn="base" hangingPunct="0">
      <a:spcBef>
        <a:spcPct val="0"/>
      </a:spcBef>
      <a:spcAft>
        <a:spcPct val="0"/>
      </a:spcAft>
      <a:defRPr kern="1200">
        <a:solidFill>
          <a:schemeClr val="tx1"/>
        </a:solidFill>
        <a:latin typeface="Century Gothic" panose="020B0502020202020204" pitchFamily="34" charset="0"/>
        <a:ea typeface="+mn-ea"/>
        <a:cs typeface="Tahoma" panose="020B0604030504040204" pitchFamily="34" charset="0"/>
      </a:defRPr>
    </a:lvl2pPr>
    <a:lvl3pPr marL="914400" algn="l" rtl="0" eaLnBrk="0" fontAlgn="base" hangingPunct="0">
      <a:spcBef>
        <a:spcPct val="0"/>
      </a:spcBef>
      <a:spcAft>
        <a:spcPct val="0"/>
      </a:spcAft>
      <a:defRPr kern="1200">
        <a:solidFill>
          <a:schemeClr val="tx1"/>
        </a:solidFill>
        <a:latin typeface="Century Gothic" panose="020B0502020202020204" pitchFamily="34" charset="0"/>
        <a:ea typeface="+mn-ea"/>
        <a:cs typeface="Tahoma" panose="020B0604030504040204" pitchFamily="34" charset="0"/>
      </a:defRPr>
    </a:lvl3pPr>
    <a:lvl4pPr marL="1371600" algn="l" rtl="0" eaLnBrk="0" fontAlgn="base" hangingPunct="0">
      <a:spcBef>
        <a:spcPct val="0"/>
      </a:spcBef>
      <a:spcAft>
        <a:spcPct val="0"/>
      </a:spcAft>
      <a:defRPr kern="1200">
        <a:solidFill>
          <a:schemeClr val="tx1"/>
        </a:solidFill>
        <a:latin typeface="Century Gothic" panose="020B0502020202020204" pitchFamily="34" charset="0"/>
        <a:ea typeface="+mn-ea"/>
        <a:cs typeface="Tahoma" panose="020B0604030504040204" pitchFamily="34" charset="0"/>
      </a:defRPr>
    </a:lvl4pPr>
    <a:lvl5pPr marL="1828800" algn="l" rtl="0" eaLnBrk="0" fontAlgn="base" hangingPunct="0">
      <a:spcBef>
        <a:spcPct val="0"/>
      </a:spcBef>
      <a:spcAft>
        <a:spcPct val="0"/>
      </a:spcAft>
      <a:defRPr kern="1200">
        <a:solidFill>
          <a:schemeClr val="tx1"/>
        </a:solidFill>
        <a:latin typeface="Century Gothic" panose="020B0502020202020204" pitchFamily="34" charset="0"/>
        <a:ea typeface="+mn-ea"/>
        <a:cs typeface="Tahoma" panose="020B0604030504040204" pitchFamily="34" charset="0"/>
      </a:defRPr>
    </a:lvl5pPr>
    <a:lvl6pPr marL="2286000" algn="l" defTabSz="914400" rtl="0" eaLnBrk="1" latinLnBrk="0" hangingPunct="1">
      <a:defRPr kern="1200">
        <a:solidFill>
          <a:schemeClr val="tx1"/>
        </a:solidFill>
        <a:latin typeface="Century Gothic" panose="020B0502020202020204" pitchFamily="34" charset="0"/>
        <a:ea typeface="+mn-ea"/>
        <a:cs typeface="Tahoma" panose="020B0604030504040204" pitchFamily="34" charset="0"/>
      </a:defRPr>
    </a:lvl6pPr>
    <a:lvl7pPr marL="2743200" algn="l" defTabSz="914400" rtl="0" eaLnBrk="1" latinLnBrk="0" hangingPunct="1">
      <a:defRPr kern="1200">
        <a:solidFill>
          <a:schemeClr val="tx1"/>
        </a:solidFill>
        <a:latin typeface="Century Gothic" panose="020B0502020202020204" pitchFamily="34" charset="0"/>
        <a:ea typeface="+mn-ea"/>
        <a:cs typeface="Tahoma" panose="020B0604030504040204" pitchFamily="34" charset="0"/>
      </a:defRPr>
    </a:lvl7pPr>
    <a:lvl8pPr marL="3200400" algn="l" defTabSz="914400" rtl="0" eaLnBrk="1" latinLnBrk="0" hangingPunct="1">
      <a:defRPr kern="1200">
        <a:solidFill>
          <a:schemeClr val="tx1"/>
        </a:solidFill>
        <a:latin typeface="Century Gothic" panose="020B0502020202020204" pitchFamily="34" charset="0"/>
        <a:ea typeface="+mn-ea"/>
        <a:cs typeface="Tahoma" panose="020B0604030504040204" pitchFamily="34" charset="0"/>
      </a:defRPr>
    </a:lvl8pPr>
    <a:lvl9pPr marL="3657600" algn="l" defTabSz="914400" rtl="0" eaLnBrk="1" latinLnBrk="0" hangingPunct="1">
      <a:defRPr kern="1200">
        <a:solidFill>
          <a:schemeClr val="tx1"/>
        </a:solidFill>
        <a:latin typeface="Century Gothic" panose="020B0502020202020204" pitchFamily="34" charset="0"/>
        <a:ea typeface="+mn-ea"/>
        <a:cs typeface="Tahoma" panose="020B060403050404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5404" autoAdjust="0"/>
    <p:restoredTop sz="86337" autoAdjust="0"/>
  </p:normalViewPr>
  <p:slideViewPr>
    <p:cSldViewPr>
      <p:cViewPr varScale="1">
        <p:scale>
          <a:sx n="64" d="100"/>
          <a:sy n="64" d="100"/>
        </p:scale>
        <p:origin x="906" y="60"/>
      </p:cViewPr>
      <p:guideLst>
        <p:guide orient="horz" pos="2160"/>
        <p:guide pos="2880"/>
      </p:guideLst>
    </p:cSldViewPr>
  </p:slideViewPr>
  <p:outlineViewPr>
    <p:cViewPr>
      <p:scale>
        <a:sx n="33" d="100"/>
        <a:sy n="33" d="100"/>
      </p:scale>
      <p:origin x="0" y="526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rtl="1" eaLnBrk="1" fontAlgn="auto" hangingPunct="1">
              <a:spcBef>
                <a:spcPts val="0"/>
              </a:spcBef>
              <a:spcAft>
                <a:spcPts val="0"/>
              </a:spcAft>
              <a:defRPr sz="1200">
                <a:latin typeface="+mn-lt"/>
                <a:cs typeface="+mn-cs"/>
              </a:defRPr>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rtl="1" eaLnBrk="1" fontAlgn="auto" hangingPunct="1">
              <a:spcBef>
                <a:spcPts val="0"/>
              </a:spcBef>
              <a:spcAft>
                <a:spcPts val="0"/>
              </a:spcAft>
              <a:defRPr sz="1200" smtClean="0">
                <a:latin typeface="+mn-lt"/>
                <a:cs typeface="+mn-cs"/>
              </a:defRPr>
            </a:lvl1pPr>
          </a:lstStyle>
          <a:p>
            <a:pPr>
              <a:defRPr/>
            </a:pPr>
            <a:fld id="{43EC27B7-45A8-461C-A561-7374E41F2133}" type="datetimeFigureOut">
              <a:rPr lang="fa-IR"/>
              <a:pPr>
                <a:defRPr/>
              </a:pPr>
              <a:t>06/12/1438</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pPr lvl="0"/>
            <a:endParaRPr lang="fa-IR"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rtl="1" eaLnBrk="1" fontAlgn="auto" hangingPunct="1">
              <a:spcBef>
                <a:spcPts val="0"/>
              </a:spcBef>
              <a:spcAft>
                <a:spcPts val="0"/>
              </a:spcAft>
              <a:defRPr sz="1200">
                <a:latin typeface="+mn-lt"/>
                <a:cs typeface="+mn-cs"/>
              </a:defRPr>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rtl="1" eaLnBrk="1" fontAlgn="auto" hangingPunct="1">
              <a:spcBef>
                <a:spcPts val="0"/>
              </a:spcBef>
              <a:spcAft>
                <a:spcPts val="0"/>
              </a:spcAft>
              <a:defRPr sz="1200" smtClean="0">
                <a:latin typeface="+mn-lt"/>
                <a:cs typeface="+mn-cs"/>
              </a:defRPr>
            </a:lvl1pPr>
          </a:lstStyle>
          <a:p>
            <a:pPr>
              <a:defRPr/>
            </a:pPr>
            <a:fld id="{8563B869-F6BC-49E6-8661-FF639572FB79}" type="slidenum">
              <a:rPr lang="fa-IR"/>
              <a:pPr>
                <a:defRPr/>
              </a:pPr>
              <a:t>‹#›</a:t>
            </a:fld>
            <a:endParaRPr lang="fa-IR"/>
          </a:p>
        </p:txBody>
      </p:sp>
    </p:spTree>
    <p:extLst>
      <p:ext uri="{BB962C8B-B14F-4D97-AF65-F5344CB8AC3E}">
        <p14:creationId xmlns:p14="http://schemas.microsoft.com/office/powerpoint/2010/main" val="1878075476"/>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mn-lt"/>
        <a:ea typeface="+mn-ea"/>
        <a:cs typeface="+mn-cs"/>
      </a:defRPr>
    </a:lvl1pPr>
    <a:lvl2pPr marL="457200" algn="r" rtl="1" fontAlgn="base">
      <a:spcBef>
        <a:spcPct val="30000"/>
      </a:spcBef>
      <a:spcAft>
        <a:spcPct val="0"/>
      </a:spcAft>
      <a:defRPr sz="1200" kern="1200">
        <a:solidFill>
          <a:schemeClr val="tx1"/>
        </a:solidFill>
        <a:latin typeface="+mn-lt"/>
        <a:ea typeface="+mn-ea"/>
        <a:cs typeface="+mn-cs"/>
      </a:defRPr>
    </a:lvl2pPr>
    <a:lvl3pPr marL="914400" algn="r" rtl="1" fontAlgn="base">
      <a:spcBef>
        <a:spcPct val="30000"/>
      </a:spcBef>
      <a:spcAft>
        <a:spcPct val="0"/>
      </a:spcAft>
      <a:defRPr sz="1200" kern="1200">
        <a:solidFill>
          <a:schemeClr val="tx1"/>
        </a:solidFill>
        <a:latin typeface="+mn-lt"/>
        <a:ea typeface="+mn-ea"/>
        <a:cs typeface="+mn-cs"/>
      </a:defRPr>
    </a:lvl3pPr>
    <a:lvl4pPr marL="1371600" algn="r" rtl="1" fontAlgn="base">
      <a:spcBef>
        <a:spcPct val="30000"/>
      </a:spcBef>
      <a:spcAft>
        <a:spcPct val="0"/>
      </a:spcAft>
      <a:defRPr sz="1200" kern="1200">
        <a:solidFill>
          <a:schemeClr val="tx1"/>
        </a:solidFill>
        <a:latin typeface="+mn-lt"/>
        <a:ea typeface="+mn-ea"/>
        <a:cs typeface="+mn-cs"/>
      </a:defRPr>
    </a:lvl4pPr>
    <a:lvl5pPr marL="1828800" algn="r" rtl="1" fontAlgn="base">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fa-IR"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AA7864F8-B7BF-439A-82A0-E9EC411AB8EB}" type="slidenum">
              <a:rPr lang="fa-IR">
                <a:latin typeface="Calibri" panose="020F0502020204030204" pitchFamily="34" charset="0"/>
                <a:cs typeface="Arial" panose="020B0604020202020204" pitchFamily="34" charset="0"/>
              </a:rPr>
              <a:pPr algn="l" fontAlgn="base">
                <a:spcBef>
                  <a:spcPct val="0"/>
                </a:spcBef>
                <a:spcAft>
                  <a:spcPct val="0"/>
                </a:spcAft>
              </a:pPr>
              <a:t>20</a:t>
            </a:fld>
            <a:endParaRPr lang="fa-IR">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71532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60"/>
          <p:cNvGrpSpPr>
            <a:grpSpLocks/>
          </p:cNvGrpSpPr>
          <p:nvPr/>
        </p:nvGrpSpPr>
        <p:grpSpPr bwMode="auto">
          <a:xfrm>
            <a:off x="-382588" y="0"/>
            <a:ext cx="9932988" cy="6858000"/>
            <a:chOff x="-382404" y="0"/>
            <a:chExt cx="9932332" cy="6858000"/>
          </a:xfrm>
        </p:grpSpPr>
        <p:grpSp>
          <p:nvGrpSpPr>
            <p:cNvPr id="5" name="Group 44"/>
            <p:cNvGrpSpPr>
              <a:grpSpLocks/>
            </p:cNvGrpSpPr>
            <p:nvPr/>
          </p:nvGrpSpPr>
          <p:grpSpPr bwMode="auto">
            <a:xfrm>
              <a:off x="0" y="0"/>
              <a:ext cx="9144000" cy="6858000"/>
              <a:chOff x="0" y="0"/>
              <a:chExt cx="9144000" cy="6858000"/>
            </a:xfrm>
          </p:grpSpPr>
          <p:grpSp>
            <p:nvGrpSpPr>
              <p:cNvPr id="28" name="Group 4"/>
              <p:cNvGrpSpPr>
                <a:grpSpLocks/>
              </p:cNvGrpSpPr>
              <p:nvPr/>
            </p:nvGrpSpPr>
            <p:grpSpPr bwMode="auto">
              <a:xfrm>
                <a:off x="0" y="0"/>
                <a:ext cx="2514600" cy="6858000"/>
                <a:chOff x="0" y="0"/>
                <a:chExt cx="2514600" cy="6858000"/>
              </a:xfrm>
            </p:grpSpPr>
            <p:sp>
              <p:nvSpPr>
                <p:cNvPr id="40" name="Rectangle 39"/>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1"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2"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grpSp>
            <p:nvGrpSpPr>
              <p:cNvPr id="29" name="Group 5"/>
              <p:cNvGrpSpPr>
                <a:grpSpLocks/>
              </p:cNvGrpSpPr>
              <p:nvPr/>
            </p:nvGrpSpPr>
            <p:grpSpPr bwMode="auto">
              <a:xfrm>
                <a:off x="422910" y="0"/>
                <a:ext cx="2514600" cy="6858000"/>
                <a:chOff x="0" y="0"/>
                <a:chExt cx="2514600" cy="6858000"/>
              </a:xfrm>
            </p:grpSpPr>
            <p:sp>
              <p:nvSpPr>
                <p:cNvPr id="37" name="Rectangle 36"/>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8" name="Rectangle 37"/>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9" name="Rectangle 38"/>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grpSp>
            <p:nvGrpSpPr>
              <p:cNvPr id="30" name="Group 9"/>
              <p:cNvGrpSpPr>
                <a:grpSpLocks/>
              </p:cNvGrpSpPr>
              <p:nvPr/>
            </p:nvGrpSpPr>
            <p:grpSpPr bwMode="auto">
              <a:xfrm rot="10800000">
                <a:off x="6629400" y="0"/>
                <a:ext cx="2514600" cy="6858000"/>
                <a:chOff x="0" y="0"/>
                <a:chExt cx="2514600" cy="6858000"/>
              </a:xfrm>
            </p:grpSpPr>
            <p:sp>
              <p:nvSpPr>
                <p:cNvPr id="34" name="Rectangle 33"/>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5" name="Rectangle 34"/>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6" name="Rectangle 35"/>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31" name="Rectangle 30"/>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2" name="Rectangle 31"/>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3" name="Rectangle 32"/>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6" name="Freeform 5"/>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7" name="Freeform 6"/>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8" name="Freeform 7"/>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9" name="Freeform 8"/>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10" name="Freeform 9"/>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11" name="Hexagon 10"/>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2" name="Hexagon 11"/>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3" name="Hexagon 12"/>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4" name="Hexagon 13"/>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5" name="Hexagon 14"/>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6" name="Freeform 15"/>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7" name="Hexagon 16"/>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8" name="Hexagon 17"/>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9" name="Hexagon 18"/>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0" name="Hexagon 19"/>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1" name="Hexagon 20"/>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2" name="Hexagon 21"/>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3" name="Hexagon 22"/>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4" name="Hexagon 23"/>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5" name="Hexagon 24"/>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6" name="Freeform 25"/>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7" name="Freeform 26"/>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43" name="Rectangle 42"/>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4" name="Rectangle 43"/>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5" name="Rectangle 44"/>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6" name="Rectangle 45"/>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7" name="Date Placeholder 3"/>
          <p:cNvSpPr>
            <a:spLocks noGrp="1"/>
          </p:cNvSpPr>
          <p:nvPr>
            <p:ph type="dt" sz="half" idx="10"/>
          </p:nvPr>
        </p:nvSpPr>
        <p:spPr>
          <a:xfrm>
            <a:off x="4738688" y="1516063"/>
            <a:ext cx="2133600" cy="752475"/>
          </a:xfrm>
        </p:spPr>
        <p:txBody>
          <a:bodyPr anchor="b"/>
          <a:lstStyle>
            <a:lvl1pPr algn="l">
              <a:defRPr sz="2400" smtClean="0"/>
            </a:lvl1pPr>
          </a:lstStyle>
          <a:p>
            <a:pPr>
              <a:defRPr/>
            </a:pPr>
            <a:fld id="{0F186B9E-CC10-4A51-8CC4-683461311B7E}" type="datetime8">
              <a:rPr lang="fa-IR"/>
              <a:pPr>
                <a:defRPr/>
              </a:pPr>
              <a:t>مارس 10، 17</a:t>
            </a:fld>
            <a:endParaRPr lang="fa-IR"/>
          </a:p>
        </p:txBody>
      </p:sp>
      <p:sp>
        <p:nvSpPr>
          <p:cNvPr id="48" name="Footer Placeholder 4"/>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fa-IR"/>
          </a:p>
        </p:txBody>
      </p:sp>
      <p:sp>
        <p:nvSpPr>
          <p:cNvPr id="49" name="Slide Number Placeholder 5"/>
          <p:cNvSpPr>
            <a:spLocks noGrp="1"/>
          </p:cNvSpPr>
          <p:nvPr>
            <p:ph type="sldNum" sz="quarter" idx="12"/>
          </p:nvPr>
        </p:nvSpPr>
        <p:spPr>
          <a:xfrm>
            <a:off x="4649788" y="5719763"/>
            <a:ext cx="642937" cy="365125"/>
          </a:xfrm>
        </p:spPr>
        <p:txBody>
          <a:bodyPr/>
          <a:lstStyle>
            <a:lvl1pPr>
              <a:defRPr smtClean="0">
                <a:solidFill>
                  <a:schemeClr val="accent1"/>
                </a:solidFill>
              </a:defRPr>
            </a:lvl1pPr>
          </a:lstStyle>
          <a:p>
            <a:pPr>
              <a:defRPr/>
            </a:pPr>
            <a:fld id="{07D6C068-809D-4DC1-ACDA-022875E217C9}" type="slidenum">
              <a:rPr lang="fa-IR"/>
              <a:pPr>
                <a:defRPr/>
              </a:pPr>
              <a:t>‹#›</a:t>
            </a:fld>
            <a:endParaRPr lang="fa-IR"/>
          </a:p>
        </p:txBody>
      </p:sp>
    </p:spTree>
    <p:extLst>
      <p:ext uri="{BB962C8B-B14F-4D97-AF65-F5344CB8AC3E}">
        <p14:creationId xmlns:p14="http://schemas.microsoft.com/office/powerpoint/2010/main" val="3702456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ED16D87-415A-4441-8D10-9977E7067725}" type="datetime8">
              <a:rPr lang="fa-IR"/>
              <a:pPr>
                <a:defRPr/>
              </a:pPr>
              <a:t>مارس 10، 17</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lvl1pPr>
          </a:lstStyle>
          <a:p>
            <a:pPr>
              <a:defRPr/>
            </a:pPr>
            <a:fld id="{0E932BE5-14B1-4D14-8316-A40B29360E60}" type="slidenum">
              <a:rPr lang="fa-IR"/>
              <a:pPr>
                <a:defRPr/>
              </a:pPr>
              <a:t>‹#›</a:t>
            </a:fld>
            <a:endParaRPr lang="fa-IR"/>
          </a:p>
        </p:txBody>
      </p:sp>
    </p:spTree>
    <p:extLst>
      <p:ext uri="{BB962C8B-B14F-4D97-AF65-F5344CB8AC3E}">
        <p14:creationId xmlns:p14="http://schemas.microsoft.com/office/powerpoint/2010/main" val="4259170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6928E85-D8F0-475D-9755-772E30C146C0}" type="datetime8">
              <a:rPr lang="fa-IR"/>
              <a:pPr>
                <a:defRPr/>
              </a:pPr>
              <a:t>مارس 10، 17</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lvl1pPr>
          </a:lstStyle>
          <a:p>
            <a:pPr>
              <a:defRPr/>
            </a:pPr>
            <a:fld id="{48DBDF3F-95A4-4338-AB4C-AA544F816910}" type="slidenum">
              <a:rPr lang="fa-IR"/>
              <a:pPr>
                <a:defRPr/>
              </a:pPr>
              <a:t>‹#›</a:t>
            </a:fld>
            <a:endParaRPr lang="fa-IR"/>
          </a:p>
        </p:txBody>
      </p:sp>
    </p:spTree>
    <p:extLst>
      <p:ext uri="{BB962C8B-B14F-4D97-AF65-F5344CB8AC3E}">
        <p14:creationId xmlns:p14="http://schemas.microsoft.com/office/powerpoint/2010/main" val="35043471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5"/>
          </p:nvPr>
        </p:nvSpPr>
        <p:spPr/>
        <p:txBody>
          <a:bodyPr/>
          <a:lstStyle>
            <a:lvl1pPr>
              <a:defRPr/>
            </a:lvl1pPr>
          </a:lstStyle>
          <a:p>
            <a:pPr>
              <a:defRPr/>
            </a:pPr>
            <a:fld id="{24523526-6B16-4560-8955-91984F75E798}" type="datetime8">
              <a:rPr lang="fa-IR"/>
              <a:pPr>
                <a:defRPr/>
              </a:pPr>
              <a:t>مارس 10، 17</a:t>
            </a:fld>
            <a:endParaRPr lang="fa-IR"/>
          </a:p>
        </p:txBody>
      </p:sp>
      <p:sp>
        <p:nvSpPr>
          <p:cNvPr id="6" name="Footer Placeholder 4"/>
          <p:cNvSpPr>
            <a:spLocks noGrp="1"/>
          </p:cNvSpPr>
          <p:nvPr>
            <p:ph type="ftr" sz="quarter" idx="16"/>
          </p:nvPr>
        </p:nvSpPr>
        <p:spPr/>
        <p:txBody>
          <a:bodyPr/>
          <a:lstStyle>
            <a:lvl1pPr>
              <a:defRPr/>
            </a:lvl1pPr>
          </a:lstStyle>
          <a:p>
            <a:pPr>
              <a:defRPr/>
            </a:pPr>
            <a:endParaRPr lang="fa-IR"/>
          </a:p>
        </p:txBody>
      </p:sp>
      <p:sp>
        <p:nvSpPr>
          <p:cNvPr id="7" name="Slide Number Placeholder 5"/>
          <p:cNvSpPr>
            <a:spLocks noGrp="1"/>
          </p:cNvSpPr>
          <p:nvPr>
            <p:ph type="sldNum" sz="quarter" idx="17"/>
          </p:nvPr>
        </p:nvSpPr>
        <p:spPr/>
        <p:txBody>
          <a:bodyPr/>
          <a:lstStyle>
            <a:lvl1pPr>
              <a:defRPr/>
            </a:lvl1pPr>
          </a:lstStyle>
          <a:p>
            <a:pPr>
              <a:defRPr/>
            </a:pPr>
            <a:fld id="{05DC3BF0-C814-4CBD-AFE7-E9753EA06043}" type="slidenum">
              <a:rPr lang="fa-IR"/>
              <a:pPr>
                <a:defRPr/>
              </a:pPr>
              <a:t>‹#›</a:t>
            </a:fld>
            <a:endParaRPr lang="fa-IR"/>
          </a:p>
        </p:txBody>
      </p:sp>
    </p:spTree>
    <p:extLst>
      <p:ext uri="{BB962C8B-B14F-4D97-AF65-F5344CB8AC3E}">
        <p14:creationId xmlns:p14="http://schemas.microsoft.com/office/powerpoint/2010/main" val="3289553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E1B3E69E-07EC-4B39-A5D1-3918DAA96C57}" type="datetime8">
              <a:rPr lang="fa-IR"/>
              <a:pPr>
                <a:defRPr/>
              </a:pPr>
              <a:t>مارس 10، 17</a:t>
            </a:fld>
            <a:endParaRPr lang="fa-IR"/>
          </a:p>
        </p:txBody>
      </p:sp>
      <p:sp>
        <p:nvSpPr>
          <p:cNvPr id="8" name="Footer Placeholder 4"/>
          <p:cNvSpPr>
            <a:spLocks noGrp="1"/>
          </p:cNvSpPr>
          <p:nvPr>
            <p:ph type="ftr" sz="quarter" idx="11"/>
          </p:nvPr>
        </p:nvSpPr>
        <p:spPr/>
        <p:txBody>
          <a:bodyPr/>
          <a:lstStyle>
            <a:lvl1pPr>
              <a:defRPr/>
            </a:lvl1pPr>
          </a:lstStyle>
          <a:p>
            <a:pPr>
              <a:defRPr/>
            </a:pPr>
            <a:endParaRPr lang="fa-IR"/>
          </a:p>
        </p:txBody>
      </p:sp>
      <p:sp>
        <p:nvSpPr>
          <p:cNvPr id="9" name="Slide Number Placeholder 5"/>
          <p:cNvSpPr>
            <a:spLocks noGrp="1"/>
          </p:cNvSpPr>
          <p:nvPr>
            <p:ph type="sldNum" sz="quarter" idx="12"/>
          </p:nvPr>
        </p:nvSpPr>
        <p:spPr/>
        <p:txBody>
          <a:bodyPr/>
          <a:lstStyle>
            <a:lvl1pPr>
              <a:defRPr/>
            </a:lvl1pPr>
          </a:lstStyle>
          <a:p>
            <a:pPr>
              <a:defRPr/>
            </a:pPr>
            <a:fld id="{D0004ECF-AEB7-4550-A872-8BFD88439F0E}" type="slidenum">
              <a:rPr lang="fa-IR"/>
              <a:pPr>
                <a:defRPr/>
              </a:pPr>
              <a:t>‹#›</a:t>
            </a:fld>
            <a:endParaRPr lang="fa-IR"/>
          </a:p>
        </p:txBody>
      </p:sp>
    </p:spTree>
    <p:extLst>
      <p:ext uri="{BB962C8B-B14F-4D97-AF65-F5344CB8AC3E}">
        <p14:creationId xmlns:p14="http://schemas.microsoft.com/office/powerpoint/2010/main" val="3499582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D7965E1-A771-41E7-8EC3-9B5E96A6D578}" type="datetime8">
              <a:rPr lang="fa-IR"/>
              <a:pPr>
                <a:defRPr/>
              </a:pPr>
              <a:t>مارس 10، 17</a:t>
            </a:fld>
            <a:endParaRPr lang="fa-IR"/>
          </a:p>
        </p:txBody>
      </p:sp>
      <p:sp>
        <p:nvSpPr>
          <p:cNvPr id="4" name="Footer Placeholder 4"/>
          <p:cNvSpPr>
            <a:spLocks noGrp="1"/>
          </p:cNvSpPr>
          <p:nvPr>
            <p:ph type="ftr" sz="quarter" idx="11"/>
          </p:nvPr>
        </p:nvSpPr>
        <p:spPr/>
        <p:txBody>
          <a:bodyPr/>
          <a:lstStyle>
            <a:lvl1pPr>
              <a:defRPr/>
            </a:lvl1pPr>
          </a:lstStyle>
          <a:p>
            <a:pPr>
              <a:defRPr/>
            </a:pPr>
            <a:endParaRPr lang="fa-IR"/>
          </a:p>
        </p:txBody>
      </p:sp>
      <p:sp>
        <p:nvSpPr>
          <p:cNvPr id="5" name="Slide Number Placeholder 5"/>
          <p:cNvSpPr>
            <a:spLocks noGrp="1"/>
          </p:cNvSpPr>
          <p:nvPr>
            <p:ph type="sldNum" sz="quarter" idx="12"/>
          </p:nvPr>
        </p:nvSpPr>
        <p:spPr/>
        <p:txBody>
          <a:bodyPr/>
          <a:lstStyle>
            <a:lvl1pPr>
              <a:defRPr/>
            </a:lvl1pPr>
          </a:lstStyle>
          <a:p>
            <a:pPr>
              <a:defRPr/>
            </a:pPr>
            <a:fld id="{1638593D-E378-49B3-AF01-5FCDF478A723}" type="slidenum">
              <a:rPr lang="fa-IR"/>
              <a:pPr>
                <a:defRPr/>
              </a:pPr>
              <a:t>‹#›</a:t>
            </a:fld>
            <a:endParaRPr lang="fa-IR"/>
          </a:p>
        </p:txBody>
      </p:sp>
    </p:spTree>
    <p:extLst>
      <p:ext uri="{BB962C8B-B14F-4D97-AF65-F5344CB8AC3E}">
        <p14:creationId xmlns:p14="http://schemas.microsoft.com/office/powerpoint/2010/main" val="2794314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580303B-BF04-4CB9-9B58-6CE1975712E6}" type="datetime8">
              <a:rPr lang="fa-IR"/>
              <a:pPr>
                <a:defRPr/>
              </a:pPr>
              <a:t>مارس 10، 17</a:t>
            </a:fld>
            <a:endParaRPr lang="fa-IR"/>
          </a:p>
        </p:txBody>
      </p:sp>
      <p:sp>
        <p:nvSpPr>
          <p:cNvPr id="3" name="Footer Placeholder 4"/>
          <p:cNvSpPr>
            <a:spLocks noGrp="1"/>
          </p:cNvSpPr>
          <p:nvPr>
            <p:ph type="ftr" sz="quarter" idx="11"/>
          </p:nvPr>
        </p:nvSpPr>
        <p:spPr/>
        <p:txBody>
          <a:bodyPr/>
          <a:lstStyle>
            <a:lvl1pPr>
              <a:defRPr/>
            </a:lvl1pPr>
          </a:lstStyle>
          <a:p>
            <a:pPr>
              <a:defRPr/>
            </a:pPr>
            <a:endParaRPr lang="fa-IR"/>
          </a:p>
        </p:txBody>
      </p:sp>
      <p:sp>
        <p:nvSpPr>
          <p:cNvPr id="4" name="Slide Number Placeholder 5"/>
          <p:cNvSpPr>
            <a:spLocks noGrp="1"/>
          </p:cNvSpPr>
          <p:nvPr>
            <p:ph type="sldNum" sz="quarter" idx="12"/>
          </p:nvPr>
        </p:nvSpPr>
        <p:spPr/>
        <p:txBody>
          <a:bodyPr/>
          <a:lstStyle>
            <a:lvl1pPr>
              <a:defRPr/>
            </a:lvl1pPr>
          </a:lstStyle>
          <a:p>
            <a:pPr>
              <a:defRPr/>
            </a:pPr>
            <a:fld id="{ABBABD18-D0FA-457D-AD35-A3D1847D863E}" type="slidenum">
              <a:rPr lang="fa-IR"/>
              <a:pPr>
                <a:defRPr/>
              </a:pPr>
              <a:t>‹#›</a:t>
            </a:fld>
            <a:endParaRPr lang="fa-IR"/>
          </a:p>
        </p:txBody>
      </p:sp>
    </p:spTree>
    <p:extLst>
      <p:ext uri="{BB962C8B-B14F-4D97-AF65-F5344CB8AC3E}">
        <p14:creationId xmlns:p14="http://schemas.microsoft.com/office/powerpoint/2010/main" val="3653310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5" name="Group 60"/>
          <p:cNvGrpSpPr>
            <a:grpSpLocks/>
          </p:cNvGrpSpPr>
          <p:nvPr/>
        </p:nvGrpSpPr>
        <p:grpSpPr bwMode="auto">
          <a:xfrm>
            <a:off x="-382588" y="0"/>
            <a:ext cx="9932988" cy="6858000"/>
            <a:chOff x="-382404" y="0"/>
            <a:chExt cx="9932332" cy="6858000"/>
          </a:xfrm>
        </p:grpSpPr>
        <p:grpSp>
          <p:nvGrpSpPr>
            <p:cNvPr id="6" name="Group 61"/>
            <p:cNvGrpSpPr>
              <a:grpSpLocks/>
            </p:cNvGrpSpPr>
            <p:nvPr/>
          </p:nvGrpSpPr>
          <p:grpSpPr bwMode="auto">
            <a:xfrm>
              <a:off x="0" y="0"/>
              <a:ext cx="9144000" cy="6858000"/>
              <a:chOff x="0" y="0"/>
              <a:chExt cx="9144000" cy="6858000"/>
            </a:xfrm>
          </p:grpSpPr>
          <p:grpSp>
            <p:nvGrpSpPr>
              <p:cNvPr id="29" name="Group 4"/>
              <p:cNvGrpSpPr>
                <a:grpSpLocks/>
              </p:cNvGrpSpPr>
              <p:nvPr/>
            </p:nvGrpSpPr>
            <p:grpSpPr bwMode="auto">
              <a:xfrm>
                <a:off x="0" y="0"/>
                <a:ext cx="2514600" cy="6858000"/>
                <a:chOff x="0" y="0"/>
                <a:chExt cx="2514600" cy="6858000"/>
              </a:xfrm>
            </p:grpSpPr>
            <p:sp>
              <p:nvSpPr>
                <p:cNvPr id="41" name="Rectangle 40"/>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2"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3"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grpSp>
            <p:nvGrpSpPr>
              <p:cNvPr id="30" name="Group 5"/>
              <p:cNvGrpSpPr>
                <a:grpSpLocks/>
              </p:cNvGrpSpPr>
              <p:nvPr/>
            </p:nvGrpSpPr>
            <p:grpSpPr bwMode="auto">
              <a:xfrm>
                <a:off x="422910" y="0"/>
                <a:ext cx="2514600" cy="6858000"/>
                <a:chOff x="0" y="0"/>
                <a:chExt cx="2514600" cy="6858000"/>
              </a:xfrm>
            </p:grpSpPr>
            <p:sp>
              <p:nvSpPr>
                <p:cNvPr id="38" name="Rectangle 37"/>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9" name="Rectangle 38"/>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0" name="Rectangle 39"/>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grpSp>
            <p:nvGrpSpPr>
              <p:cNvPr id="31" name="Group 9"/>
              <p:cNvGrpSpPr>
                <a:grpSpLocks/>
              </p:cNvGrpSpPr>
              <p:nvPr/>
            </p:nvGrpSpPr>
            <p:grpSpPr bwMode="auto">
              <a:xfrm rot="10800000">
                <a:off x="6629400" y="0"/>
                <a:ext cx="2514600" cy="6858000"/>
                <a:chOff x="0" y="0"/>
                <a:chExt cx="2514600" cy="6858000"/>
              </a:xfrm>
            </p:grpSpPr>
            <p:sp>
              <p:nvSpPr>
                <p:cNvPr id="35" name="Rectangle 34"/>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6" name="Rectangle 35"/>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7" name="Rectangle 36"/>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32" name="Rectangle 31"/>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3" name="Rectangle 32"/>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4" name="Rectangle 33"/>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7" name="Freeform 6"/>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8" name="Freeform 7"/>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9" name="Freeform 8"/>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10" name="Freeform 9"/>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11" name="Freeform 10"/>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12" name="Hexagon 11"/>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3" name="Hexagon 12"/>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4" name="Hexagon 13"/>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5" name="Hexagon 14"/>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6" name="Hexagon 15"/>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7" name="Freeform 16"/>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8" name="Hexagon 17"/>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9" name="Hexagon 18"/>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0" name="Hexagon 19"/>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1" name="Hexagon 20"/>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2" name="Hexagon 21"/>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3" name="Hexagon 22"/>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4" name="Hexagon 23"/>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5" name="Hexagon 24"/>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6" name="Hexagon 25"/>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7" name="Freeform 26"/>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8" name="Freeform 27"/>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44" name="Rectangle 43"/>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5" name="Rectangle 44"/>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6" name="Rectangle 45"/>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7" name="Rectangle 46"/>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8" name="Date Placeholder 4"/>
          <p:cNvSpPr>
            <a:spLocks noGrp="1"/>
          </p:cNvSpPr>
          <p:nvPr>
            <p:ph type="dt" sz="half" idx="10"/>
          </p:nvPr>
        </p:nvSpPr>
        <p:spPr/>
        <p:txBody>
          <a:bodyPr/>
          <a:lstStyle>
            <a:lvl1pPr>
              <a:defRPr/>
            </a:lvl1pPr>
          </a:lstStyle>
          <a:p>
            <a:pPr>
              <a:defRPr/>
            </a:pPr>
            <a:fld id="{3C47B096-7C83-4477-8F02-E060AE5B40CA}" type="datetime8">
              <a:rPr lang="fa-IR"/>
              <a:pPr>
                <a:defRPr/>
              </a:pPr>
              <a:t>مارس 10، 17</a:t>
            </a:fld>
            <a:endParaRPr lang="fa-IR"/>
          </a:p>
        </p:txBody>
      </p:sp>
      <p:sp>
        <p:nvSpPr>
          <p:cNvPr id="49" name="Slide Number Placeholder 6"/>
          <p:cNvSpPr>
            <a:spLocks noGrp="1"/>
          </p:cNvSpPr>
          <p:nvPr>
            <p:ph type="sldNum" sz="quarter" idx="11"/>
          </p:nvPr>
        </p:nvSpPr>
        <p:spPr/>
        <p:txBody>
          <a:bodyPr/>
          <a:lstStyle>
            <a:lvl1pPr>
              <a:defRPr/>
            </a:lvl1pPr>
          </a:lstStyle>
          <a:p>
            <a:pPr>
              <a:defRPr/>
            </a:pPr>
            <a:fld id="{1A319B44-E372-4048-A76F-EF9D772F5E56}" type="slidenum">
              <a:rPr lang="fa-IR"/>
              <a:pPr>
                <a:defRPr/>
              </a:pPr>
              <a:t>‹#›</a:t>
            </a:fld>
            <a:endParaRPr lang="fa-IR"/>
          </a:p>
        </p:txBody>
      </p:sp>
      <p:sp>
        <p:nvSpPr>
          <p:cNvPr id="50" name="Footer Placeholder 5"/>
          <p:cNvSpPr>
            <a:spLocks noGrp="1"/>
          </p:cNvSpPr>
          <p:nvPr>
            <p:ph type="ftr" sz="quarter" idx="12"/>
          </p:nvPr>
        </p:nvSpPr>
        <p:spPr>
          <a:xfrm>
            <a:off x="4641850" y="5724525"/>
            <a:ext cx="3492500" cy="365125"/>
          </a:xfrm>
        </p:spPr>
        <p:txBody>
          <a:bodyPr>
            <a:normAutofit/>
          </a:bodyPr>
          <a:lstStyle>
            <a:lvl1pPr>
              <a:defRPr/>
            </a:lvl1pPr>
          </a:lstStyle>
          <a:p>
            <a:pPr>
              <a:defRPr/>
            </a:pPr>
            <a:endParaRPr lang="fa-IR"/>
          </a:p>
        </p:txBody>
      </p:sp>
    </p:spTree>
    <p:extLst>
      <p:ext uri="{BB962C8B-B14F-4D97-AF65-F5344CB8AC3E}">
        <p14:creationId xmlns:p14="http://schemas.microsoft.com/office/powerpoint/2010/main" val="826572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5" name="Group 60"/>
          <p:cNvGrpSpPr>
            <a:grpSpLocks/>
          </p:cNvGrpSpPr>
          <p:nvPr/>
        </p:nvGrpSpPr>
        <p:grpSpPr bwMode="auto">
          <a:xfrm>
            <a:off x="-382588" y="0"/>
            <a:ext cx="9932988" cy="6858000"/>
            <a:chOff x="-382404" y="0"/>
            <a:chExt cx="9932332" cy="6858000"/>
          </a:xfrm>
        </p:grpSpPr>
        <p:grpSp>
          <p:nvGrpSpPr>
            <p:cNvPr id="6" name="Group 61"/>
            <p:cNvGrpSpPr>
              <a:grpSpLocks/>
            </p:cNvGrpSpPr>
            <p:nvPr/>
          </p:nvGrpSpPr>
          <p:grpSpPr bwMode="auto">
            <a:xfrm>
              <a:off x="0" y="0"/>
              <a:ext cx="9144000" cy="6858000"/>
              <a:chOff x="0" y="0"/>
              <a:chExt cx="9144000" cy="6858000"/>
            </a:xfrm>
          </p:grpSpPr>
          <p:grpSp>
            <p:nvGrpSpPr>
              <p:cNvPr id="29" name="Group 4"/>
              <p:cNvGrpSpPr>
                <a:grpSpLocks/>
              </p:cNvGrpSpPr>
              <p:nvPr/>
            </p:nvGrpSpPr>
            <p:grpSpPr bwMode="auto">
              <a:xfrm>
                <a:off x="0" y="0"/>
                <a:ext cx="2514600" cy="6858000"/>
                <a:chOff x="0" y="0"/>
                <a:chExt cx="2514600" cy="6858000"/>
              </a:xfrm>
            </p:grpSpPr>
            <p:sp>
              <p:nvSpPr>
                <p:cNvPr id="41" name="Rectangle 40"/>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2"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3"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grpSp>
            <p:nvGrpSpPr>
              <p:cNvPr id="30" name="Group 5"/>
              <p:cNvGrpSpPr>
                <a:grpSpLocks/>
              </p:cNvGrpSpPr>
              <p:nvPr/>
            </p:nvGrpSpPr>
            <p:grpSpPr bwMode="auto">
              <a:xfrm>
                <a:off x="422910" y="0"/>
                <a:ext cx="2514600" cy="6858000"/>
                <a:chOff x="0" y="0"/>
                <a:chExt cx="2514600" cy="6858000"/>
              </a:xfrm>
            </p:grpSpPr>
            <p:sp>
              <p:nvSpPr>
                <p:cNvPr id="38" name="Rectangle 37"/>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9" name="Rectangle 38"/>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0" name="Rectangle 39"/>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grpSp>
            <p:nvGrpSpPr>
              <p:cNvPr id="31" name="Group 9"/>
              <p:cNvGrpSpPr>
                <a:grpSpLocks/>
              </p:cNvGrpSpPr>
              <p:nvPr/>
            </p:nvGrpSpPr>
            <p:grpSpPr bwMode="auto">
              <a:xfrm rot="10800000">
                <a:off x="6629400" y="0"/>
                <a:ext cx="2514600" cy="6858000"/>
                <a:chOff x="0" y="0"/>
                <a:chExt cx="2514600" cy="6858000"/>
              </a:xfrm>
            </p:grpSpPr>
            <p:sp>
              <p:nvSpPr>
                <p:cNvPr id="35" name="Rectangle 34"/>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6" name="Rectangle 35"/>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7" name="Rectangle 36"/>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32" name="Rectangle 31"/>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3" name="Rectangle 32"/>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34" name="Rectangle 33"/>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7" name="Freeform 6"/>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8" name="Freeform 7"/>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9" name="Freeform 8"/>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10" name="Freeform 9"/>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11" name="Freeform 10"/>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12" name="Hexagon 11"/>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3" name="Hexagon 12"/>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4" name="Hexagon 13"/>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5" name="Hexagon 14"/>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6" name="Hexagon 15"/>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7" name="Freeform 16"/>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8" name="Hexagon 17"/>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9" name="Hexagon 18"/>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0" name="Hexagon 19"/>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1" name="Hexagon 20"/>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2" name="Hexagon 21"/>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3" name="Hexagon 22"/>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4" name="Hexagon 23"/>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5" name="Hexagon 24"/>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6" name="Hexagon 25"/>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7" name="Freeform 26"/>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8" name="Freeform 27"/>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44" name="Rectangle 43"/>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5" name="Rectangle 44"/>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6" name="Rectangle 45"/>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47" name="Rectangle 46"/>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8" name="Date Placeholder 4"/>
          <p:cNvSpPr>
            <a:spLocks noGrp="1"/>
          </p:cNvSpPr>
          <p:nvPr>
            <p:ph type="dt" sz="half" idx="10"/>
          </p:nvPr>
        </p:nvSpPr>
        <p:spPr/>
        <p:txBody>
          <a:bodyPr/>
          <a:lstStyle>
            <a:lvl1pPr>
              <a:defRPr/>
            </a:lvl1pPr>
          </a:lstStyle>
          <a:p>
            <a:pPr>
              <a:defRPr/>
            </a:pPr>
            <a:fld id="{A0B0B525-3650-4601-8DAC-E2C9C9077041}" type="datetime8">
              <a:rPr lang="fa-IR"/>
              <a:pPr>
                <a:defRPr/>
              </a:pPr>
              <a:t>مارس 10، 17</a:t>
            </a:fld>
            <a:endParaRPr lang="fa-IR"/>
          </a:p>
        </p:txBody>
      </p:sp>
      <p:sp>
        <p:nvSpPr>
          <p:cNvPr id="49" name="Footer Placeholder 5"/>
          <p:cNvSpPr>
            <a:spLocks noGrp="1"/>
          </p:cNvSpPr>
          <p:nvPr>
            <p:ph type="ftr" sz="quarter" idx="11"/>
          </p:nvPr>
        </p:nvSpPr>
        <p:spPr>
          <a:xfrm>
            <a:off x="4641850" y="5724525"/>
            <a:ext cx="3492500" cy="365125"/>
          </a:xfrm>
        </p:spPr>
        <p:txBody>
          <a:bodyPr>
            <a:normAutofit/>
          </a:bodyPr>
          <a:lstStyle>
            <a:lvl1pPr>
              <a:defRPr/>
            </a:lvl1pPr>
          </a:lstStyle>
          <a:p>
            <a:pPr>
              <a:defRPr/>
            </a:pPr>
            <a:endParaRPr lang="fa-IR"/>
          </a:p>
        </p:txBody>
      </p:sp>
      <p:sp>
        <p:nvSpPr>
          <p:cNvPr id="50" name="Slide Number Placeholder 6"/>
          <p:cNvSpPr>
            <a:spLocks noGrp="1"/>
          </p:cNvSpPr>
          <p:nvPr>
            <p:ph type="sldNum" sz="quarter" idx="12"/>
          </p:nvPr>
        </p:nvSpPr>
        <p:spPr/>
        <p:txBody>
          <a:bodyPr/>
          <a:lstStyle>
            <a:lvl1pPr>
              <a:defRPr/>
            </a:lvl1pPr>
          </a:lstStyle>
          <a:p>
            <a:pPr>
              <a:defRPr/>
            </a:pPr>
            <a:fld id="{5E3BDA2F-C529-49A3-A4DC-15D6216BB262}" type="slidenum">
              <a:rPr lang="fa-IR"/>
              <a:pPr>
                <a:defRPr/>
              </a:pPr>
              <a:t>‹#›</a:t>
            </a:fld>
            <a:endParaRPr lang="fa-IR"/>
          </a:p>
        </p:txBody>
      </p:sp>
    </p:spTree>
    <p:extLst>
      <p:ext uri="{BB962C8B-B14F-4D97-AF65-F5344CB8AC3E}">
        <p14:creationId xmlns:p14="http://schemas.microsoft.com/office/powerpoint/2010/main" val="1708145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57CF0FC-2F52-4D30-B8D5-E74B3A078F65}" type="datetime8">
              <a:rPr lang="fa-IR"/>
              <a:pPr>
                <a:defRPr/>
              </a:pPr>
              <a:t>مارس 10، 17</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lvl1pPr>
          </a:lstStyle>
          <a:p>
            <a:pPr>
              <a:defRPr/>
            </a:pPr>
            <a:fld id="{70B88ABE-7048-44E3-AA25-AB90E3CDE38E}" type="slidenum">
              <a:rPr lang="fa-IR"/>
              <a:pPr>
                <a:defRPr/>
              </a:pPr>
              <a:t>‹#›</a:t>
            </a:fld>
            <a:endParaRPr lang="fa-IR"/>
          </a:p>
        </p:txBody>
      </p:sp>
    </p:spTree>
    <p:extLst>
      <p:ext uri="{BB962C8B-B14F-4D97-AF65-F5344CB8AC3E}">
        <p14:creationId xmlns:p14="http://schemas.microsoft.com/office/powerpoint/2010/main" val="3405322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D269962-1110-44D3-B3DB-47EEB488D664}" type="datetime8">
              <a:rPr lang="fa-IR"/>
              <a:pPr>
                <a:defRPr/>
              </a:pPr>
              <a:t>مارس 10، 17</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lvl1pPr>
          </a:lstStyle>
          <a:p>
            <a:pPr>
              <a:defRPr/>
            </a:pPr>
            <a:fld id="{7EAA98F7-B750-4A78-B681-25F01E28B3DD}" type="slidenum">
              <a:rPr lang="fa-IR"/>
              <a:pPr>
                <a:defRPr/>
              </a:pPr>
              <a:t>‹#›</a:t>
            </a:fld>
            <a:endParaRPr lang="fa-IR"/>
          </a:p>
        </p:txBody>
      </p:sp>
    </p:spTree>
    <p:extLst>
      <p:ext uri="{BB962C8B-B14F-4D97-AF65-F5344CB8AC3E}">
        <p14:creationId xmlns:p14="http://schemas.microsoft.com/office/powerpoint/2010/main" val="1198236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026" name="Group 41"/>
          <p:cNvGrpSpPr>
            <a:grpSpLocks/>
          </p:cNvGrpSpPr>
          <p:nvPr/>
        </p:nvGrpSpPr>
        <p:grpSpPr bwMode="auto">
          <a:xfrm>
            <a:off x="-304800" y="0"/>
            <a:ext cx="9932988" cy="6858000"/>
            <a:chOff x="-382404" y="0"/>
            <a:chExt cx="9932332" cy="6858000"/>
          </a:xfrm>
        </p:grpSpPr>
        <p:grpSp>
          <p:nvGrpSpPr>
            <p:cNvPr id="1035" name="Group 44"/>
            <p:cNvGrpSpPr>
              <a:grpSpLocks/>
            </p:cNvGrpSpPr>
            <p:nvPr/>
          </p:nvGrpSpPr>
          <p:grpSpPr bwMode="auto">
            <a:xfrm>
              <a:off x="0" y="0"/>
              <a:ext cx="9144000" cy="6858000"/>
              <a:chOff x="0" y="0"/>
              <a:chExt cx="9144000" cy="6858000"/>
            </a:xfrm>
          </p:grpSpPr>
          <p:grpSp>
            <p:nvGrpSpPr>
              <p:cNvPr id="1058" name="Group 4"/>
              <p:cNvGrpSpPr>
                <a:grpSpLocks/>
              </p:cNvGrpSpPr>
              <p:nvPr/>
            </p:nvGrpSpPr>
            <p:grpSpPr bwMode="auto">
              <a:xfrm>
                <a:off x="0" y="0"/>
                <a:ext cx="2514600" cy="6858000"/>
                <a:chOff x="0" y="0"/>
                <a:chExt cx="2514600" cy="6858000"/>
              </a:xfrm>
            </p:grpSpPr>
            <p:sp>
              <p:nvSpPr>
                <p:cNvPr id="113" name="Rectangle 112"/>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14" name="Rectangle 2"/>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15" name="Rectangle 3"/>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grpSp>
            <p:nvGrpSpPr>
              <p:cNvPr id="1059" name="Group 5"/>
              <p:cNvGrpSpPr>
                <a:grpSpLocks/>
              </p:cNvGrpSpPr>
              <p:nvPr/>
            </p:nvGrpSpPr>
            <p:grpSpPr bwMode="auto">
              <a:xfrm>
                <a:off x="422910" y="0"/>
                <a:ext cx="2514600" cy="6858000"/>
                <a:chOff x="0" y="0"/>
                <a:chExt cx="2514600" cy="6858000"/>
              </a:xfrm>
            </p:grpSpPr>
            <p:sp>
              <p:nvSpPr>
                <p:cNvPr id="110" name="Rectangle 109"/>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11" name="Rectangle 110"/>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12" name="Rectangle 111"/>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grpSp>
            <p:nvGrpSpPr>
              <p:cNvPr id="1060" name="Group 9"/>
              <p:cNvGrpSpPr>
                <a:grpSpLocks/>
              </p:cNvGrpSpPr>
              <p:nvPr/>
            </p:nvGrpSpPr>
            <p:grpSpPr bwMode="auto">
              <a:xfrm rot="10800000">
                <a:off x="6629400" y="0"/>
                <a:ext cx="2514600" cy="6858000"/>
                <a:chOff x="0" y="0"/>
                <a:chExt cx="2514600" cy="6858000"/>
              </a:xfrm>
            </p:grpSpPr>
            <p:sp>
              <p:nvSpPr>
                <p:cNvPr id="107" name="Rectangle 106"/>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08" name="Rectangle 107"/>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09" name="Rectangle 108"/>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104" name="Rectangle 103"/>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05" name="Rectangle 104"/>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06" name="Rectangle 105"/>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44" name="Freeform 43"/>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45" name="Freeform 44"/>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46" name="Freeform 45"/>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47" name="Freeform 46"/>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49" name="Freeform 48"/>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rtl="1" eaLnBrk="1" fontAlgn="auto" hangingPunct="1">
                <a:spcBef>
                  <a:spcPts val="0"/>
                </a:spcBef>
                <a:spcAft>
                  <a:spcPts val="0"/>
                </a:spcAft>
                <a:defRPr/>
              </a:pPr>
              <a:endParaRPr lang="en-US"/>
            </a:p>
          </p:txBody>
        </p:sp>
        <p:sp>
          <p:nvSpPr>
            <p:cNvPr id="50" name="Hexagon 49"/>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1" name="Hexagon 50"/>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2" name="Hexagon 51"/>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3" name="Hexagon 52"/>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4" name="Hexagon 53"/>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5" name="Freeform 54"/>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6" name="Hexagon 55"/>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7" name="Hexagon 56"/>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8" name="Hexagon 57"/>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59" name="Hexagon 58"/>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60" name="Hexagon 59"/>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95" name="Hexagon 94"/>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96" name="Hexagon 95"/>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97" name="Hexagon 96"/>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98" name="Hexagon 97"/>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99" name="Freeform 98"/>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00" name="Freeform 99"/>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grpSp>
      <p:sp>
        <p:nvSpPr>
          <p:cNvPr id="66" name="Rectangle 65"/>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70" name="Rectangle 69"/>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71" name="Rectangle 70"/>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eaLnBrk="1" fontAlgn="auto" hangingPunct="1">
              <a:spcBef>
                <a:spcPts val="0"/>
              </a:spcBef>
              <a:spcAft>
                <a:spcPts val="0"/>
              </a:spcAft>
              <a:defRPr/>
            </a:pPr>
            <a:endParaRPr lang="en-US"/>
          </a:p>
        </p:txBody>
      </p:sp>
      <p:sp>
        <p:nvSpPr>
          <p:cNvPr id="1030" name="Title Placeholder 1"/>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1" name="Text Placeholder 2"/>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rtl="1" eaLnBrk="1" fontAlgn="auto" hangingPunct="1">
              <a:spcBef>
                <a:spcPts val="0"/>
              </a:spcBef>
              <a:spcAft>
                <a:spcPts val="0"/>
              </a:spcAft>
              <a:defRPr sz="1200" smtClean="0">
                <a:solidFill>
                  <a:srgbClr val="FEFEFE"/>
                </a:solidFill>
                <a:latin typeface="+mn-lt"/>
                <a:cs typeface="+mn-cs"/>
              </a:defRPr>
            </a:lvl1pPr>
          </a:lstStyle>
          <a:p>
            <a:pPr>
              <a:defRPr/>
            </a:pPr>
            <a:fld id="{9243E238-5202-4D25-975D-76589A597E5C}" type="datetime8">
              <a:rPr lang="fa-IR"/>
              <a:pPr>
                <a:defRPr/>
              </a:pPr>
              <a:t>مارس 10، 17</a:t>
            </a:fld>
            <a:endParaRPr lang="fa-IR"/>
          </a:p>
        </p:txBody>
      </p:sp>
      <p:sp>
        <p:nvSpPr>
          <p:cNvPr id="5" name="Footer Placeholder 4"/>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rtl="1" eaLnBrk="1" fontAlgn="auto" hangingPunct="1">
              <a:spcBef>
                <a:spcPts val="0"/>
              </a:spcBef>
              <a:spcAft>
                <a:spcPts val="0"/>
              </a:spcAft>
              <a:defRPr sz="1200">
                <a:solidFill>
                  <a:schemeClr val="accent1"/>
                </a:solidFill>
                <a:latin typeface="+mn-lt"/>
                <a:cs typeface="+mn-cs"/>
              </a:defRPr>
            </a:lvl1pPr>
          </a:lstStyle>
          <a:p>
            <a:pPr>
              <a:defRPr/>
            </a:pPr>
            <a:endParaRPr lang="fa-IR"/>
          </a:p>
        </p:txBody>
      </p:sp>
      <p:sp>
        <p:nvSpPr>
          <p:cNvPr id="6" name="Slide Number Placeholder 5"/>
          <p:cNvSpPr>
            <a:spLocks noGrp="1"/>
          </p:cNvSpPr>
          <p:nvPr>
            <p:ph type="sldNum" sz="quarter" idx="4"/>
          </p:nvPr>
        </p:nvSpPr>
        <p:spPr>
          <a:xfrm>
            <a:off x="4649788" y="223838"/>
            <a:ext cx="1331912" cy="365125"/>
          </a:xfrm>
          <a:prstGeom prst="rect">
            <a:avLst/>
          </a:prstGeom>
        </p:spPr>
        <p:txBody>
          <a:bodyPr vert="horz" lIns="91440" tIns="45720" rIns="91440" bIns="45720" rtlCol="0" anchor="ctr"/>
          <a:lstStyle>
            <a:lvl1pPr algn="l" rtl="1" eaLnBrk="1" fontAlgn="auto" hangingPunct="1">
              <a:spcBef>
                <a:spcPts val="0"/>
              </a:spcBef>
              <a:spcAft>
                <a:spcPts val="0"/>
              </a:spcAft>
              <a:defRPr sz="1200" smtClean="0">
                <a:solidFill>
                  <a:srgbClr val="FEFEFE"/>
                </a:solidFill>
                <a:latin typeface="+mn-lt"/>
                <a:cs typeface="+mn-cs"/>
              </a:defRPr>
            </a:lvl1pPr>
          </a:lstStyle>
          <a:p>
            <a:pPr>
              <a:defRPr/>
            </a:pPr>
            <a:fld id="{CE5C213E-283E-400F-B2FF-C8FCD8773C73}" type="slidenum">
              <a:rPr lang="fa-IR"/>
              <a:pPr>
                <a:defRPr/>
              </a:pPr>
              <a:t>‹#›</a:t>
            </a:fld>
            <a:endParaRPr lang="fa-IR"/>
          </a:p>
        </p:txBody>
      </p:sp>
    </p:spTree>
  </p:cSld>
  <p:clrMap bg1="lt1" tx1="dk1" bg2="lt2" tx2="dk2" accent1="accent1" accent2="accent2" accent3="accent3" accent4="accent4" accent5="accent5" accent6="accent6" hlink="hlink" folHlink="folHlink"/>
  <p:sldLayoutIdLst>
    <p:sldLayoutId id="2147483755" r:id="rId1"/>
    <p:sldLayoutId id="2147483747" r:id="rId2"/>
    <p:sldLayoutId id="2147483748" r:id="rId3"/>
    <p:sldLayoutId id="2147483749" r:id="rId4"/>
    <p:sldLayoutId id="2147483750" r:id="rId5"/>
    <p:sldLayoutId id="2147483751" r:id="rId6"/>
    <p:sldLayoutId id="2147483752" r:id="rId7"/>
    <p:sldLayoutId id="2147483756" r:id="rId8"/>
    <p:sldLayoutId id="2147483757" r:id="rId9"/>
    <p:sldLayoutId id="2147483753" r:id="rId10"/>
    <p:sldLayoutId id="2147483754" r:id="rId11"/>
  </p:sldLayoutIdLst>
  <p:hf hdr="0" ftr="0" dt="0"/>
  <p:txStyles>
    <p:titleStyle>
      <a:lvl1pPr algn="l" rtl="1" fontAlgn="base">
        <a:spcBef>
          <a:spcPct val="0"/>
        </a:spcBef>
        <a:spcAft>
          <a:spcPct val="0"/>
        </a:spcAft>
        <a:defRPr sz="4000" kern="1200">
          <a:solidFill>
            <a:schemeClr val="accent1"/>
          </a:solidFill>
          <a:latin typeface="+mj-lt"/>
          <a:ea typeface="+mj-ea"/>
          <a:cs typeface="+mj-cs"/>
        </a:defRPr>
      </a:lvl1pPr>
      <a:lvl2pPr algn="l" rtl="1" fontAlgn="base">
        <a:spcBef>
          <a:spcPct val="0"/>
        </a:spcBef>
        <a:spcAft>
          <a:spcPct val="0"/>
        </a:spcAft>
        <a:defRPr sz="4000">
          <a:solidFill>
            <a:schemeClr val="accent1"/>
          </a:solidFill>
          <a:latin typeface="Century Gothic" panose="020B0502020202020204" pitchFamily="34" charset="0"/>
          <a:cs typeface="Tahoma" panose="020B0604030504040204" pitchFamily="34" charset="0"/>
        </a:defRPr>
      </a:lvl2pPr>
      <a:lvl3pPr algn="l" rtl="1" fontAlgn="base">
        <a:spcBef>
          <a:spcPct val="0"/>
        </a:spcBef>
        <a:spcAft>
          <a:spcPct val="0"/>
        </a:spcAft>
        <a:defRPr sz="4000">
          <a:solidFill>
            <a:schemeClr val="accent1"/>
          </a:solidFill>
          <a:latin typeface="Century Gothic" panose="020B0502020202020204" pitchFamily="34" charset="0"/>
          <a:cs typeface="Tahoma" panose="020B0604030504040204" pitchFamily="34" charset="0"/>
        </a:defRPr>
      </a:lvl3pPr>
      <a:lvl4pPr algn="l" rtl="1" fontAlgn="base">
        <a:spcBef>
          <a:spcPct val="0"/>
        </a:spcBef>
        <a:spcAft>
          <a:spcPct val="0"/>
        </a:spcAft>
        <a:defRPr sz="4000">
          <a:solidFill>
            <a:schemeClr val="accent1"/>
          </a:solidFill>
          <a:latin typeface="Century Gothic" panose="020B0502020202020204" pitchFamily="34" charset="0"/>
          <a:cs typeface="Tahoma" panose="020B0604030504040204" pitchFamily="34" charset="0"/>
        </a:defRPr>
      </a:lvl4pPr>
      <a:lvl5pPr algn="l" rtl="1" fontAlgn="base">
        <a:spcBef>
          <a:spcPct val="0"/>
        </a:spcBef>
        <a:spcAft>
          <a:spcPct val="0"/>
        </a:spcAft>
        <a:defRPr sz="4000">
          <a:solidFill>
            <a:schemeClr val="accent1"/>
          </a:solidFill>
          <a:latin typeface="Century Gothic" panose="020B0502020202020204" pitchFamily="34" charset="0"/>
          <a:cs typeface="Tahoma" panose="020B0604030504040204" pitchFamily="34" charset="0"/>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273050" algn="r" rtl="1" fontAlgn="base">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r" rtl="1" fontAlgn="base">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r" rtl="1" fontAlgn="base">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r" rtl="1" fontAlgn="base">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r" rtl="1" fontAlgn="base">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r" defTabSz="914400" rtl="1"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file:///C:\Users\mohammad\Documents\&#1582;&#1585;&#1608;&#1580;%20&#1575;&#1586;%20&#1576;&#1585;&#1606;&#1575;&#1605;&#1607;.pptx"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file:///C:\Users\mohammad\Documents\&#1582;&#1585;&#1608;&#1580;%20&#1575;&#1586;%20&#1576;&#1585;&#1606;&#1575;&#1605;&#1607;.pptx"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file:///C:\Users\mohammad\Documents\&#1582;&#1585;&#1608;&#1580;%20&#1575;&#1586;%20&#1576;&#1585;&#1606;&#1575;&#1605;&#1607;.pptx"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file:///C:\Users\mohammad\Documents\&#1582;&#1585;&#1608;&#1580;%20&#1575;&#1586;%20&#1576;&#1585;&#1606;&#1575;&#1605;&#1607;.pptx"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file:///C:\Users\mohammad\Documents\&#1582;&#1585;&#1608;&#1580;%20&#1575;&#1586;%20&#1576;&#1585;&#1606;&#1575;&#1605;&#1607;.pptx"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file:///C:\Users\mohammad\Documents\&#1582;&#1585;&#1608;&#1580;%20&#1575;&#1586;%20&#1576;&#1585;&#1606;&#1575;&#1605;&#1607;.pptx"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file:///C:\Users\mohammad\Documents\&#1582;&#1585;&#1608;&#1580;%20&#1575;&#1586;%20&#1576;&#1585;&#1606;&#1575;&#1605;&#1607;.ppt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16463" y="2230438"/>
            <a:ext cx="3313112" cy="1703387"/>
          </a:xfrm>
        </p:spPr>
        <p:txBody>
          <a:bodyPr/>
          <a:lstStyle/>
          <a:p>
            <a:pPr algn="r"/>
            <a:r>
              <a:rPr lang="fa-IR" sz="4000" smtClean="0">
                <a:cs typeface="B Titr" panose="00000700000000000000" pitchFamily="2" charset="-78"/>
              </a:rPr>
              <a:t>نگاهی به  زندگی</a:t>
            </a:r>
          </a:p>
        </p:txBody>
      </p:sp>
      <p:sp>
        <p:nvSpPr>
          <p:cNvPr id="614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5C9B5775-6099-4F78-9815-9FD1B98AD6CE}" type="slidenum">
              <a:rPr lang="fa-IR">
                <a:solidFill>
                  <a:schemeClr val="accent1"/>
                </a:solidFill>
              </a:rPr>
              <a:pPr algn="l" fontAlgn="base">
                <a:spcBef>
                  <a:spcPct val="0"/>
                </a:spcBef>
                <a:spcAft>
                  <a:spcPct val="0"/>
                </a:spcAft>
              </a:pPr>
              <a:t>1</a:t>
            </a:fld>
            <a:endParaRPr lang="fa-IR">
              <a:solidFill>
                <a:schemeClr val="accent1"/>
              </a:solidFill>
            </a:endParaRPr>
          </a:p>
        </p:txBody>
      </p:sp>
      <p:sp>
        <p:nvSpPr>
          <p:cNvPr id="4" name="Subtitle 3"/>
          <p:cNvSpPr>
            <a:spLocks noGrp="1"/>
          </p:cNvSpPr>
          <p:nvPr>
            <p:ph type="subTitle" idx="1"/>
          </p:nvPr>
        </p:nvSpPr>
        <p:spPr/>
        <p:txBody>
          <a:bodyPr/>
          <a:lstStyle/>
          <a:p>
            <a:endParaRPr lang="en-US"/>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fa-IR" smtClean="0"/>
              <a:t>سیستم (مجموعه)خانواده </a:t>
            </a:r>
          </a:p>
        </p:txBody>
      </p:sp>
      <p:sp>
        <p:nvSpPr>
          <p:cNvPr id="3" name="Content Placeholder 2"/>
          <p:cNvSpPr>
            <a:spLocks noGrp="1"/>
          </p:cNvSpPr>
          <p:nvPr>
            <p:ph idx="1"/>
          </p:nvPr>
        </p:nvSpPr>
        <p:spPr/>
        <p:txBody>
          <a:bodyPr rtlCol="0">
            <a:normAutofit fontScale="92500" lnSpcReduction="10000"/>
          </a:bodyPr>
          <a:lstStyle/>
          <a:p>
            <a:pPr marL="68580" indent="0" fontAlgn="auto">
              <a:spcAft>
                <a:spcPts val="0"/>
              </a:spcAft>
              <a:buFont typeface="Wingdings 2" panose="05020102010507070707" pitchFamily="18" charset="2"/>
              <a:buNone/>
              <a:defRPr/>
            </a:pPr>
            <a:endParaRPr lang="fa-IR" dirty="0" smtClean="0"/>
          </a:p>
          <a:p>
            <a:pPr indent="-274320" fontAlgn="auto">
              <a:spcAft>
                <a:spcPts val="0"/>
              </a:spcAft>
              <a:defRPr/>
            </a:pPr>
            <a:r>
              <a:rPr lang="fa-IR" dirty="0" smtClean="0"/>
              <a:t>خانواده را می توان به یک دستگاه (تلویزیون ، گوشی موبایل و...) تشبیه نمود که همانگونه که دستگاه های مورد اشاره از قطعات و اجزائی تشکیل شده خانواده هم از افراد واجزائی تشکیل شده است . همان طور که دستگاه های فوق با هماهنگی اجزای آن می توان از آن استفاده کرد خانواده هم با هماهنگی افراد آن می تواند به هدفش برسد. همانطور که هر یک از اجزاء دستگاه ها کار مشخصی را انجام می دهند هر یک از افراد خانواده هم وظیفه مشخصی را انجام می دهند.</a:t>
            </a:r>
          </a:p>
        </p:txBody>
      </p:sp>
      <p:sp>
        <p:nvSpPr>
          <p:cNvPr id="717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ABF109B6-3CE3-44CC-803D-1C8FCB182074}" type="slidenum">
              <a:rPr lang="fa-IR">
                <a:solidFill>
                  <a:srgbClr val="FEFEFE"/>
                </a:solidFill>
              </a:rPr>
              <a:pPr algn="l" fontAlgn="base">
                <a:spcBef>
                  <a:spcPct val="0"/>
                </a:spcBef>
                <a:spcAft>
                  <a:spcPct val="0"/>
                </a:spcAft>
              </a:pPr>
              <a:t>2</a:t>
            </a:fld>
            <a:endParaRPr lang="fa-IR">
              <a:solidFill>
                <a:srgbClr val="FEFEFE"/>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fa-IR" smtClean="0"/>
              <a:t>اجزاء خانواده</a:t>
            </a:r>
          </a:p>
        </p:txBody>
      </p:sp>
      <p:sp>
        <p:nvSpPr>
          <p:cNvPr id="8195" name="Content Placeholder 2"/>
          <p:cNvSpPr>
            <a:spLocks noGrp="1"/>
          </p:cNvSpPr>
          <p:nvPr>
            <p:ph idx="1"/>
          </p:nvPr>
        </p:nvSpPr>
        <p:spPr/>
        <p:txBody>
          <a:bodyPr/>
          <a:lstStyle/>
          <a:p>
            <a:r>
              <a:rPr lang="fa-IR" smtClean="0"/>
              <a:t>ساختمان </a:t>
            </a:r>
          </a:p>
          <a:p>
            <a:r>
              <a:rPr lang="fa-IR" smtClean="0"/>
              <a:t>مرزها(حریم)</a:t>
            </a:r>
          </a:p>
          <a:p>
            <a:r>
              <a:rPr lang="fa-IR" smtClean="0"/>
              <a:t>زیر مجموعه ها</a:t>
            </a:r>
          </a:p>
          <a:p>
            <a:r>
              <a:rPr lang="fa-IR" smtClean="0"/>
              <a:t>سلسله مراتب تصمیم گیری</a:t>
            </a:r>
          </a:p>
          <a:p>
            <a:r>
              <a:rPr lang="fa-IR" smtClean="0"/>
              <a:t>ائتلاف(دست به یکی کردن)</a:t>
            </a:r>
          </a:p>
          <a:p>
            <a:r>
              <a:rPr lang="fa-IR" smtClean="0"/>
              <a:t>نقش ها</a:t>
            </a:r>
          </a:p>
          <a:p>
            <a:r>
              <a:rPr lang="fa-IR" smtClean="0"/>
              <a:t>روابط</a:t>
            </a:r>
          </a:p>
          <a:p>
            <a:pPr>
              <a:buFont typeface="Wingdings 2" panose="05020102010507070707" pitchFamily="18" charset="2"/>
              <a:buNone/>
            </a:pPr>
            <a:endParaRPr lang="fa-IR" smtClean="0"/>
          </a:p>
        </p:txBody>
      </p:sp>
      <p:sp>
        <p:nvSpPr>
          <p:cNvPr id="819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F3C4CEC8-24C9-4335-B4C8-51457688976B}" type="slidenum">
              <a:rPr lang="fa-IR">
                <a:solidFill>
                  <a:srgbClr val="FEFEFE"/>
                </a:solidFill>
              </a:rPr>
              <a:pPr algn="l" fontAlgn="base">
                <a:spcBef>
                  <a:spcPct val="0"/>
                </a:spcBef>
                <a:spcAft>
                  <a:spcPct val="0"/>
                </a:spcAft>
              </a:pPr>
              <a:t>3</a:t>
            </a:fld>
            <a:endParaRPr lang="fa-IR">
              <a:solidFill>
                <a:srgbClr val="FEFEFE"/>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fa-IR" smtClean="0"/>
              <a:t>ساختمان خانواده </a:t>
            </a:r>
          </a:p>
        </p:txBody>
      </p:sp>
      <p:sp>
        <p:nvSpPr>
          <p:cNvPr id="3" name="Content Placeholder 2"/>
          <p:cNvSpPr>
            <a:spLocks noGrp="1"/>
          </p:cNvSpPr>
          <p:nvPr>
            <p:ph idx="1"/>
          </p:nvPr>
        </p:nvSpPr>
        <p:spPr/>
        <p:txBody>
          <a:bodyPr rtlCol="0">
            <a:normAutofit fontScale="92500"/>
          </a:bodyPr>
          <a:lstStyle/>
          <a:p>
            <a:pPr indent="-274320" fontAlgn="auto">
              <a:spcAft>
                <a:spcPts val="0"/>
              </a:spcAft>
              <a:defRPr/>
            </a:pPr>
            <a:r>
              <a:rPr lang="fa-IR" dirty="0" smtClean="0"/>
              <a:t> انتظاراتی که  اعضای خانواده از یکدیگر دارند و مقرراتی که در خانواده وجود دارد و باعث می شود تا روابط خانوادگی شکل بگیرد را ساختار خانواده می گویند</a:t>
            </a:r>
          </a:p>
          <a:p>
            <a:pPr indent="-274320" fontAlgn="auto">
              <a:spcAft>
                <a:spcPts val="0"/>
              </a:spcAft>
              <a:defRPr/>
            </a:pPr>
            <a:r>
              <a:rPr lang="fa-IR" dirty="0" smtClean="0"/>
              <a:t>انتظارات باید روشن بیان شود ومنطقی هم باشد</a:t>
            </a:r>
          </a:p>
          <a:p>
            <a:pPr indent="-274320" fontAlgn="auto">
              <a:spcAft>
                <a:spcPts val="0"/>
              </a:spcAft>
              <a:defRPr/>
            </a:pPr>
            <a:r>
              <a:rPr lang="fa-IR" dirty="0" smtClean="0"/>
              <a:t>خانواده مثل یک شهر کوچک از موقع تشکیل باید قانون داشته باشدوقوانین با هماهنگی زوجین ومنطقی باشد و از ابتداء رعایت شود تا فرزندان نیز از قوانین تبعیت کنند البته با رشد کردن بچه ها برخی از مقررات می توانند تغییر کنند  </a:t>
            </a:r>
            <a:endParaRPr lang="fa-IR" dirty="0"/>
          </a:p>
        </p:txBody>
      </p:sp>
      <p:sp>
        <p:nvSpPr>
          <p:cNvPr id="922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11EF5BAD-3663-4641-A53D-9BB63AEC3F78}" type="slidenum">
              <a:rPr lang="fa-IR">
                <a:solidFill>
                  <a:srgbClr val="FEFEFE"/>
                </a:solidFill>
              </a:rPr>
              <a:pPr algn="l" fontAlgn="base">
                <a:spcBef>
                  <a:spcPct val="0"/>
                </a:spcBef>
                <a:spcAft>
                  <a:spcPct val="0"/>
                </a:spcAft>
              </a:pPr>
              <a:t>4</a:t>
            </a:fld>
            <a:endParaRPr lang="fa-IR">
              <a:solidFill>
                <a:srgbClr val="FEFEFE"/>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fa-IR" smtClean="0"/>
              <a:t>برخی از قوانین</a:t>
            </a:r>
            <a:endParaRPr lang="en-US" smtClean="0">
              <a:cs typeface="Tahoma" panose="020B0604030504040204" pitchFamily="34" charset="0"/>
            </a:endParaRPr>
          </a:p>
        </p:txBody>
      </p:sp>
      <p:sp>
        <p:nvSpPr>
          <p:cNvPr id="10243" name="Content Placeholder 2"/>
          <p:cNvSpPr>
            <a:spLocks noGrp="1"/>
          </p:cNvSpPr>
          <p:nvPr>
            <p:ph idx="1"/>
          </p:nvPr>
        </p:nvSpPr>
        <p:spPr/>
        <p:txBody>
          <a:bodyPr/>
          <a:lstStyle/>
          <a:p>
            <a:r>
              <a:rPr lang="fa-IR" smtClean="0"/>
              <a:t>ساعت رفت وآمد</a:t>
            </a:r>
          </a:p>
          <a:p>
            <a:r>
              <a:rPr lang="fa-IR" smtClean="0"/>
              <a:t>تقسیم وظائف</a:t>
            </a:r>
          </a:p>
          <a:p>
            <a:r>
              <a:rPr lang="fa-IR" smtClean="0"/>
              <a:t>ساعت خواب، تماشای تلویزیون، تفریح و....</a:t>
            </a:r>
          </a:p>
          <a:p>
            <a:r>
              <a:rPr lang="fa-IR" smtClean="0"/>
              <a:t>نحوه درخواست کردن از یکدیگر </a:t>
            </a:r>
          </a:p>
          <a:p>
            <a:r>
              <a:rPr lang="fa-IR" smtClean="0"/>
              <a:t>توجه به اسرار خانواده</a:t>
            </a:r>
          </a:p>
          <a:p>
            <a:r>
              <a:rPr lang="fa-IR" smtClean="0"/>
              <a:t>رعایت حریم ها</a:t>
            </a:r>
            <a:endParaRPr lang="en-US" smtClean="0">
              <a:cs typeface="Tahoma" panose="020B0604030504040204" pitchFamily="34" charset="0"/>
            </a:endParaRPr>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BC5127E9-607B-46DA-8D46-A37FEE97E703}" type="slidenum">
              <a:rPr lang="fa-IR">
                <a:solidFill>
                  <a:srgbClr val="FEFEFE"/>
                </a:solidFill>
              </a:rPr>
              <a:pPr algn="l" fontAlgn="base">
                <a:spcBef>
                  <a:spcPct val="0"/>
                </a:spcBef>
                <a:spcAft>
                  <a:spcPct val="0"/>
                </a:spcAft>
              </a:pPr>
              <a:t>5</a:t>
            </a:fld>
            <a:endParaRPr lang="fa-IR">
              <a:solidFill>
                <a:srgbClr val="FEFEFE"/>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fa-IR" smtClean="0"/>
              <a:t>حریم یا مرز      </a:t>
            </a:r>
          </a:p>
        </p:txBody>
      </p:sp>
      <p:sp>
        <p:nvSpPr>
          <p:cNvPr id="3" name="Content Placeholder 2"/>
          <p:cNvSpPr>
            <a:spLocks noGrp="1"/>
          </p:cNvSpPr>
          <p:nvPr>
            <p:ph idx="1"/>
          </p:nvPr>
        </p:nvSpPr>
        <p:spPr/>
        <p:txBody>
          <a:bodyPr rtlCol="0">
            <a:normAutofit fontScale="85000" lnSpcReduction="10000"/>
          </a:bodyPr>
          <a:lstStyle/>
          <a:p>
            <a:pPr indent="-274320" fontAlgn="auto">
              <a:spcAft>
                <a:spcPts val="0"/>
              </a:spcAft>
              <a:defRPr/>
            </a:pPr>
            <a:r>
              <a:rPr lang="fa-IR" dirty="0" smtClean="0"/>
              <a:t>مرز یا حریم یعنی قوانینی که مشخص می کند که چه افراد یا مطالبی می تواند از خانواده خارج یا به خانواده وارد شود (دخالت یا دخالت نکردن)</a:t>
            </a:r>
          </a:p>
          <a:p>
            <a:pPr indent="-274320" fontAlgn="auto">
              <a:spcAft>
                <a:spcPts val="0"/>
              </a:spcAft>
              <a:defRPr/>
            </a:pPr>
            <a:r>
              <a:rPr lang="fa-IR" dirty="0" smtClean="0"/>
              <a:t> شما می دانید که کشورها بوسیله مرزها از هم جدا می شوند و این باعث می شود که مردم هر کشور با توجه به فرهنگ ،مذهب و ویژگی های آب و هوائی خود زندگی کنند. در هر خانواده ای هم با ید مرز یا حریم وجود داشته باشد. مرز وحریم باعث می شود که اعضاء و زیر مجموعه های خانواده بتوانند در عین حال که با هم هستند مستقل هم باشند زیرا افراد در نهایت زمانی رشد کافی خواهند داشت که بتوانند با اعتماد به نفس وبا توجه به مصالح خانوادگی  تصمیم منطقی بگیرند</a:t>
            </a:r>
            <a:r>
              <a:rPr lang="fa-IR" dirty="0"/>
              <a:t>.</a:t>
            </a:r>
            <a:endParaRPr lang="fa-IR" dirty="0" smtClean="0"/>
          </a:p>
        </p:txBody>
      </p:sp>
      <p:sp>
        <p:nvSpPr>
          <p:cNvPr id="1126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ECDEAFBF-161F-42D6-B07C-E103095DA52D}" type="slidenum">
              <a:rPr lang="fa-IR">
                <a:solidFill>
                  <a:srgbClr val="FEFEFE"/>
                </a:solidFill>
              </a:rPr>
              <a:pPr algn="l" fontAlgn="base">
                <a:spcBef>
                  <a:spcPct val="0"/>
                </a:spcBef>
                <a:spcAft>
                  <a:spcPct val="0"/>
                </a:spcAft>
              </a:pPr>
              <a:t>6</a:t>
            </a:fld>
            <a:endParaRPr lang="fa-IR">
              <a:solidFill>
                <a:srgbClr val="FEFEFE"/>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fa-IR" smtClean="0"/>
              <a:t>انواع مرزها</a:t>
            </a:r>
          </a:p>
        </p:txBody>
      </p:sp>
      <p:sp>
        <p:nvSpPr>
          <p:cNvPr id="3" name="Content Placeholder 2"/>
          <p:cNvSpPr>
            <a:spLocks noGrp="1"/>
          </p:cNvSpPr>
          <p:nvPr>
            <p:ph idx="1"/>
          </p:nvPr>
        </p:nvSpPr>
        <p:spPr/>
        <p:txBody>
          <a:bodyPr rtlCol="0">
            <a:normAutofit fontScale="92500"/>
          </a:bodyPr>
          <a:lstStyle/>
          <a:p>
            <a:pPr indent="-274320" fontAlgn="auto">
              <a:spcAft>
                <a:spcPts val="0"/>
              </a:spcAft>
              <a:defRPr/>
            </a:pPr>
            <a:r>
              <a:rPr lang="fa-IR" dirty="0" smtClean="0"/>
              <a:t>کل خانواده</a:t>
            </a:r>
          </a:p>
          <a:p>
            <a:pPr indent="-274320" fontAlgn="auto">
              <a:spcAft>
                <a:spcPts val="0"/>
              </a:spcAft>
              <a:defRPr/>
            </a:pPr>
            <a:r>
              <a:rPr lang="fa-IR" dirty="0" smtClean="0"/>
              <a:t>زیر محموعه ها</a:t>
            </a:r>
          </a:p>
          <a:p>
            <a:pPr indent="-274320" fontAlgn="auto">
              <a:spcAft>
                <a:spcPts val="0"/>
              </a:spcAft>
              <a:defRPr/>
            </a:pPr>
            <a:r>
              <a:rPr lang="fa-IR" dirty="0" smtClean="0"/>
              <a:t>افراد</a:t>
            </a:r>
          </a:p>
          <a:p>
            <a:pPr indent="-274320" fontAlgn="auto">
              <a:spcAft>
                <a:spcPts val="0"/>
              </a:spcAft>
              <a:defRPr/>
            </a:pPr>
            <a:r>
              <a:rPr lang="fa-IR" dirty="0" smtClean="0"/>
              <a:t>خانواده سالم خانواده ای است که از زمان شکل گیری (عقد) ورود و خروج اطلاعات در آن حساب شده باشد بدین معنا که نه اجازه دهند هر حرف و اظهار نظری از بیرون خانواده واطرافیان خانواده را متزلزل کند و نه اسرارو مسائل خانواده را به بیرون از خانواده بکشند</a:t>
            </a:r>
          </a:p>
          <a:p>
            <a:pPr marL="68580" indent="0" fontAlgn="auto">
              <a:spcAft>
                <a:spcPts val="0"/>
              </a:spcAft>
              <a:buFont typeface="Wingdings 2" panose="05020102010507070707" pitchFamily="18" charset="2"/>
              <a:buNone/>
              <a:defRPr/>
            </a:pPr>
            <a:r>
              <a:rPr lang="fa-IR" dirty="0" smtClean="0"/>
              <a:t> </a:t>
            </a:r>
            <a:endParaRPr lang="fa-IR" dirty="0"/>
          </a:p>
        </p:txBody>
      </p:sp>
      <p:sp>
        <p:nvSpPr>
          <p:cNvPr id="122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FF6884C8-B37C-4409-A5E3-2643880B997C}" type="slidenum">
              <a:rPr lang="fa-IR">
                <a:solidFill>
                  <a:srgbClr val="FEFEFE"/>
                </a:solidFill>
              </a:rPr>
              <a:pPr algn="l" fontAlgn="base">
                <a:spcBef>
                  <a:spcPct val="0"/>
                </a:spcBef>
                <a:spcAft>
                  <a:spcPct val="0"/>
                </a:spcAft>
              </a:pPr>
              <a:t>7</a:t>
            </a:fld>
            <a:endParaRPr lang="fa-IR">
              <a:solidFill>
                <a:srgbClr val="FEFEFE"/>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fa-IR" smtClean="0"/>
              <a:t>انواع مرز و حریم ها</a:t>
            </a:r>
          </a:p>
        </p:txBody>
      </p:sp>
      <p:sp>
        <p:nvSpPr>
          <p:cNvPr id="13315" name="Content Placeholder 2"/>
          <p:cNvSpPr>
            <a:spLocks noGrp="1"/>
          </p:cNvSpPr>
          <p:nvPr>
            <p:ph idx="1"/>
          </p:nvPr>
        </p:nvSpPr>
        <p:spPr/>
        <p:txBody>
          <a:bodyPr/>
          <a:lstStyle/>
          <a:p>
            <a:r>
              <a:rPr lang="fa-IR" smtClean="0"/>
              <a:t>حریم یا مرز بسته(ناسالم) : برخی از خانواده ها یا افراد و یا زیر مجموعه ها مرز کاملا بسته دارند یعنی با اطرافیان و فامیل ارتباط ندارند بنابراین نه با اعضاء خودشان و نه با سایرین روابط عاطفی نداشته و نسبت به هم وفاداری ندارند. لذا در این خانوادها افراد از رشد اجتماعی ، روانی و عاطفی لازم برخوردار نمی شوند.</a:t>
            </a:r>
          </a:p>
        </p:txBody>
      </p:sp>
      <p:sp>
        <p:nvSpPr>
          <p:cNvPr id="133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81FC18E5-DCB2-49C6-AC5B-B59696CDDA33}" type="slidenum">
              <a:rPr lang="fa-IR">
                <a:solidFill>
                  <a:srgbClr val="FEFEFE"/>
                </a:solidFill>
              </a:rPr>
              <a:pPr algn="l" fontAlgn="base">
                <a:spcBef>
                  <a:spcPct val="0"/>
                </a:spcBef>
                <a:spcAft>
                  <a:spcPct val="0"/>
                </a:spcAft>
              </a:pPr>
              <a:t>8</a:t>
            </a:fld>
            <a:endParaRPr lang="fa-IR">
              <a:solidFill>
                <a:srgbClr val="FEFEFE"/>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fa-IR" smtClean="0"/>
              <a:t>مرز یا حریم باز(ناسالم)</a:t>
            </a:r>
          </a:p>
        </p:txBody>
      </p:sp>
      <p:sp>
        <p:nvSpPr>
          <p:cNvPr id="14339" name="Content Placeholder 2"/>
          <p:cNvSpPr>
            <a:spLocks noGrp="1"/>
          </p:cNvSpPr>
          <p:nvPr>
            <p:ph idx="1"/>
          </p:nvPr>
        </p:nvSpPr>
        <p:spPr/>
        <p:txBody>
          <a:bodyPr/>
          <a:lstStyle/>
          <a:p>
            <a:r>
              <a:rPr lang="fa-IR" smtClean="0"/>
              <a:t>حریم یا مرزاین خانواده ها برروی همه باز است و به راحتی می توان اطلاعات را به درون یا بیرون این خانواده ها منتقل کرد . بنابراین هم اطرافیان و هم اعضاء خانواده به شدت در کار هم دخالت می کنند و درگیری شدید است. برخی از ویژگی ها: نفوذپذیر-انسجام وهویت خانوادگی ضعیف-عدم استقلال-احساس -دخالت های اعضا-آسیب پذیری بی دلیل از آنچه درمحیط اتفاق می افتد</a:t>
            </a:r>
          </a:p>
        </p:txBody>
      </p:sp>
      <p:sp>
        <p:nvSpPr>
          <p:cNvPr id="143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C6B0C9D5-CFCE-4E93-8A99-2F00BF6D7D10}" type="slidenum">
              <a:rPr lang="fa-IR">
                <a:solidFill>
                  <a:srgbClr val="FEFEFE"/>
                </a:solidFill>
              </a:rPr>
              <a:pPr algn="l" fontAlgn="base">
                <a:spcBef>
                  <a:spcPct val="0"/>
                </a:spcBef>
                <a:spcAft>
                  <a:spcPct val="0"/>
                </a:spcAft>
              </a:pPr>
              <a:t>9</a:t>
            </a:fld>
            <a:endParaRPr lang="fa-IR">
              <a:solidFill>
                <a:srgbClr val="FEFEFE"/>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fa-IR" smtClean="0"/>
              <a:t>مرز روشن وشفاف(سالم)</a:t>
            </a:r>
          </a:p>
        </p:txBody>
      </p:sp>
      <p:sp>
        <p:nvSpPr>
          <p:cNvPr id="3" name="Content Placeholder 2"/>
          <p:cNvSpPr>
            <a:spLocks noGrp="1"/>
          </p:cNvSpPr>
          <p:nvPr>
            <p:ph idx="1"/>
          </p:nvPr>
        </p:nvSpPr>
        <p:spPr/>
        <p:txBody>
          <a:bodyPr rtlCol="0">
            <a:normAutofit fontScale="92500"/>
          </a:bodyPr>
          <a:lstStyle/>
          <a:p>
            <a:pPr indent="-274320" fontAlgn="auto">
              <a:spcAft>
                <a:spcPts val="0"/>
              </a:spcAft>
              <a:defRPr/>
            </a:pPr>
            <a:r>
              <a:rPr lang="fa-IR" dirty="0" smtClean="0"/>
              <a:t>خانواده های سالم حریم مشخص و ازقبل تعریف شده دارند یعنی نه روابط بین اعضاء ، فامیل و اطرافیان قطع می باشد و نه بدون حساب و کتاب است . در واقع بعضی از مسائل به هیچ وجه زوجین یا فرزندان به بیرون خانواده منتقل نمی کنند و هم چنین اجازه نمی دهند مطالب دیگران در خانواده ورود پیدا کند . هم چنین مرز زن وشوهر و فرزندان نیز روشن است . مثلا بچه ها در امور زوجین دخالت نمی کنند و والدین نیز اجازه می دهند بچه ها استقلال متناسب با سن و رشد عقلی خود داشته باشند.</a:t>
            </a:r>
            <a:endParaRPr lang="fa-IR" dirty="0"/>
          </a:p>
        </p:txBody>
      </p:sp>
      <p:sp>
        <p:nvSpPr>
          <p:cNvPr id="1536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E37DEA9C-62C2-4389-B298-D736BA783E53}" type="slidenum">
              <a:rPr lang="fa-IR">
                <a:solidFill>
                  <a:srgbClr val="FEFEFE"/>
                </a:solidFill>
              </a:rPr>
              <a:pPr algn="l" fontAlgn="base">
                <a:spcBef>
                  <a:spcPct val="0"/>
                </a:spcBef>
                <a:spcAft>
                  <a:spcPct val="0"/>
                </a:spcAft>
              </a:pPr>
              <a:t>10</a:t>
            </a:fld>
            <a:endParaRPr lang="fa-IR">
              <a:solidFill>
                <a:srgbClr val="FEFEFE"/>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fa-IR" smtClean="0"/>
              <a:t>زیرمجموعه یازیرمنظومه </a:t>
            </a:r>
          </a:p>
        </p:txBody>
      </p:sp>
      <p:sp>
        <p:nvSpPr>
          <p:cNvPr id="16387" name="Content Placeholder 2"/>
          <p:cNvSpPr>
            <a:spLocks noGrp="1"/>
          </p:cNvSpPr>
          <p:nvPr>
            <p:ph idx="1"/>
          </p:nvPr>
        </p:nvSpPr>
        <p:spPr/>
        <p:txBody>
          <a:bodyPr/>
          <a:lstStyle/>
          <a:p>
            <a:pPr marL="68263" indent="0">
              <a:buFont typeface="Wingdings 2" panose="05020102010507070707" pitchFamily="18" charset="2"/>
              <a:buNone/>
            </a:pPr>
            <a:r>
              <a:rPr lang="fa-IR" smtClean="0"/>
              <a:t>زیرمجموعه درخانواده به تعدادی افرادگفته می شود که با هم وظایف مشترکی را انجام می دهند.</a:t>
            </a:r>
          </a:p>
          <a:p>
            <a:pPr marL="68263" indent="0">
              <a:buFont typeface="Wingdings 2" panose="05020102010507070707" pitchFamily="18" charset="2"/>
              <a:buNone/>
            </a:pPr>
            <a:r>
              <a:rPr lang="fa-IR" smtClean="0"/>
              <a:t>مهم ترین زیر مجموعه هائی که افراد خانواده با هم تشکیل می دهند عبارتند از:</a:t>
            </a:r>
          </a:p>
          <a:p>
            <a:pPr marL="68263" indent="0">
              <a:buFont typeface="Wingdings 2" panose="05020102010507070707" pitchFamily="18" charset="2"/>
              <a:buNone/>
            </a:pPr>
            <a:r>
              <a:rPr lang="fa-IR" smtClean="0"/>
              <a:t>1-زن وشوهر</a:t>
            </a:r>
          </a:p>
          <a:p>
            <a:pPr marL="68263" indent="0">
              <a:buFont typeface="Wingdings 2" panose="05020102010507070707" pitchFamily="18" charset="2"/>
              <a:buNone/>
            </a:pPr>
            <a:r>
              <a:rPr lang="fa-IR" smtClean="0"/>
              <a:t>2- والدین</a:t>
            </a:r>
          </a:p>
          <a:p>
            <a:pPr marL="68263" indent="0">
              <a:buFont typeface="Wingdings 2" panose="05020102010507070707" pitchFamily="18" charset="2"/>
              <a:buNone/>
            </a:pPr>
            <a:r>
              <a:rPr lang="fa-IR" smtClean="0"/>
              <a:t>3-فرزندان</a:t>
            </a:r>
          </a:p>
        </p:txBody>
      </p:sp>
      <p:sp>
        <p:nvSpPr>
          <p:cNvPr id="1638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F964B083-E0EA-4DD1-81F0-289F184F668D}" type="slidenum">
              <a:rPr lang="fa-IR">
                <a:solidFill>
                  <a:srgbClr val="FEFEFE"/>
                </a:solidFill>
              </a:rPr>
              <a:pPr algn="l" fontAlgn="base">
                <a:spcBef>
                  <a:spcPct val="0"/>
                </a:spcBef>
                <a:spcAft>
                  <a:spcPct val="0"/>
                </a:spcAft>
              </a:pPr>
              <a:t>11</a:t>
            </a:fld>
            <a:endParaRPr lang="fa-IR">
              <a:solidFill>
                <a:srgbClr val="FEFEFE"/>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fa-IR" smtClean="0"/>
              <a:t>زیر مجموعه زن و شوهری</a:t>
            </a:r>
          </a:p>
        </p:txBody>
      </p:sp>
      <p:sp>
        <p:nvSpPr>
          <p:cNvPr id="3" name="Content Placeholder 2"/>
          <p:cNvSpPr>
            <a:spLocks noGrp="1"/>
          </p:cNvSpPr>
          <p:nvPr>
            <p:ph idx="1"/>
          </p:nvPr>
        </p:nvSpPr>
        <p:spPr/>
        <p:txBody>
          <a:bodyPr rtlCol="0">
            <a:normAutofit fontScale="92500" lnSpcReduction="10000"/>
          </a:bodyPr>
          <a:lstStyle/>
          <a:p>
            <a:pPr indent="-274320" fontAlgn="auto">
              <a:spcAft>
                <a:spcPts val="0"/>
              </a:spcAft>
              <a:defRPr/>
            </a:pPr>
            <a:r>
              <a:rPr lang="fa-IR" dirty="0" smtClean="0"/>
              <a:t>زن وشوهر باانتظارات ، فرهنگ ، تربیت وارزشهای متفاوت کنار هم قرار می گیرند.</a:t>
            </a:r>
          </a:p>
          <a:p>
            <a:pPr indent="-274320" fontAlgn="auto">
              <a:spcAft>
                <a:spcPts val="0"/>
              </a:spcAft>
              <a:defRPr/>
            </a:pPr>
            <a:r>
              <a:rPr lang="fa-IR" dirty="0" smtClean="0"/>
              <a:t>برای این که بتوانند درزندگی مشترک به اهداف خود برسند بایداز برخی از انتظارات خود چشم پوشی کنند و حریم سالمی را در روابط خود با اطرافیان(فرزندان و سایرین) ایجاد کنند.</a:t>
            </a:r>
          </a:p>
          <a:p>
            <a:pPr indent="-274320" fontAlgn="auto">
              <a:spcAft>
                <a:spcPts val="0"/>
              </a:spcAft>
              <a:defRPr/>
            </a:pPr>
            <a:r>
              <a:rPr lang="fa-IR" dirty="0" smtClean="0"/>
              <a:t>اختلاف دراین زیرمنظومه ریشه همه مشکلات خانواده است</a:t>
            </a:r>
          </a:p>
          <a:p>
            <a:pPr indent="-274320" fontAlgn="auto">
              <a:spcAft>
                <a:spcPts val="0"/>
              </a:spcAft>
              <a:defRPr/>
            </a:pPr>
            <a:r>
              <a:rPr lang="fa-IR" dirty="0" smtClean="0"/>
              <a:t>وظیفه این زیر مجموعه؛ حمایت از یکدیگر،صمیمیت با هم و برطرف کردن تمام نیازهای زناشوئی است</a:t>
            </a:r>
            <a:endParaRPr lang="fa-IR" dirty="0"/>
          </a:p>
        </p:txBody>
      </p:sp>
      <p:sp>
        <p:nvSpPr>
          <p:cNvPr id="1741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AE32F024-83D7-40BD-9C50-DAF8236A4A16}" type="slidenum">
              <a:rPr lang="fa-IR">
                <a:solidFill>
                  <a:srgbClr val="FEFEFE"/>
                </a:solidFill>
              </a:rPr>
              <a:pPr algn="l" fontAlgn="base">
                <a:spcBef>
                  <a:spcPct val="0"/>
                </a:spcBef>
                <a:spcAft>
                  <a:spcPct val="0"/>
                </a:spcAft>
              </a:pPr>
              <a:t>12</a:t>
            </a:fld>
            <a:endParaRPr lang="fa-IR">
              <a:solidFill>
                <a:srgbClr val="FEFEFE"/>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fa-IR" smtClean="0"/>
              <a:t>زیرمجموعه والدین</a:t>
            </a:r>
          </a:p>
        </p:txBody>
      </p:sp>
      <p:sp>
        <p:nvSpPr>
          <p:cNvPr id="3" name="Content Placeholder 2"/>
          <p:cNvSpPr>
            <a:spLocks noGrp="1"/>
          </p:cNvSpPr>
          <p:nvPr>
            <p:ph idx="1"/>
          </p:nvPr>
        </p:nvSpPr>
        <p:spPr/>
        <p:txBody>
          <a:bodyPr rtlCol="0">
            <a:normAutofit fontScale="85000" lnSpcReduction="20000"/>
          </a:bodyPr>
          <a:lstStyle/>
          <a:p>
            <a:pPr indent="-274320" fontAlgn="auto">
              <a:spcAft>
                <a:spcPts val="0"/>
              </a:spcAft>
              <a:defRPr/>
            </a:pPr>
            <a:r>
              <a:rPr lang="fa-IR" dirty="0" smtClean="0"/>
              <a:t>با ولادت (حتی)حاملگی اولین فرزندایجادمی شود</a:t>
            </a:r>
          </a:p>
          <a:p>
            <a:pPr indent="-274320" fontAlgn="auto">
              <a:spcAft>
                <a:spcPts val="0"/>
              </a:spcAft>
              <a:defRPr/>
            </a:pPr>
            <a:r>
              <a:rPr lang="fa-IR" dirty="0" smtClean="0"/>
              <a:t>در راس سلسله مراتب تصمیم گیری خانواده است</a:t>
            </a:r>
          </a:p>
          <a:p>
            <a:pPr indent="-274320" fontAlgn="auto">
              <a:spcAft>
                <a:spcPts val="0"/>
              </a:spcAft>
              <a:defRPr/>
            </a:pPr>
            <a:r>
              <a:rPr lang="fa-IR" dirty="0" smtClean="0"/>
              <a:t>اگر والدین از روابط خودشان در زیر مجموعه زناشوئی (قبلی) مراقبت نکنند امکان داردوظایف زناشوئی خوب انجام نشود.</a:t>
            </a:r>
          </a:p>
          <a:p>
            <a:pPr indent="-274320" fontAlgn="auto">
              <a:spcAft>
                <a:spcPts val="0"/>
              </a:spcAft>
              <a:defRPr/>
            </a:pPr>
            <a:r>
              <a:rPr lang="fa-IR" dirty="0" smtClean="0"/>
              <a:t>پس زن وشوهر باید ضمن رسیدگی و هماهنگ بودن در امور فرزندان وتقسیم کارهای مربوط به بچه ها بویژه در شیرخوارگی اجازه ندهند به نیازهای زناشوئی به توجه باشند(حفظ بهداشت ، زیبائی، نیازها ، حمایت ، باهم بودن و...)</a:t>
            </a:r>
          </a:p>
          <a:p>
            <a:pPr indent="-274320" fontAlgn="auto">
              <a:spcAft>
                <a:spcPts val="0"/>
              </a:spcAft>
              <a:defRPr/>
            </a:pPr>
            <a:r>
              <a:rPr lang="fa-IR" dirty="0" smtClean="0"/>
              <a:t>والدین با رشد بچه ها باید در نحوه کنترل بچه ها نیز متناسب با سن آن ها تغییر کنند تا استقلال بچه ها حفظ شود </a:t>
            </a:r>
          </a:p>
          <a:p>
            <a:pPr indent="-274320" fontAlgn="auto">
              <a:spcAft>
                <a:spcPts val="0"/>
              </a:spcAft>
              <a:defRPr/>
            </a:pPr>
            <a:r>
              <a:rPr lang="fa-IR" dirty="0" smtClean="0"/>
              <a:t>وظیفه اصلی؛تربیت اجتماعی، حمایت ومراقبت از فرزندان</a:t>
            </a:r>
            <a:endParaRPr lang="fa-IR" dirty="0"/>
          </a:p>
        </p:txBody>
      </p:sp>
      <p:sp>
        <p:nvSpPr>
          <p:cNvPr id="1843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192653F1-9DC0-4DEE-8EDD-E779508E8A52}" type="slidenum">
              <a:rPr lang="fa-IR">
                <a:solidFill>
                  <a:srgbClr val="FEFEFE"/>
                </a:solidFill>
              </a:rPr>
              <a:pPr algn="l" fontAlgn="base">
                <a:spcBef>
                  <a:spcPct val="0"/>
                </a:spcBef>
                <a:spcAft>
                  <a:spcPct val="0"/>
                </a:spcAft>
              </a:pPr>
              <a:t>13</a:t>
            </a:fld>
            <a:endParaRPr lang="fa-IR">
              <a:solidFill>
                <a:srgbClr val="FEFEFE"/>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fa-IR" smtClean="0"/>
              <a:t>زیرمجموعه همشیرها(فرزندان)</a:t>
            </a:r>
          </a:p>
        </p:txBody>
      </p:sp>
      <p:sp>
        <p:nvSpPr>
          <p:cNvPr id="19459" name="Content Placeholder 2"/>
          <p:cNvSpPr>
            <a:spLocks noGrp="1"/>
          </p:cNvSpPr>
          <p:nvPr>
            <p:ph idx="1"/>
          </p:nvPr>
        </p:nvSpPr>
        <p:spPr/>
        <p:txBody>
          <a:bodyPr/>
          <a:lstStyle/>
          <a:p>
            <a:r>
              <a:rPr lang="fa-IR" smtClean="0"/>
              <a:t>فرزند یا فرزندان نیز خودشان یک زیر محموعه هستند که باید بتوانند ضمن بازی و رقابت با یکدیگر رشد نمایند.</a:t>
            </a:r>
          </a:p>
          <a:p>
            <a:r>
              <a:rPr lang="fa-IR" smtClean="0"/>
              <a:t>بچه هانیازبه مرز وحریم مشخص دارند که دخالت زیادصورت نگیرد(مراقبت همراه با اجازه استقلال)</a:t>
            </a:r>
          </a:p>
          <a:p>
            <a:r>
              <a:rPr lang="fa-IR" smtClean="0"/>
              <a:t>وظیفه ونقش این زیر مجموعه: حمایت؛مراقبت ، مشاجره،مذاکره، همکاری</a:t>
            </a:r>
          </a:p>
        </p:txBody>
      </p:sp>
      <p:sp>
        <p:nvSpPr>
          <p:cNvPr id="1946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EC12A37C-3CB0-4805-A0E7-301E82D4BF4E}" type="slidenum">
              <a:rPr lang="fa-IR">
                <a:solidFill>
                  <a:srgbClr val="FEFEFE"/>
                </a:solidFill>
              </a:rPr>
              <a:pPr algn="l" fontAlgn="base">
                <a:spcBef>
                  <a:spcPct val="0"/>
                </a:spcBef>
                <a:spcAft>
                  <a:spcPct val="0"/>
                </a:spcAft>
              </a:pPr>
              <a:t>14</a:t>
            </a:fld>
            <a:endParaRPr lang="fa-IR">
              <a:solidFill>
                <a:srgbClr val="FEFEFE"/>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fa-IR" smtClean="0"/>
              <a:t>سایر مفاهیم</a:t>
            </a:r>
          </a:p>
        </p:txBody>
      </p:sp>
      <p:sp>
        <p:nvSpPr>
          <p:cNvPr id="3" name="Content Placeholder 2"/>
          <p:cNvSpPr>
            <a:spLocks noGrp="1"/>
          </p:cNvSpPr>
          <p:nvPr>
            <p:ph idx="1"/>
          </p:nvPr>
        </p:nvSpPr>
        <p:spPr/>
        <p:txBody>
          <a:bodyPr rtlCol="0">
            <a:normAutofit fontScale="85000" lnSpcReduction="20000"/>
          </a:bodyPr>
          <a:lstStyle/>
          <a:p>
            <a:pPr indent="-274320" fontAlgn="auto">
              <a:spcAft>
                <a:spcPts val="0"/>
              </a:spcAft>
              <a:defRPr/>
            </a:pPr>
            <a:r>
              <a:rPr lang="fa-IR" dirty="0" smtClean="0"/>
              <a:t>سلسله مراتب تصمیم گیری : توان تصمیم گیری باید در خانواده بین افراد متناسب با نقش وسن آن ها تقسیم گردد. البته والدین در راس می باشند</a:t>
            </a:r>
          </a:p>
          <a:p>
            <a:pPr indent="-274320" fontAlgn="auto">
              <a:spcAft>
                <a:spcPts val="0"/>
              </a:spcAft>
              <a:defRPr/>
            </a:pPr>
            <a:r>
              <a:rPr lang="fa-IR" dirty="0" smtClean="0"/>
              <a:t> ائتلاف یعنی دست به یکی کردن، که قدرت رازیادمی کندونباید درجهت منفی باشد مخصوصا والدین نباید با فرزندان علیه همسرشان ائتلاف کننداگرائتلاف هائی بین سطوح مختلف سلسله مراتب  به وجود آید نظام خانواده مشکل دارمی شود</a:t>
            </a:r>
          </a:p>
          <a:p>
            <a:pPr indent="-274320" fontAlgn="auto">
              <a:spcAft>
                <a:spcPts val="0"/>
              </a:spcAft>
              <a:defRPr/>
            </a:pPr>
            <a:r>
              <a:rPr lang="fa-IR" dirty="0" smtClean="0"/>
              <a:t>نقش یعنی هرفرد متناسب با نقشی که در خانواده دارد کارهائی را برای خانواده انجام دهد(پدری،مادری، فرزندی و .....</a:t>
            </a:r>
          </a:p>
          <a:p>
            <a:pPr indent="-274320" fontAlgn="auto">
              <a:spcAft>
                <a:spcPts val="0"/>
              </a:spcAft>
              <a:defRPr/>
            </a:pPr>
            <a:r>
              <a:rPr lang="fa-IR" dirty="0" smtClean="0"/>
              <a:t>روابط که یکی از مهمترین کارکردهای خانواده است</a:t>
            </a:r>
          </a:p>
          <a:p>
            <a:pPr marL="68580" indent="0" fontAlgn="auto">
              <a:spcAft>
                <a:spcPts val="0"/>
              </a:spcAft>
              <a:buFont typeface="Wingdings 2" panose="05020102010507070707" pitchFamily="18" charset="2"/>
              <a:buNone/>
              <a:defRPr/>
            </a:pPr>
            <a:endParaRPr lang="fa-IR" dirty="0"/>
          </a:p>
        </p:txBody>
      </p:sp>
      <p:sp>
        <p:nvSpPr>
          <p:cNvPr id="2048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5469C4B5-CB05-494B-8C03-C0952F86B87B}" type="slidenum">
              <a:rPr lang="fa-IR">
                <a:solidFill>
                  <a:srgbClr val="FEFEFE"/>
                </a:solidFill>
              </a:rPr>
              <a:pPr algn="l" fontAlgn="base">
                <a:spcBef>
                  <a:spcPct val="0"/>
                </a:spcBef>
                <a:spcAft>
                  <a:spcPct val="0"/>
                </a:spcAft>
              </a:pPr>
              <a:t>15</a:t>
            </a:fld>
            <a:endParaRPr lang="fa-IR">
              <a:solidFill>
                <a:srgbClr val="FEFEFE"/>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endParaRPr lang="fa-IR" smtClean="0"/>
          </a:p>
        </p:txBody>
      </p:sp>
      <p:sp>
        <p:nvSpPr>
          <p:cNvPr id="21507" name="Content Placeholder 2"/>
          <p:cNvSpPr>
            <a:spLocks noGrp="1"/>
          </p:cNvSpPr>
          <p:nvPr>
            <p:ph idx="1"/>
          </p:nvPr>
        </p:nvSpPr>
        <p:spPr/>
        <p:txBody>
          <a:bodyPr/>
          <a:lstStyle/>
          <a:p>
            <a:pPr>
              <a:buFont typeface="Wingdings 2" panose="05020102010507070707" pitchFamily="18" charset="2"/>
              <a:buNone/>
            </a:pPr>
            <a:r>
              <a:rPr lang="fa-IR" sz="7200" smtClean="0"/>
              <a:t>خانواده ی موفق</a:t>
            </a:r>
          </a:p>
        </p:txBody>
      </p:sp>
      <p:sp>
        <p:nvSpPr>
          <p:cNvPr id="2150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6E566890-6A8C-4F75-9065-1A4750AD1D58}" type="slidenum">
              <a:rPr lang="fa-IR">
                <a:solidFill>
                  <a:srgbClr val="FEFEFE"/>
                </a:solidFill>
              </a:rPr>
              <a:pPr algn="l" fontAlgn="base">
                <a:spcBef>
                  <a:spcPct val="0"/>
                </a:spcBef>
                <a:spcAft>
                  <a:spcPct val="0"/>
                </a:spcAft>
              </a:pPr>
              <a:t>16</a:t>
            </a:fld>
            <a:endParaRPr lang="fa-IR">
              <a:solidFill>
                <a:srgbClr val="FEFEFE"/>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mtClean="0">
                <a:solidFill>
                  <a:srgbClr val="FF0000"/>
                </a:solidFill>
                <a:cs typeface="B Titr" panose="00000700000000000000" pitchFamily="2" charset="-78"/>
              </a:rPr>
              <a:t>پنج کلید</a:t>
            </a:r>
          </a:p>
        </p:txBody>
      </p:sp>
      <p:sp>
        <p:nvSpPr>
          <p:cNvPr id="3" name="Content Placeholder 2"/>
          <p:cNvSpPr>
            <a:spLocks noGrp="1"/>
          </p:cNvSpPr>
          <p:nvPr>
            <p:ph idx="1"/>
          </p:nvPr>
        </p:nvSpPr>
        <p:spPr/>
        <p:txBody>
          <a:bodyPr rtlCol="0">
            <a:normAutofit fontScale="92500" lnSpcReduction="10000"/>
          </a:bodyPr>
          <a:lstStyle/>
          <a:p>
            <a:pPr indent="-274320" fontAlgn="auto">
              <a:lnSpc>
                <a:spcPct val="150000"/>
              </a:lnSpc>
              <a:spcAft>
                <a:spcPts val="0"/>
              </a:spcAft>
              <a:buFont typeface="Wingdings 2" panose="05020102010507070707" pitchFamily="18" charset="2"/>
              <a:buNone/>
              <a:defRPr/>
            </a:pPr>
            <a:r>
              <a:rPr lang="fa-IR" sz="3000" dirty="0" smtClean="0">
                <a:cs typeface="B Yekan" pitchFamily="2" charset="-78"/>
              </a:rPr>
              <a:t> 1-ارتباط</a:t>
            </a:r>
          </a:p>
          <a:p>
            <a:pPr indent="-274320" fontAlgn="auto">
              <a:lnSpc>
                <a:spcPct val="150000"/>
              </a:lnSpc>
              <a:spcAft>
                <a:spcPts val="0"/>
              </a:spcAft>
              <a:buFont typeface="Wingdings 2" panose="05020102010507070707" pitchFamily="18" charset="2"/>
              <a:buNone/>
              <a:defRPr/>
            </a:pPr>
            <a:r>
              <a:rPr lang="fa-IR" sz="3000" dirty="0" smtClean="0">
                <a:cs typeface="B Yekan" pitchFamily="2" charset="-78"/>
              </a:rPr>
              <a:t>2- صمیمیت</a:t>
            </a:r>
          </a:p>
          <a:p>
            <a:pPr indent="-274320" fontAlgn="auto">
              <a:lnSpc>
                <a:spcPct val="150000"/>
              </a:lnSpc>
              <a:spcAft>
                <a:spcPts val="0"/>
              </a:spcAft>
              <a:buFont typeface="Wingdings 2" panose="05020102010507070707" pitchFamily="18" charset="2"/>
              <a:buNone/>
              <a:defRPr/>
            </a:pPr>
            <a:r>
              <a:rPr lang="fa-IR" sz="3000" dirty="0" smtClean="0">
                <a:cs typeface="B Yekan" pitchFamily="2" charset="-78"/>
              </a:rPr>
              <a:t>3-انعطاف پذیری</a:t>
            </a:r>
          </a:p>
          <a:p>
            <a:pPr indent="-274320" fontAlgn="auto">
              <a:lnSpc>
                <a:spcPct val="150000"/>
              </a:lnSpc>
              <a:spcAft>
                <a:spcPts val="0"/>
              </a:spcAft>
              <a:buFont typeface="Wingdings 2" panose="05020102010507070707" pitchFamily="18" charset="2"/>
              <a:buNone/>
              <a:defRPr/>
            </a:pPr>
            <a:r>
              <a:rPr lang="fa-IR" sz="3000" dirty="0" smtClean="0">
                <a:cs typeface="B Yekan" pitchFamily="2" charset="-78"/>
              </a:rPr>
              <a:t>4-سازش پذیری</a:t>
            </a:r>
          </a:p>
          <a:p>
            <a:pPr indent="-274320" fontAlgn="auto">
              <a:lnSpc>
                <a:spcPct val="150000"/>
              </a:lnSpc>
              <a:spcAft>
                <a:spcPts val="0"/>
              </a:spcAft>
              <a:buFont typeface="Wingdings 2" panose="05020102010507070707" pitchFamily="18" charset="2"/>
              <a:buNone/>
              <a:defRPr/>
            </a:pPr>
            <a:r>
              <a:rPr lang="fa-IR" sz="3000" dirty="0" smtClean="0">
                <a:cs typeface="B Yekan" pitchFamily="2" charset="-78"/>
              </a:rPr>
              <a:t>5- حل تعارضات</a:t>
            </a:r>
          </a:p>
          <a:p>
            <a:pPr indent="-274320" fontAlgn="auto">
              <a:lnSpc>
                <a:spcPct val="150000"/>
              </a:lnSpc>
              <a:spcAft>
                <a:spcPts val="0"/>
              </a:spcAft>
              <a:defRPr/>
            </a:pPr>
            <a:endParaRPr lang="fa-IR" sz="3000" dirty="0">
              <a:cs typeface="B Yekan" pitchFamily="2" charset="-78"/>
            </a:endParaRPr>
          </a:p>
        </p:txBody>
      </p:sp>
      <p:sp>
        <p:nvSpPr>
          <p:cNvPr id="22532" name="Slide Number Placeholder 3"/>
          <p:cNvSpPr>
            <a:spLocks noGrp="1"/>
          </p:cNvSpPr>
          <p:nvPr>
            <p:ph type="sldNum" sz="quarter" idx="12"/>
          </p:nvPr>
        </p:nvSpPr>
        <p:spPr bwMode="auto">
          <a:xfrm>
            <a:off x="4103688" y="6524625"/>
            <a:ext cx="13319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ctr" fontAlgn="base">
              <a:spcBef>
                <a:spcPct val="0"/>
              </a:spcBef>
              <a:spcAft>
                <a:spcPct val="0"/>
              </a:spcAft>
            </a:pPr>
            <a:fld id="{11B0DA55-7649-4AB0-9E97-30D8B744F5E7}" type="slidenum">
              <a:rPr lang="fa-IR" sz="1600">
                <a:cs typeface="B Titr" panose="00000700000000000000" pitchFamily="2" charset="-78"/>
              </a:rPr>
              <a:pPr algn="ctr" fontAlgn="base">
                <a:spcBef>
                  <a:spcPct val="0"/>
                </a:spcBef>
                <a:spcAft>
                  <a:spcPct val="0"/>
                </a:spcAft>
              </a:pPr>
              <a:t>17</a:t>
            </a:fld>
            <a:endParaRPr lang="fa-IR" sz="1600">
              <a:cs typeface="B Titr" panose="00000700000000000000" pitchFamily="2" charset="-78"/>
            </a:endParaRPr>
          </a:p>
        </p:txBody>
      </p:sp>
      <p:sp>
        <p:nvSpPr>
          <p:cNvPr id="5" name="Oval 4">
            <a:hlinkClick r:id="" action="ppaction://hlinkshowjump?jump=nextslide"/>
          </p:cNvPr>
          <p:cNvSpPr/>
          <p:nvPr/>
        </p:nvSpPr>
        <p:spPr>
          <a:xfrm>
            <a:off x="7596336" y="6237312"/>
            <a:ext cx="432048" cy="432048"/>
          </a:xfrm>
          <a:prstGeom prst="ellipse">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6" name="Right Arrow 5">
            <a:hlinkClick r:id="" action="ppaction://hlinkshowjump?jump=nextslide"/>
          </p:cNvPr>
          <p:cNvSpPr/>
          <p:nvPr/>
        </p:nvSpPr>
        <p:spPr>
          <a:xfrm flipH="1">
            <a:off x="7668344" y="6309320"/>
            <a:ext cx="288032" cy="288032"/>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22539" name="TextBox 6"/>
          <p:cNvSpPr txBox="1">
            <a:spLocks noChangeArrowheads="1"/>
          </p:cNvSpPr>
          <p:nvPr/>
        </p:nvSpPr>
        <p:spPr bwMode="auto">
          <a:xfrm>
            <a:off x="7596188" y="6638925"/>
            <a:ext cx="936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eaLnBrk="1" hangingPunct="1"/>
            <a:r>
              <a:rPr lang="fa-IR" sz="1000">
                <a:solidFill>
                  <a:schemeClr val="bg1"/>
                </a:solidFill>
                <a:cs typeface="B Yekan" panose="00000400000000000000" pitchFamily="2" charset="-78"/>
              </a:rPr>
              <a:t>بعدی</a:t>
            </a:r>
          </a:p>
        </p:txBody>
      </p:sp>
      <p:sp>
        <p:nvSpPr>
          <p:cNvPr id="8" name="Oval 7">
            <a:hlinkClick r:id="" action="ppaction://hlinkshowjump?jump=endshow"/>
          </p:cNvPr>
          <p:cNvSpPr/>
          <p:nvPr/>
        </p:nvSpPr>
        <p:spPr>
          <a:xfrm>
            <a:off x="323528" y="6237312"/>
            <a:ext cx="360040" cy="360040"/>
          </a:xfrm>
          <a:prstGeom prst="ellipse">
            <a:avLst/>
          </a:prstGeom>
          <a:solidFill>
            <a:srgbClr val="FF0000"/>
          </a:solidFill>
        </p:spPr>
        <p:style>
          <a:lnRef idx="1">
            <a:schemeClr val="accent3"/>
          </a:lnRef>
          <a:fillRef idx="3">
            <a:schemeClr val="accent3"/>
          </a:fillRef>
          <a:effectRef idx="2">
            <a:schemeClr val="accent3"/>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9" name="Multiply 8">
            <a:hlinkClick r:id="rId2" action="ppaction://hlinkpres?slideindex=1&amp;slidetitle=" tooltip="خروج از برنامه"/>
          </p:cNvPr>
          <p:cNvSpPr/>
          <p:nvPr/>
        </p:nvSpPr>
        <p:spPr>
          <a:xfrm>
            <a:off x="323528" y="6237312"/>
            <a:ext cx="360040" cy="360040"/>
          </a:xfrm>
          <a:prstGeom prst="mathMultiply">
            <a:avLst>
              <a:gd name="adj1" fmla="val 15824"/>
            </a:avLst>
          </a:prstGeom>
        </p:spPr>
        <p:style>
          <a:lnRef idx="1">
            <a:schemeClr val="dk1"/>
          </a:lnRef>
          <a:fillRef idx="3">
            <a:schemeClr val="dk1"/>
          </a:fillRef>
          <a:effectRef idx="2">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0"/>
                                        <p:tgtEl>
                                          <p:spTgt spid="3">
                                            <p:txEl>
                                              <p:pRg st="3" end="3"/>
                                            </p:txEl>
                                          </p:spTgt>
                                        </p:tgtEl>
                                      </p:cBhvr>
                                    </p:animEffect>
                                    <p:anim calcmode="lin" valueType="num">
                                      <p:cBhvr>
                                        <p:cTn id="3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1000"/>
                                        <p:tgtEl>
                                          <p:spTgt spid="3">
                                            <p:txEl>
                                              <p:pRg st="4" end="4"/>
                                            </p:txEl>
                                          </p:spTgt>
                                        </p:tgtEl>
                                      </p:cBhvr>
                                    </p:animEffect>
                                    <p:anim calcmode="lin" valueType="num">
                                      <p:cBhvr>
                                        <p:cTn id="4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fa-IR" smtClean="0"/>
              <a:t>ارتباط</a:t>
            </a:r>
          </a:p>
        </p:txBody>
      </p:sp>
      <p:sp>
        <p:nvSpPr>
          <p:cNvPr id="23555" name="Content Placeholder 2"/>
          <p:cNvSpPr>
            <a:spLocks noGrp="1"/>
          </p:cNvSpPr>
          <p:nvPr>
            <p:ph idx="1"/>
          </p:nvPr>
        </p:nvSpPr>
        <p:spPr/>
        <p:txBody>
          <a:bodyPr/>
          <a:lstStyle/>
          <a:p>
            <a:pPr marL="68263" indent="0">
              <a:buFont typeface="Wingdings 2" panose="05020102010507070707" pitchFamily="18" charset="2"/>
              <a:buNone/>
            </a:pPr>
            <a:r>
              <a:rPr lang="fa-IR" smtClean="0"/>
              <a:t>مهم ترین مقیاس سنجش موفقیت زندگی زناشویی</a:t>
            </a:r>
          </a:p>
          <a:p>
            <a:pPr marL="68263" indent="0">
              <a:buFont typeface="Wingdings 2" panose="05020102010507070707" pitchFamily="18" charset="2"/>
              <a:buNone/>
            </a:pPr>
            <a:r>
              <a:rPr lang="fa-IR" smtClean="0"/>
              <a:t>قدرت مندترین حوزه ای که زوج موفق را از ناموفق متمایز می کند</a:t>
            </a:r>
          </a:p>
          <a:p>
            <a:pPr marL="68263" indent="0">
              <a:buFont typeface="Wingdings 2" panose="05020102010507070707" pitchFamily="18" charset="2"/>
              <a:buNone/>
            </a:pPr>
            <a:r>
              <a:rPr lang="fa-IR" smtClean="0"/>
              <a:t>توانایی در میان گذاشتن احساسات ، باورهای مهم مهرت گوش دادن ،همدلی و  </a:t>
            </a:r>
          </a:p>
          <a:p>
            <a:pPr marL="68263" indent="0">
              <a:buFont typeface="Wingdings 2" panose="05020102010507070707" pitchFamily="18" charset="2"/>
              <a:buNone/>
            </a:pPr>
            <a:r>
              <a:rPr lang="fa-IR" smtClean="0"/>
              <a:t>همسران موفق از حرف زدن باهم کاملا ابراز رضایت دارند و درک می شوند وراحت ابراز احساس می کنند </a:t>
            </a:r>
          </a:p>
          <a:p>
            <a:pPr marL="68263" indent="0">
              <a:buFont typeface="Wingdings 2" panose="05020102010507070707" pitchFamily="18" charset="2"/>
              <a:buNone/>
            </a:pPr>
            <a:endParaRPr lang="fa-IR" smtClean="0"/>
          </a:p>
        </p:txBody>
      </p:sp>
      <p:sp>
        <p:nvSpPr>
          <p:cNvPr id="2355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fontAlgn="base">
              <a:spcBef>
                <a:spcPct val="0"/>
              </a:spcBef>
              <a:spcAft>
                <a:spcPct val="0"/>
              </a:spcAft>
            </a:pPr>
            <a:fld id="{98AE479F-F063-4F57-974E-3E016E8BE150}" type="slidenum">
              <a:rPr lang="fa-IR">
                <a:solidFill>
                  <a:srgbClr val="FEFEFE"/>
                </a:solidFill>
              </a:rPr>
              <a:pPr algn="l" fontAlgn="base">
                <a:spcBef>
                  <a:spcPct val="0"/>
                </a:spcBef>
                <a:spcAft>
                  <a:spcPct val="0"/>
                </a:spcAft>
              </a:pPr>
              <a:t>18</a:t>
            </a:fld>
            <a:endParaRPr lang="fa-IR">
              <a:solidFill>
                <a:srgbClr val="FEFEFE"/>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mtClean="0">
                <a:cs typeface="B Titr" panose="00000700000000000000" pitchFamily="2" charset="-78"/>
              </a:rPr>
              <a:t>ادامه...</a:t>
            </a:r>
          </a:p>
        </p:txBody>
      </p:sp>
      <p:sp>
        <p:nvSpPr>
          <p:cNvPr id="3" name="Content Placeholder 2"/>
          <p:cNvSpPr>
            <a:spLocks noGrp="1"/>
          </p:cNvSpPr>
          <p:nvPr>
            <p:ph idx="1"/>
          </p:nvPr>
        </p:nvSpPr>
        <p:spPr/>
        <p:txBody>
          <a:bodyPr/>
          <a:lstStyle/>
          <a:p>
            <a:pPr>
              <a:lnSpc>
                <a:spcPct val="150000"/>
              </a:lnSpc>
            </a:pPr>
            <a:r>
              <a:rPr lang="fa-IR" sz="3000" smtClean="0">
                <a:cs typeface="B Yekan" panose="00000400000000000000" pitchFamily="2" charset="-78"/>
              </a:rPr>
              <a:t>ارتباط این قدرت را دارد که زوج ها را بهم نزدیک یا دور سازد</a:t>
            </a:r>
          </a:p>
          <a:p>
            <a:pPr>
              <a:lnSpc>
                <a:spcPct val="150000"/>
              </a:lnSpc>
            </a:pPr>
            <a:r>
              <a:rPr lang="fa-IR" sz="3000" smtClean="0">
                <a:cs typeface="B Yekan" panose="00000400000000000000" pitchFamily="2" charset="-78"/>
              </a:rPr>
              <a:t>میزان با علاقه گوش دادن به صحبت های غریبه ها و همسر</a:t>
            </a:r>
          </a:p>
        </p:txBody>
      </p:sp>
      <p:sp>
        <p:nvSpPr>
          <p:cNvPr id="24580" name="Slide Number Placeholder 3"/>
          <p:cNvSpPr>
            <a:spLocks noGrp="1"/>
          </p:cNvSpPr>
          <p:nvPr>
            <p:ph type="sldNum" sz="quarter" idx="12"/>
          </p:nvPr>
        </p:nvSpPr>
        <p:spPr bwMode="auto">
          <a:xfrm>
            <a:off x="4103688" y="6524625"/>
            <a:ext cx="13319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ctr" fontAlgn="base">
              <a:spcBef>
                <a:spcPct val="0"/>
              </a:spcBef>
              <a:spcAft>
                <a:spcPct val="0"/>
              </a:spcAft>
            </a:pPr>
            <a:fld id="{8993D439-9B51-4953-88DA-B104E8C04E7E}" type="slidenum">
              <a:rPr lang="fa-IR" sz="1600">
                <a:cs typeface="B Titr" panose="00000700000000000000" pitchFamily="2" charset="-78"/>
              </a:rPr>
              <a:pPr algn="ctr" fontAlgn="base">
                <a:spcBef>
                  <a:spcPct val="0"/>
                </a:spcBef>
                <a:spcAft>
                  <a:spcPct val="0"/>
                </a:spcAft>
              </a:pPr>
              <a:t>19</a:t>
            </a:fld>
            <a:endParaRPr lang="fa-IR" sz="1600">
              <a:cs typeface="B Titr" panose="00000700000000000000" pitchFamily="2" charset="-78"/>
            </a:endParaRPr>
          </a:p>
        </p:txBody>
      </p:sp>
      <p:sp>
        <p:nvSpPr>
          <p:cNvPr id="5" name="Oval 4">
            <a:hlinkClick r:id="" action="ppaction://hlinkshowjump?jump=nextslide"/>
          </p:cNvPr>
          <p:cNvSpPr/>
          <p:nvPr/>
        </p:nvSpPr>
        <p:spPr>
          <a:xfrm>
            <a:off x="7596336" y="6237312"/>
            <a:ext cx="432048" cy="432048"/>
          </a:xfrm>
          <a:prstGeom prst="ellipse">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6" name="Right Arrow 5">
            <a:hlinkClick r:id="" action="ppaction://hlinkshowjump?jump=nextslide"/>
          </p:cNvPr>
          <p:cNvSpPr/>
          <p:nvPr/>
        </p:nvSpPr>
        <p:spPr>
          <a:xfrm flipH="1">
            <a:off x="7668344" y="6309320"/>
            <a:ext cx="288032" cy="288032"/>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24587" name="TextBox 6"/>
          <p:cNvSpPr txBox="1">
            <a:spLocks noChangeArrowheads="1"/>
          </p:cNvSpPr>
          <p:nvPr/>
        </p:nvSpPr>
        <p:spPr bwMode="auto">
          <a:xfrm>
            <a:off x="7596188" y="6638925"/>
            <a:ext cx="936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eaLnBrk="1" hangingPunct="1"/>
            <a:r>
              <a:rPr lang="fa-IR" sz="1000">
                <a:solidFill>
                  <a:schemeClr val="bg1"/>
                </a:solidFill>
                <a:cs typeface="B Yekan" panose="00000400000000000000" pitchFamily="2" charset="-78"/>
              </a:rPr>
              <a:t>بعدی</a:t>
            </a:r>
          </a:p>
        </p:txBody>
      </p:sp>
      <p:sp>
        <p:nvSpPr>
          <p:cNvPr id="8" name="Oval 7">
            <a:hlinkClick r:id="" action="ppaction://hlinkshowjump?jump=endshow"/>
          </p:cNvPr>
          <p:cNvSpPr/>
          <p:nvPr/>
        </p:nvSpPr>
        <p:spPr>
          <a:xfrm>
            <a:off x="323528" y="6237312"/>
            <a:ext cx="360040" cy="360040"/>
          </a:xfrm>
          <a:prstGeom prst="ellipse">
            <a:avLst/>
          </a:prstGeom>
          <a:solidFill>
            <a:srgbClr val="FF0000"/>
          </a:solidFill>
        </p:spPr>
        <p:style>
          <a:lnRef idx="1">
            <a:schemeClr val="accent3"/>
          </a:lnRef>
          <a:fillRef idx="3">
            <a:schemeClr val="accent3"/>
          </a:fillRef>
          <a:effectRef idx="2">
            <a:schemeClr val="accent3"/>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9" name="Multiply 8">
            <a:hlinkClick r:id="rId2" action="ppaction://hlinkpres?slideindex=1&amp;slidetitle=" tooltip="خروج از برنامه"/>
          </p:cNvPr>
          <p:cNvSpPr/>
          <p:nvPr/>
        </p:nvSpPr>
        <p:spPr>
          <a:xfrm>
            <a:off x="323528" y="6237312"/>
            <a:ext cx="360040" cy="360040"/>
          </a:xfrm>
          <a:prstGeom prst="mathMultiply">
            <a:avLst>
              <a:gd name="adj1" fmla="val 15824"/>
            </a:avLst>
          </a:prstGeom>
        </p:spPr>
        <p:style>
          <a:lnRef idx="1">
            <a:schemeClr val="dk1"/>
          </a:lnRef>
          <a:fillRef idx="3">
            <a:schemeClr val="dk1"/>
          </a:fillRef>
          <a:effectRef idx="2">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mtClean="0">
                <a:latin typeface="_L4i_Nastaliq"/>
                <a:ea typeface="_L4i_Mehr"/>
                <a:cs typeface="_L4i_Mehr"/>
              </a:rPr>
              <a:t>صمیمیت</a:t>
            </a:r>
          </a:p>
        </p:txBody>
      </p:sp>
      <p:sp>
        <p:nvSpPr>
          <p:cNvPr id="3" name="Content Placeholder 2"/>
          <p:cNvSpPr>
            <a:spLocks noGrp="1"/>
          </p:cNvSpPr>
          <p:nvPr>
            <p:ph idx="1"/>
          </p:nvPr>
        </p:nvSpPr>
        <p:spPr/>
        <p:txBody>
          <a:bodyPr/>
          <a:lstStyle/>
          <a:p>
            <a:pPr>
              <a:lnSpc>
                <a:spcPct val="150000"/>
              </a:lnSpc>
            </a:pPr>
            <a:r>
              <a:rPr lang="fa-IR" sz="3000" smtClean="0">
                <a:cs typeface="B Titr" panose="00000700000000000000" pitchFamily="2" charset="-78"/>
              </a:rPr>
              <a:t>میزان ارتباط تجربه شده بین زوج ها و میزان تعادلی که بین با هم بودن و جدابودن است </a:t>
            </a:r>
          </a:p>
          <a:p>
            <a:pPr>
              <a:lnSpc>
                <a:spcPct val="150000"/>
              </a:lnSpc>
            </a:pPr>
            <a:r>
              <a:rPr lang="fa-IR" sz="3000" smtClean="0">
                <a:cs typeface="B Titr" panose="00000700000000000000" pitchFamily="2" charset="-78"/>
              </a:rPr>
              <a:t>کمک بیشتر به یکدیگر ، وقت گذاشتن بیشتر ، اولویت دادن به رابطه خود و بیان احساسات</a:t>
            </a:r>
          </a:p>
        </p:txBody>
      </p:sp>
      <p:sp>
        <p:nvSpPr>
          <p:cNvPr id="25604" name="Slide Number Placeholder 3"/>
          <p:cNvSpPr>
            <a:spLocks noGrp="1"/>
          </p:cNvSpPr>
          <p:nvPr>
            <p:ph type="sldNum" sz="quarter" idx="12"/>
          </p:nvPr>
        </p:nvSpPr>
        <p:spPr bwMode="auto">
          <a:xfrm>
            <a:off x="4103688" y="6524625"/>
            <a:ext cx="13319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ctr" fontAlgn="base">
              <a:spcBef>
                <a:spcPct val="0"/>
              </a:spcBef>
              <a:spcAft>
                <a:spcPct val="0"/>
              </a:spcAft>
            </a:pPr>
            <a:fld id="{B421031D-CF29-40DC-8BAA-61BD27C86E22}" type="slidenum">
              <a:rPr lang="fa-IR" sz="1600">
                <a:cs typeface="B Titr" panose="00000700000000000000" pitchFamily="2" charset="-78"/>
              </a:rPr>
              <a:pPr algn="ctr" fontAlgn="base">
                <a:spcBef>
                  <a:spcPct val="0"/>
                </a:spcBef>
                <a:spcAft>
                  <a:spcPct val="0"/>
                </a:spcAft>
              </a:pPr>
              <a:t>20</a:t>
            </a:fld>
            <a:endParaRPr lang="fa-IR" sz="1600">
              <a:cs typeface="B Titr" panose="00000700000000000000" pitchFamily="2" charset="-78"/>
            </a:endParaRPr>
          </a:p>
        </p:txBody>
      </p:sp>
      <p:sp>
        <p:nvSpPr>
          <p:cNvPr id="5" name="Oval 4">
            <a:hlinkClick r:id="" action="ppaction://hlinkshowjump?jump=nextslide"/>
          </p:cNvPr>
          <p:cNvSpPr/>
          <p:nvPr/>
        </p:nvSpPr>
        <p:spPr>
          <a:xfrm>
            <a:off x="7596336" y="6237312"/>
            <a:ext cx="432048" cy="432048"/>
          </a:xfrm>
          <a:prstGeom prst="ellipse">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6" name="Right Arrow 5">
            <a:hlinkClick r:id="" action="ppaction://hlinkshowjump?jump=nextslide"/>
          </p:cNvPr>
          <p:cNvSpPr/>
          <p:nvPr/>
        </p:nvSpPr>
        <p:spPr>
          <a:xfrm flipH="1">
            <a:off x="7668344" y="6309320"/>
            <a:ext cx="288032" cy="288032"/>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25611" name="TextBox 6"/>
          <p:cNvSpPr txBox="1">
            <a:spLocks noChangeArrowheads="1"/>
          </p:cNvSpPr>
          <p:nvPr/>
        </p:nvSpPr>
        <p:spPr bwMode="auto">
          <a:xfrm>
            <a:off x="7596188" y="6638925"/>
            <a:ext cx="936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eaLnBrk="1" hangingPunct="1"/>
            <a:r>
              <a:rPr lang="fa-IR" sz="1000">
                <a:solidFill>
                  <a:schemeClr val="bg1"/>
                </a:solidFill>
                <a:cs typeface="B Yekan" panose="00000400000000000000" pitchFamily="2" charset="-78"/>
              </a:rPr>
              <a:t>بعدی</a:t>
            </a:r>
          </a:p>
        </p:txBody>
      </p:sp>
      <p:sp>
        <p:nvSpPr>
          <p:cNvPr id="8" name="Oval 7">
            <a:hlinkClick r:id="" action="ppaction://hlinkshowjump?jump=endshow"/>
          </p:cNvPr>
          <p:cNvSpPr/>
          <p:nvPr/>
        </p:nvSpPr>
        <p:spPr>
          <a:xfrm>
            <a:off x="323528" y="6237312"/>
            <a:ext cx="360040" cy="360040"/>
          </a:xfrm>
          <a:prstGeom prst="ellipse">
            <a:avLst/>
          </a:prstGeom>
          <a:solidFill>
            <a:srgbClr val="FF0000"/>
          </a:solidFill>
        </p:spPr>
        <p:style>
          <a:lnRef idx="1">
            <a:schemeClr val="accent3"/>
          </a:lnRef>
          <a:fillRef idx="3">
            <a:schemeClr val="accent3"/>
          </a:fillRef>
          <a:effectRef idx="2">
            <a:schemeClr val="accent3"/>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9" name="Multiply 8">
            <a:hlinkClick r:id="rId3" action="ppaction://hlinkpres?slideindex=1&amp;slidetitle=" tooltip="خروج از برنامه"/>
          </p:cNvPr>
          <p:cNvSpPr/>
          <p:nvPr/>
        </p:nvSpPr>
        <p:spPr>
          <a:xfrm>
            <a:off x="323528" y="6237312"/>
            <a:ext cx="360040" cy="360040"/>
          </a:xfrm>
          <a:prstGeom prst="mathMultiply">
            <a:avLst>
              <a:gd name="adj1" fmla="val 15824"/>
            </a:avLst>
          </a:prstGeom>
        </p:spPr>
        <p:style>
          <a:lnRef idx="1">
            <a:schemeClr val="dk1"/>
          </a:lnRef>
          <a:fillRef idx="3">
            <a:schemeClr val="dk1"/>
          </a:fillRef>
          <a:effectRef idx="2">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mtClean="0">
                <a:cs typeface="B Titr" panose="00000700000000000000" pitchFamily="2" charset="-78"/>
              </a:rPr>
              <a:t>انعطاف پذیری</a:t>
            </a:r>
          </a:p>
        </p:txBody>
      </p:sp>
      <p:sp>
        <p:nvSpPr>
          <p:cNvPr id="3" name="Content Placeholder 2"/>
          <p:cNvSpPr>
            <a:spLocks noGrp="1"/>
          </p:cNvSpPr>
          <p:nvPr>
            <p:ph idx="1"/>
          </p:nvPr>
        </p:nvSpPr>
        <p:spPr/>
        <p:txBody>
          <a:bodyPr/>
          <a:lstStyle/>
          <a:p>
            <a:pPr>
              <a:lnSpc>
                <a:spcPct val="150000"/>
              </a:lnSpc>
            </a:pPr>
            <a:r>
              <a:rPr lang="fa-IR" sz="3000" smtClean="0">
                <a:cs typeface="B Yekan" panose="00000400000000000000" pitchFamily="2" charset="-78"/>
              </a:rPr>
              <a:t>ظرفیتی که یک زوج برای تغییر کردن و انطباق پذیری در مواقع ضروری از خود نشان می دهد- تقسیم رهبری و تعویض مسؤلیت و نقش در مواقع ضروری</a:t>
            </a:r>
          </a:p>
        </p:txBody>
      </p:sp>
      <p:sp>
        <p:nvSpPr>
          <p:cNvPr id="27652" name="Slide Number Placeholder 3"/>
          <p:cNvSpPr>
            <a:spLocks noGrp="1"/>
          </p:cNvSpPr>
          <p:nvPr>
            <p:ph type="sldNum" sz="quarter" idx="12"/>
          </p:nvPr>
        </p:nvSpPr>
        <p:spPr bwMode="auto">
          <a:xfrm>
            <a:off x="4103688" y="6524625"/>
            <a:ext cx="13319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ctr" fontAlgn="base">
              <a:spcBef>
                <a:spcPct val="0"/>
              </a:spcBef>
              <a:spcAft>
                <a:spcPct val="0"/>
              </a:spcAft>
            </a:pPr>
            <a:fld id="{13C85F09-4FFD-4ACB-880A-30C6682ACAEA}" type="slidenum">
              <a:rPr lang="fa-IR" sz="1600">
                <a:cs typeface="B Titr" panose="00000700000000000000" pitchFamily="2" charset="-78"/>
              </a:rPr>
              <a:pPr algn="ctr" fontAlgn="base">
                <a:spcBef>
                  <a:spcPct val="0"/>
                </a:spcBef>
                <a:spcAft>
                  <a:spcPct val="0"/>
                </a:spcAft>
              </a:pPr>
              <a:t>21</a:t>
            </a:fld>
            <a:endParaRPr lang="fa-IR" sz="1600">
              <a:cs typeface="B Titr" panose="00000700000000000000" pitchFamily="2" charset="-78"/>
            </a:endParaRPr>
          </a:p>
        </p:txBody>
      </p:sp>
      <p:sp>
        <p:nvSpPr>
          <p:cNvPr id="5" name="Oval 4">
            <a:hlinkClick r:id="" action="ppaction://hlinkshowjump?jump=nextslide"/>
          </p:cNvPr>
          <p:cNvSpPr/>
          <p:nvPr/>
        </p:nvSpPr>
        <p:spPr>
          <a:xfrm>
            <a:off x="7596336" y="6237312"/>
            <a:ext cx="432048" cy="432048"/>
          </a:xfrm>
          <a:prstGeom prst="ellipse">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6" name="Right Arrow 5">
            <a:hlinkClick r:id="" action="ppaction://hlinkshowjump?jump=nextslide"/>
          </p:cNvPr>
          <p:cNvSpPr/>
          <p:nvPr/>
        </p:nvSpPr>
        <p:spPr>
          <a:xfrm flipH="1">
            <a:off x="7668344" y="6309320"/>
            <a:ext cx="288032" cy="288032"/>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27659" name="TextBox 6"/>
          <p:cNvSpPr txBox="1">
            <a:spLocks noChangeArrowheads="1"/>
          </p:cNvSpPr>
          <p:nvPr/>
        </p:nvSpPr>
        <p:spPr bwMode="auto">
          <a:xfrm>
            <a:off x="7596188" y="6638925"/>
            <a:ext cx="936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eaLnBrk="1" hangingPunct="1"/>
            <a:r>
              <a:rPr lang="fa-IR" sz="1000">
                <a:solidFill>
                  <a:schemeClr val="bg1"/>
                </a:solidFill>
                <a:cs typeface="B Yekan" panose="00000400000000000000" pitchFamily="2" charset="-78"/>
              </a:rPr>
              <a:t>بعدی</a:t>
            </a:r>
          </a:p>
        </p:txBody>
      </p:sp>
      <p:sp>
        <p:nvSpPr>
          <p:cNvPr id="8" name="Oval 7">
            <a:hlinkClick r:id="" action="ppaction://hlinkshowjump?jump=endshow"/>
          </p:cNvPr>
          <p:cNvSpPr/>
          <p:nvPr/>
        </p:nvSpPr>
        <p:spPr>
          <a:xfrm>
            <a:off x="323528" y="6237312"/>
            <a:ext cx="360040" cy="360040"/>
          </a:xfrm>
          <a:prstGeom prst="ellipse">
            <a:avLst/>
          </a:prstGeom>
          <a:solidFill>
            <a:srgbClr val="FF0000"/>
          </a:solidFill>
        </p:spPr>
        <p:style>
          <a:lnRef idx="1">
            <a:schemeClr val="accent3"/>
          </a:lnRef>
          <a:fillRef idx="3">
            <a:schemeClr val="accent3"/>
          </a:fillRef>
          <a:effectRef idx="2">
            <a:schemeClr val="accent3"/>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9" name="Multiply 8">
            <a:hlinkClick r:id="rId2" action="ppaction://hlinkpres?slideindex=1&amp;slidetitle=" tooltip="خروج از برنامه"/>
          </p:cNvPr>
          <p:cNvSpPr/>
          <p:nvPr/>
        </p:nvSpPr>
        <p:spPr>
          <a:xfrm>
            <a:off x="323528" y="6237312"/>
            <a:ext cx="360040" cy="360040"/>
          </a:xfrm>
          <a:prstGeom prst="mathMultiply">
            <a:avLst>
              <a:gd name="adj1" fmla="val 15824"/>
            </a:avLst>
          </a:prstGeom>
        </p:spPr>
        <p:style>
          <a:lnRef idx="1">
            <a:schemeClr val="dk1"/>
          </a:lnRef>
          <a:fillRef idx="3">
            <a:schemeClr val="dk1"/>
          </a:fillRef>
          <a:effectRef idx="2">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algn="ctr" fontAlgn="auto">
              <a:spcAft>
                <a:spcPts val="0"/>
              </a:spcAft>
              <a:defRPr/>
            </a:pPr>
            <a:r>
              <a:rPr lang="fa-IR" dirty="0" smtClean="0">
                <a:solidFill>
                  <a:srgbClr val="FF0000"/>
                </a:solidFill>
                <a:cs typeface="B Titr" pitchFamily="2" charset="-78"/>
              </a:rPr>
              <a:t>سازش پذیری شخصیت</a:t>
            </a:r>
            <a:br>
              <a:rPr lang="fa-IR" dirty="0" smtClean="0">
                <a:solidFill>
                  <a:srgbClr val="FF0000"/>
                </a:solidFill>
                <a:cs typeface="B Titr" pitchFamily="2" charset="-78"/>
              </a:rPr>
            </a:br>
            <a:endParaRPr lang="fa-IR" dirty="0">
              <a:solidFill>
                <a:srgbClr val="FF0000"/>
              </a:solidFill>
              <a:cs typeface="B Titr" pitchFamily="2" charset="-78"/>
            </a:endParaRPr>
          </a:p>
        </p:txBody>
      </p:sp>
      <p:sp>
        <p:nvSpPr>
          <p:cNvPr id="3" name="Content Placeholder 2"/>
          <p:cNvSpPr>
            <a:spLocks noGrp="1"/>
          </p:cNvSpPr>
          <p:nvPr>
            <p:ph idx="1"/>
          </p:nvPr>
        </p:nvSpPr>
        <p:spPr/>
        <p:txBody>
          <a:bodyPr rtlCol="0">
            <a:normAutofit/>
          </a:bodyPr>
          <a:lstStyle/>
          <a:p>
            <a:pPr indent="-274320" fontAlgn="auto">
              <a:lnSpc>
                <a:spcPct val="150000"/>
              </a:lnSpc>
              <a:spcAft>
                <a:spcPts val="0"/>
              </a:spcAft>
              <a:defRPr/>
            </a:pPr>
            <a:r>
              <a:rPr lang="fa-IR" sz="3000" dirty="0" smtClean="0">
                <a:solidFill>
                  <a:schemeClr val="accent2">
                    <a:lumMod val="50000"/>
                  </a:schemeClr>
                </a:solidFill>
                <a:cs typeface="B Jadid" pitchFamily="2" charset="-78"/>
              </a:rPr>
              <a:t>شخصیت همسر خود را می پسندند و احساس نمی کنند که همسرشان سعی دارد که آن ها را کنترل کند و یا بجای او تصمیم بگیرد </a:t>
            </a:r>
          </a:p>
          <a:p>
            <a:pPr indent="-274320" fontAlgn="auto">
              <a:lnSpc>
                <a:spcPct val="150000"/>
              </a:lnSpc>
              <a:spcAft>
                <a:spcPts val="0"/>
              </a:spcAft>
              <a:buFont typeface="Wingdings 2" panose="05020102010507070707" pitchFamily="18" charset="2"/>
              <a:buNone/>
              <a:defRPr/>
            </a:pPr>
            <a:endParaRPr lang="fa-IR" sz="3000" dirty="0">
              <a:solidFill>
                <a:schemeClr val="tx1"/>
              </a:solidFill>
              <a:cs typeface="B Yekan" pitchFamily="2" charset="-78"/>
            </a:endParaRPr>
          </a:p>
        </p:txBody>
      </p:sp>
      <p:sp>
        <p:nvSpPr>
          <p:cNvPr id="28676" name="Slide Number Placeholder 3"/>
          <p:cNvSpPr>
            <a:spLocks noGrp="1"/>
          </p:cNvSpPr>
          <p:nvPr>
            <p:ph type="sldNum" sz="quarter" idx="12"/>
          </p:nvPr>
        </p:nvSpPr>
        <p:spPr bwMode="auto">
          <a:xfrm>
            <a:off x="4103688" y="6524625"/>
            <a:ext cx="13319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ctr" fontAlgn="base">
              <a:spcBef>
                <a:spcPct val="0"/>
              </a:spcBef>
              <a:spcAft>
                <a:spcPct val="0"/>
              </a:spcAft>
            </a:pPr>
            <a:fld id="{6C7F45FD-2A0C-492A-820B-D3D17C0D6D7D}" type="slidenum">
              <a:rPr lang="fa-IR" sz="1600">
                <a:cs typeface="B Titr" panose="00000700000000000000" pitchFamily="2" charset="-78"/>
              </a:rPr>
              <a:pPr algn="ctr" fontAlgn="base">
                <a:spcBef>
                  <a:spcPct val="0"/>
                </a:spcBef>
                <a:spcAft>
                  <a:spcPct val="0"/>
                </a:spcAft>
              </a:pPr>
              <a:t>22</a:t>
            </a:fld>
            <a:endParaRPr lang="fa-IR" sz="1600">
              <a:cs typeface="B Titr" panose="00000700000000000000" pitchFamily="2" charset="-78"/>
            </a:endParaRPr>
          </a:p>
        </p:txBody>
      </p:sp>
      <p:sp>
        <p:nvSpPr>
          <p:cNvPr id="5" name="Oval 4">
            <a:hlinkClick r:id="" action="ppaction://hlinkshowjump?jump=nextslide"/>
          </p:cNvPr>
          <p:cNvSpPr/>
          <p:nvPr/>
        </p:nvSpPr>
        <p:spPr>
          <a:xfrm>
            <a:off x="7596336" y="6237312"/>
            <a:ext cx="432048" cy="432048"/>
          </a:xfrm>
          <a:prstGeom prst="ellipse">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6" name="Right Arrow 5">
            <a:hlinkClick r:id="" action="ppaction://hlinkshowjump?jump=nextslide"/>
          </p:cNvPr>
          <p:cNvSpPr/>
          <p:nvPr/>
        </p:nvSpPr>
        <p:spPr>
          <a:xfrm flipH="1">
            <a:off x="7668344" y="6309320"/>
            <a:ext cx="288032" cy="288032"/>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28683" name="TextBox 6"/>
          <p:cNvSpPr txBox="1">
            <a:spLocks noChangeArrowheads="1"/>
          </p:cNvSpPr>
          <p:nvPr/>
        </p:nvSpPr>
        <p:spPr bwMode="auto">
          <a:xfrm>
            <a:off x="7596188" y="6638925"/>
            <a:ext cx="936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eaLnBrk="1" hangingPunct="1"/>
            <a:r>
              <a:rPr lang="fa-IR" sz="1000">
                <a:solidFill>
                  <a:schemeClr val="bg1"/>
                </a:solidFill>
                <a:cs typeface="B Yekan" panose="00000400000000000000" pitchFamily="2" charset="-78"/>
              </a:rPr>
              <a:t>بعدی</a:t>
            </a:r>
          </a:p>
        </p:txBody>
      </p:sp>
      <p:sp>
        <p:nvSpPr>
          <p:cNvPr id="8" name="Oval 7">
            <a:hlinkClick r:id="" action="ppaction://hlinkshowjump?jump=endshow"/>
          </p:cNvPr>
          <p:cNvSpPr/>
          <p:nvPr/>
        </p:nvSpPr>
        <p:spPr>
          <a:xfrm>
            <a:off x="323528" y="6237312"/>
            <a:ext cx="360040" cy="360040"/>
          </a:xfrm>
          <a:prstGeom prst="ellipse">
            <a:avLst/>
          </a:prstGeom>
          <a:solidFill>
            <a:srgbClr val="FF0000"/>
          </a:solidFill>
        </p:spPr>
        <p:style>
          <a:lnRef idx="1">
            <a:schemeClr val="accent3"/>
          </a:lnRef>
          <a:fillRef idx="3">
            <a:schemeClr val="accent3"/>
          </a:fillRef>
          <a:effectRef idx="2">
            <a:schemeClr val="accent3"/>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9" name="Multiply 8">
            <a:hlinkClick r:id="rId2" action="ppaction://hlinkpres?slideindex=1&amp;slidetitle=" tooltip="خروج از برنامه"/>
          </p:cNvPr>
          <p:cNvSpPr/>
          <p:nvPr/>
        </p:nvSpPr>
        <p:spPr>
          <a:xfrm>
            <a:off x="323528" y="6237312"/>
            <a:ext cx="360040" cy="360040"/>
          </a:xfrm>
          <a:prstGeom prst="mathMultiply">
            <a:avLst>
              <a:gd name="adj1" fmla="val 15824"/>
            </a:avLst>
          </a:prstGeom>
        </p:spPr>
        <p:style>
          <a:lnRef idx="1">
            <a:schemeClr val="dk1"/>
          </a:lnRef>
          <a:fillRef idx="3">
            <a:schemeClr val="dk1"/>
          </a:fillRef>
          <a:effectRef idx="2">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mtClean="0">
                <a:cs typeface="B Titr" panose="00000700000000000000" pitchFamily="2" charset="-78"/>
              </a:rPr>
              <a:t>حل تعارضات</a:t>
            </a:r>
          </a:p>
        </p:txBody>
      </p:sp>
      <p:sp>
        <p:nvSpPr>
          <p:cNvPr id="3" name="Content Placeholder 2"/>
          <p:cNvSpPr>
            <a:spLocks noGrp="1"/>
          </p:cNvSpPr>
          <p:nvPr>
            <p:ph idx="1"/>
          </p:nvPr>
        </p:nvSpPr>
        <p:spPr/>
        <p:txBody>
          <a:bodyPr rtlCol="0">
            <a:normAutofit fontScale="92500"/>
          </a:bodyPr>
          <a:lstStyle/>
          <a:p>
            <a:pPr indent="-274320" fontAlgn="auto">
              <a:lnSpc>
                <a:spcPct val="150000"/>
              </a:lnSpc>
              <a:spcAft>
                <a:spcPts val="0"/>
              </a:spcAft>
              <a:defRPr/>
            </a:pPr>
            <a:r>
              <a:rPr lang="fa-IR" sz="3000" dirty="0" smtClean="0">
                <a:cs typeface="B Yekan" pitchFamily="2" charset="-78"/>
              </a:rPr>
              <a:t>درک تفتوت های یکدیگر وحل وفصل آن ها </a:t>
            </a:r>
          </a:p>
          <a:p>
            <a:pPr indent="-274320" fontAlgn="auto">
              <a:lnSpc>
                <a:spcPct val="150000"/>
              </a:lnSpc>
              <a:spcAft>
                <a:spcPts val="0"/>
              </a:spcAft>
              <a:defRPr/>
            </a:pPr>
            <a:r>
              <a:rPr lang="fa-IR" sz="3000" dirty="0" smtClean="0">
                <a:cs typeface="B Yekan" pitchFamily="2" charset="-78"/>
              </a:rPr>
              <a:t>بحث آزادانه درباره مشکلات</a:t>
            </a:r>
          </a:p>
          <a:p>
            <a:pPr indent="-274320" fontAlgn="auto">
              <a:lnSpc>
                <a:spcPct val="150000"/>
              </a:lnSpc>
              <a:spcAft>
                <a:spcPts val="0"/>
              </a:spcAft>
              <a:defRPr/>
            </a:pPr>
            <a:r>
              <a:rPr lang="fa-IR" sz="3000" dirty="0" smtClean="0">
                <a:cs typeface="B Yekan" pitchFamily="2" charset="-78"/>
              </a:rPr>
              <a:t>دراوج کشمکش ها وتضادها باز هم درک متقابل</a:t>
            </a:r>
          </a:p>
          <a:p>
            <a:pPr indent="-274320" fontAlgn="auto">
              <a:lnSpc>
                <a:spcPct val="150000"/>
              </a:lnSpc>
              <a:spcAft>
                <a:spcPts val="0"/>
              </a:spcAft>
              <a:defRPr/>
            </a:pPr>
            <a:r>
              <a:rPr lang="fa-IR" sz="3000" dirty="0" smtClean="0">
                <a:cs typeface="B Yekan" pitchFamily="2" charset="-78"/>
              </a:rPr>
              <a:t>روش حل تعارض</a:t>
            </a:r>
            <a:endParaRPr lang="fa-IR" sz="3000" dirty="0">
              <a:cs typeface="B Yekan" pitchFamily="2" charset="-78"/>
            </a:endParaRPr>
          </a:p>
        </p:txBody>
      </p:sp>
      <p:sp>
        <p:nvSpPr>
          <p:cNvPr id="29700" name="Slide Number Placeholder 3"/>
          <p:cNvSpPr>
            <a:spLocks noGrp="1"/>
          </p:cNvSpPr>
          <p:nvPr>
            <p:ph type="sldNum" sz="quarter" idx="12"/>
          </p:nvPr>
        </p:nvSpPr>
        <p:spPr bwMode="auto">
          <a:xfrm>
            <a:off x="4103688" y="6524625"/>
            <a:ext cx="13319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ctr" fontAlgn="base">
              <a:spcBef>
                <a:spcPct val="0"/>
              </a:spcBef>
              <a:spcAft>
                <a:spcPct val="0"/>
              </a:spcAft>
            </a:pPr>
            <a:fld id="{7A100F0F-CA33-4602-AE0B-B01F27AFB798}" type="slidenum">
              <a:rPr lang="fa-IR" sz="1600">
                <a:cs typeface="B Titr" panose="00000700000000000000" pitchFamily="2" charset="-78"/>
              </a:rPr>
              <a:pPr algn="ctr" fontAlgn="base">
                <a:spcBef>
                  <a:spcPct val="0"/>
                </a:spcBef>
                <a:spcAft>
                  <a:spcPct val="0"/>
                </a:spcAft>
              </a:pPr>
              <a:t>23</a:t>
            </a:fld>
            <a:endParaRPr lang="fa-IR" sz="1600">
              <a:cs typeface="B Titr" panose="00000700000000000000" pitchFamily="2" charset="-78"/>
            </a:endParaRPr>
          </a:p>
        </p:txBody>
      </p:sp>
      <p:sp>
        <p:nvSpPr>
          <p:cNvPr id="5" name="Oval 4">
            <a:hlinkClick r:id="" action="ppaction://hlinkshowjump?jump=nextslide"/>
          </p:cNvPr>
          <p:cNvSpPr/>
          <p:nvPr/>
        </p:nvSpPr>
        <p:spPr>
          <a:xfrm>
            <a:off x="7596336" y="6237312"/>
            <a:ext cx="432048" cy="432048"/>
          </a:xfrm>
          <a:prstGeom prst="ellipse">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6" name="Right Arrow 5">
            <a:hlinkClick r:id="" action="ppaction://hlinkshowjump?jump=nextslide"/>
          </p:cNvPr>
          <p:cNvSpPr/>
          <p:nvPr/>
        </p:nvSpPr>
        <p:spPr>
          <a:xfrm flipH="1">
            <a:off x="7668344" y="6309320"/>
            <a:ext cx="288032" cy="288032"/>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29707" name="TextBox 6"/>
          <p:cNvSpPr txBox="1">
            <a:spLocks noChangeArrowheads="1"/>
          </p:cNvSpPr>
          <p:nvPr/>
        </p:nvSpPr>
        <p:spPr bwMode="auto">
          <a:xfrm>
            <a:off x="7596188" y="6638925"/>
            <a:ext cx="936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eaLnBrk="1" hangingPunct="1"/>
            <a:r>
              <a:rPr lang="fa-IR" sz="1000">
                <a:solidFill>
                  <a:schemeClr val="bg1"/>
                </a:solidFill>
                <a:cs typeface="B Yekan" panose="00000400000000000000" pitchFamily="2" charset="-78"/>
              </a:rPr>
              <a:t>بعدی</a:t>
            </a:r>
          </a:p>
        </p:txBody>
      </p:sp>
      <p:sp>
        <p:nvSpPr>
          <p:cNvPr id="8" name="Oval 7">
            <a:hlinkClick r:id="" action="ppaction://hlinkshowjump?jump=endshow"/>
          </p:cNvPr>
          <p:cNvSpPr/>
          <p:nvPr/>
        </p:nvSpPr>
        <p:spPr>
          <a:xfrm>
            <a:off x="323528" y="6237312"/>
            <a:ext cx="360040" cy="360040"/>
          </a:xfrm>
          <a:prstGeom prst="ellipse">
            <a:avLst/>
          </a:prstGeom>
          <a:solidFill>
            <a:srgbClr val="FF0000"/>
          </a:solidFill>
        </p:spPr>
        <p:style>
          <a:lnRef idx="1">
            <a:schemeClr val="accent3"/>
          </a:lnRef>
          <a:fillRef idx="3">
            <a:schemeClr val="accent3"/>
          </a:fillRef>
          <a:effectRef idx="2">
            <a:schemeClr val="accent3"/>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9" name="Multiply 8">
            <a:hlinkClick r:id="rId2" action="ppaction://hlinkpres?slideindex=1&amp;slidetitle=" tooltip="خروج از برنامه"/>
          </p:cNvPr>
          <p:cNvSpPr/>
          <p:nvPr/>
        </p:nvSpPr>
        <p:spPr>
          <a:xfrm>
            <a:off x="323528" y="6237312"/>
            <a:ext cx="360040" cy="360040"/>
          </a:xfrm>
          <a:prstGeom prst="mathMultiply">
            <a:avLst>
              <a:gd name="adj1" fmla="val 15824"/>
            </a:avLst>
          </a:prstGeom>
        </p:spPr>
        <p:style>
          <a:lnRef idx="1">
            <a:schemeClr val="dk1"/>
          </a:lnRef>
          <a:fillRef idx="3">
            <a:schemeClr val="dk1"/>
          </a:fillRef>
          <a:effectRef idx="2">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0"/>
                                        <p:tgtEl>
                                          <p:spTgt spid="3">
                                            <p:txEl>
                                              <p:pRg st="3" end="3"/>
                                            </p:txEl>
                                          </p:spTgt>
                                        </p:tgtEl>
                                      </p:cBhvr>
                                    </p:animEffect>
                                    <p:anim calcmode="lin" valueType="num">
                                      <p:cBhvr>
                                        <p:cTn id="3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nSpc>
                <a:spcPct val="150000"/>
              </a:lnSpc>
            </a:pPr>
            <a:r>
              <a:rPr lang="fa-IR" sz="3000" smtClean="0">
                <a:cs typeface="B Yekan" panose="00000400000000000000" pitchFamily="2" charset="-78"/>
              </a:rPr>
              <a:t>ارتباط – باورهای معنوی – تقسیم وظایف – خانواده و دوستان- محبت و رابطه جنسی – سرگرمی و اوقات فراغت- امور مالی – حل تعارض</a:t>
            </a:r>
          </a:p>
        </p:txBody>
      </p:sp>
      <p:sp>
        <p:nvSpPr>
          <p:cNvPr id="30723" name="Slide Number Placeholder 3"/>
          <p:cNvSpPr>
            <a:spLocks noGrp="1"/>
          </p:cNvSpPr>
          <p:nvPr>
            <p:ph type="sldNum" sz="quarter" idx="12"/>
          </p:nvPr>
        </p:nvSpPr>
        <p:spPr bwMode="auto">
          <a:xfrm>
            <a:off x="4103688" y="6524625"/>
            <a:ext cx="13319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ctr" fontAlgn="base">
              <a:spcBef>
                <a:spcPct val="0"/>
              </a:spcBef>
              <a:spcAft>
                <a:spcPct val="0"/>
              </a:spcAft>
            </a:pPr>
            <a:fld id="{62AF2CBC-4D30-4D0E-BE66-7E07F11FB7E3}" type="slidenum">
              <a:rPr lang="fa-IR" sz="1600">
                <a:cs typeface="B Titr" panose="00000700000000000000" pitchFamily="2" charset="-78"/>
              </a:rPr>
              <a:pPr algn="ctr" fontAlgn="base">
                <a:spcBef>
                  <a:spcPct val="0"/>
                </a:spcBef>
                <a:spcAft>
                  <a:spcPct val="0"/>
                </a:spcAft>
              </a:pPr>
              <a:t>24</a:t>
            </a:fld>
            <a:endParaRPr lang="fa-IR" sz="1600">
              <a:cs typeface="B Titr" panose="00000700000000000000" pitchFamily="2" charset="-78"/>
            </a:endParaRPr>
          </a:p>
        </p:txBody>
      </p:sp>
      <p:sp>
        <p:nvSpPr>
          <p:cNvPr id="5" name="Oval 4">
            <a:hlinkClick r:id="" action="ppaction://hlinkshowjump?jump=nextslide"/>
          </p:cNvPr>
          <p:cNvSpPr/>
          <p:nvPr/>
        </p:nvSpPr>
        <p:spPr>
          <a:xfrm>
            <a:off x="7596336" y="6237312"/>
            <a:ext cx="432048" cy="432048"/>
          </a:xfrm>
          <a:prstGeom prst="ellipse">
            <a:avLst/>
          </a:prstGeom>
          <a:solidFill>
            <a:srgbClr val="FFC000"/>
          </a:solidFill>
        </p:spPr>
        <p:style>
          <a:lnRef idx="0">
            <a:schemeClr val="accent6"/>
          </a:lnRef>
          <a:fillRef idx="3">
            <a:schemeClr val="accent6"/>
          </a:fillRef>
          <a:effectRef idx="3">
            <a:schemeClr val="accent6"/>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6" name="Right Arrow 5">
            <a:hlinkClick r:id="" action="ppaction://hlinkshowjump?jump=nextslide"/>
          </p:cNvPr>
          <p:cNvSpPr/>
          <p:nvPr/>
        </p:nvSpPr>
        <p:spPr>
          <a:xfrm flipH="1">
            <a:off x="7668344" y="6309320"/>
            <a:ext cx="288032" cy="288032"/>
          </a:xfrm>
          <a:prstGeom prst="rightArrow">
            <a:avLst/>
          </a:prstGeom>
        </p:spPr>
        <p:style>
          <a:lnRef idx="0">
            <a:schemeClr val="dk1"/>
          </a:lnRef>
          <a:fillRef idx="3">
            <a:schemeClr val="dk1"/>
          </a:fillRef>
          <a:effectRef idx="3">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30730" name="TextBox 6"/>
          <p:cNvSpPr txBox="1">
            <a:spLocks noChangeArrowheads="1"/>
          </p:cNvSpPr>
          <p:nvPr/>
        </p:nvSpPr>
        <p:spPr bwMode="auto">
          <a:xfrm>
            <a:off x="7596188" y="6638925"/>
            <a:ext cx="936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defRPr>
                <a:solidFill>
                  <a:schemeClr val="tx1"/>
                </a:solidFill>
                <a:latin typeface="Century Gothic" panose="020B0502020202020204" pitchFamily="34" charset="0"/>
                <a:cs typeface="Tahoma" panose="020B0604030504040204" pitchFamily="34" charset="0"/>
              </a:defRPr>
            </a:lvl1pPr>
            <a:lvl2pPr marL="742950" indent="-285750" algn="r" rtl="1">
              <a:defRPr>
                <a:solidFill>
                  <a:schemeClr val="tx1"/>
                </a:solidFill>
                <a:latin typeface="Century Gothic" panose="020B0502020202020204" pitchFamily="34" charset="0"/>
                <a:cs typeface="Tahoma" panose="020B0604030504040204" pitchFamily="34" charset="0"/>
              </a:defRPr>
            </a:lvl2pPr>
            <a:lvl3pPr marL="1143000" indent="-228600" algn="r" rtl="1">
              <a:defRPr>
                <a:solidFill>
                  <a:schemeClr val="tx1"/>
                </a:solidFill>
                <a:latin typeface="Century Gothic" panose="020B0502020202020204" pitchFamily="34" charset="0"/>
                <a:cs typeface="Tahoma" panose="020B0604030504040204" pitchFamily="34" charset="0"/>
              </a:defRPr>
            </a:lvl3pPr>
            <a:lvl4pPr marL="1600200" indent="-228600" algn="r" rtl="1">
              <a:defRPr>
                <a:solidFill>
                  <a:schemeClr val="tx1"/>
                </a:solidFill>
                <a:latin typeface="Century Gothic" panose="020B0502020202020204" pitchFamily="34" charset="0"/>
                <a:cs typeface="Tahoma" panose="020B0604030504040204" pitchFamily="34" charset="0"/>
              </a:defRPr>
            </a:lvl4pPr>
            <a:lvl5pPr marL="2057400" indent="-228600" algn="r" rtl="1">
              <a:defRPr>
                <a:solidFill>
                  <a:schemeClr val="tx1"/>
                </a:solidFill>
                <a:latin typeface="Century Gothic" panose="020B0502020202020204" pitchFamily="34" charset="0"/>
                <a:cs typeface="Tahoma" panose="020B0604030504040204" pitchFamily="34" charset="0"/>
              </a:defRPr>
            </a:lvl5pPr>
            <a:lvl6pPr marL="25146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6pPr>
            <a:lvl7pPr marL="29718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7pPr>
            <a:lvl8pPr marL="34290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8pPr>
            <a:lvl9pPr marL="3886200" indent="-228600" algn="r" rtl="1" fontAlgn="base">
              <a:spcBef>
                <a:spcPct val="0"/>
              </a:spcBef>
              <a:spcAft>
                <a:spcPct val="0"/>
              </a:spcAft>
              <a:defRPr>
                <a:solidFill>
                  <a:schemeClr val="tx1"/>
                </a:solidFill>
                <a:latin typeface="Century Gothic" panose="020B0502020202020204" pitchFamily="34" charset="0"/>
                <a:cs typeface="Tahoma" panose="020B0604030504040204" pitchFamily="34" charset="0"/>
              </a:defRPr>
            </a:lvl9pPr>
          </a:lstStyle>
          <a:p>
            <a:pPr algn="l" eaLnBrk="1" hangingPunct="1"/>
            <a:r>
              <a:rPr lang="fa-IR" sz="1000">
                <a:solidFill>
                  <a:schemeClr val="bg1"/>
                </a:solidFill>
                <a:cs typeface="B Yekan" panose="00000400000000000000" pitchFamily="2" charset="-78"/>
              </a:rPr>
              <a:t>بعدی</a:t>
            </a:r>
          </a:p>
        </p:txBody>
      </p:sp>
      <p:sp>
        <p:nvSpPr>
          <p:cNvPr id="8" name="Oval 7">
            <a:hlinkClick r:id="" action="ppaction://hlinkshowjump?jump=endshow"/>
          </p:cNvPr>
          <p:cNvSpPr/>
          <p:nvPr/>
        </p:nvSpPr>
        <p:spPr>
          <a:xfrm>
            <a:off x="323528" y="6237312"/>
            <a:ext cx="360040" cy="360040"/>
          </a:xfrm>
          <a:prstGeom prst="ellipse">
            <a:avLst/>
          </a:prstGeom>
          <a:solidFill>
            <a:srgbClr val="FF0000"/>
          </a:solidFill>
        </p:spPr>
        <p:style>
          <a:lnRef idx="1">
            <a:schemeClr val="accent3"/>
          </a:lnRef>
          <a:fillRef idx="3">
            <a:schemeClr val="accent3"/>
          </a:fillRef>
          <a:effectRef idx="2">
            <a:schemeClr val="accent3"/>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9" name="Multiply 8">
            <a:hlinkClick r:id="rId2" action="ppaction://hlinkpres?slideindex=1&amp;slidetitle=" tooltip="خروج از برنامه"/>
          </p:cNvPr>
          <p:cNvSpPr/>
          <p:nvPr/>
        </p:nvSpPr>
        <p:spPr>
          <a:xfrm>
            <a:off x="323528" y="6237312"/>
            <a:ext cx="360040" cy="360040"/>
          </a:xfrm>
          <a:prstGeom prst="mathMultiply">
            <a:avLst>
              <a:gd name="adj1" fmla="val 15824"/>
            </a:avLst>
          </a:prstGeom>
        </p:spPr>
        <p:style>
          <a:lnRef idx="1">
            <a:schemeClr val="dk1"/>
          </a:lnRef>
          <a:fillRef idx="3">
            <a:schemeClr val="dk1"/>
          </a:fillRef>
          <a:effectRef idx="2">
            <a:schemeClr val="dk1"/>
          </a:effectRef>
          <a:fontRef idx="minor">
            <a:schemeClr val="lt1"/>
          </a:fontRef>
        </p:style>
        <p:txBody>
          <a:bodyPr rtlCol="1" anchor="ctr"/>
          <a:lstStyle/>
          <a:p>
            <a:pPr algn="ctr" rtl="1" eaLnBrk="1" fontAlgn="auto" hangingPunct="1">
              <a:spcBef>
                <a:spcPts val="0"/>
              </a:spcBef>
              <a:spcAft>
                <a:spcPts val="0"/>
              </a:spcAft>
              <a:defRPr/>
            </a:pPr>
            <a:endParaRPr lang="fa-IR"/>
          </a:p>
        </p:txBody>
      </p:sp>
      <p:sp>
        <p:nvSpPr>
          <p:cNvPr id="30737" name="Title 9"/>
          <p:cNvSpPr>
            <a:spLocks noGrp="1"/>
          </p:cNvSpPr>
          <p:nvPr>
            <p:ph type="title"/>
          </p:nvPr>
        </p:nvSpPr>
        <p:spPr/>
        <p:txBody>
          <a:bodyPr/>
          <a:lstStyle/>
          <a:p>
            <a:r>
              <a:rPr lang="fa-IR" smtClean="0"/>
              <a:t>جنبه های ارتباط...</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Custom 3">
      <a:dk1>
        <a:sysClr val="windowText" lastClr="000000"/>
      </a:dk1>
      <a:lt1>
        <a:sysClr val="window" lastClr="FFFFFF"/>
      </a:lt1>
      <a:dk2>
        <a:srgbClr val="3E3D2D"/>
      </a:dk2>
      <a:lt2>
        <a:srgbClr val="CAF278"/>
      </a:lt2>
      <a:accent1>
        <a:srgbClr val="94C600"/>
      </a:accent1>
      <a:accent2>
        <a:srgbClr val="CAF278"/>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863</TotalTime>
  <Words>1324</Words>
  <Application>Microsoft Office PowerPoint</Application>
  <PresentationFormat>On-screen Show (4:3)</PresentationFormat>
  <Paragraphs>126</Paragraphs>
  <Slides>24</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24</vt:i4>
      </vt:variant>
    </vt:vector>
  </HeadingPairs>
  <TitlesOfParts>
    <vt:vector size="35" baseType="lpstr">
      <vt:lpstr>Century Gothic</vt:lpstr>
      <vt:lpstr>Tahoma</vt:lpstr>
      <vt:lpstr>Arial</vt:lpstr>
      <vt:lpstr>Wingdings 2</vt:lpstr>
      <vt:lpstr>Calibri</vt:lpstr>
      <vt:lpstr>B Titr</vt:lpstr>
      <vt:lpstr>B Yekan</vt:lpstr>
      <vt:lpstr>_L4i_Nastaliq</vt:lpstr>
      <vt:lpstr>_L4i_Mehr</vt:lpstr>
      <vt:lpstr>B Jadid</vt:lpstr>
      <vt:lpstr>Austin</vt:lpstr>
      <vt:lpstr>نگاهی به  زندگی</vt:lpstr>
      <vt:lpstr>سیستم (مجموعه)خانواده </vt:lpstr>
      <vt:lpstr>اجزاء خانواده</vt:lpstr>
      <vt:lpstr>ساختمان خانواده </vt:lpstr>
      <vt:lpstr>برخی از قوانین</vt:lpstr>
      <vt:lpstr>حریم یا مرز      </vt:lpstr>
      <vt:lpstr>انواع مرزها</vt:lpstr>
      <vt:lpstr>انواع مرز و حریم ها</vt:lpstr>
      <vt:lpstr>مرز یا حریم باز(ناسالم)</vt:lpstr>
      <vt:lpstr>مرز روشن وشفاف(سالم)</vt:lpstr>
      <vt:lpstr>زیرمجموعه یازیرمنظومه </vt:lpstr>
      <vt:lpstr>زیر مجموعه زن و شوهری</vt:lpstr>
      <vt:lpstr>زیرمجموعه والدین</vt:lpstr>
      <vt:lpstr>زیرمجموعه همشیرها(فرزندان)</vt:lpstr>
      <vt:lpstr>سایر مفاهیم</vt:lpstr>
      <vt:lpstr>PowerPoint Presentation</vt:lpstr>
      <vt:lpstr>پنج کلید</vt:lpstr>
      <vt:lpstr>ارتباط</vt:lpstr>
      <vt:lpstr>ادامه...</vt:lpstr>
      <vt:lpstr>صمیمیت</vt:lpstr>
      <vt:lpstr>انعطاف پذیری</vt:lpstr>
      <vt:lpstr>سازش پذیری شخصیت </vt:lpstr>
      <vt:lpstr>حل تعارضات</vt:lpstr>
      <vt:lpstr>جنبه های ارتباط...</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روانشناسی نوجوانی</dc:title>
  <dc:creator>mohammad</dc:creator>
  <cp:lastModifiedBy>MRT www.Win2Farsi.com</cp:lastModifiedBy>
  <cp:revision>95</cp:revision>
  <dcterms:created xsi:type="dcterms:W3CDTF">2011-02-26T10:25:22Z</dcterms:created>
  <dcterms:modified xsi:type="dcterms:W3CDTF">2017-03-10T15:36:52Z</dcterms:modified>
</cp:coreProperties>
</file>