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9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3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نور و ویژگی های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آن</a:t>
            </a:r>
            <a:endParaRPr lang="fa-IR" sz="6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74568" y="1886490"/>
            <a:ext cx="428995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نور – باریکه نور – پرتو نور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تشکیل سایه (کسوف و خسوف)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بازتاب نور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22" y="1753969"/>
            <a:ext cx="115956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پرتو نور با زاویه 70 درجه نسبت به آینه اول برخورد نماید ،زاویه های بازتابش و تابش را در آینه دوم  بدست آورید؟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23493" y="4146997"/>
            <a:ext cx="1596980" cy="1094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86666" y="5241701"/>
            <a:ext cx="244215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820473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687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432220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709115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4024648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369157" y="5251360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90452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08538" y="5097887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126624" y="495407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14123" y="4810259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669425" y="468104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469802" y="4498592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173588" y="4354778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28217" y="4126507"/>
            <a:ext cx="8049" cy="6166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33680" y="3520698"/>
            <a:ext cx="0" cy="128913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479737"/>
              </p:ext>
            </p:extLst>
          </p:nvPr>
        </p:nvGraphicFramePr>
        <p:xfrm>
          <a:off x="776295" y="3832917"/>
          <a:ext cx="375096" cy="341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Equation" r:id="rId3" imgW="571320" imgH="520560" progId="Equation.DSMT4">
                  <p:embed/>
                </p:oleObj>
              </mc:Choice>
              <mc:Fallback>
                <p:oleObj name="Equation" r:id="rId3" imgW="57132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6295" y="3832917"/>
                        <a:ext cx="375096" cy="341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102535"/>
              </p:ext>
            </p:extLst>
          </p:nvPr>
        </p:nvGraphicFramePr>
        <p:xfrm>
          <a:off x="4652963" y="5511800"/>
          <a:ext cx="4000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name="Equation" r:id="rId5" imgW="609480" imgH="520560" progId="Equation.DSMT4">
                  <p:embed/>
                </p:oleObj>
              </mc:Choice>
              <mc:Fallback>
                <p:oleObj name="Equation" r:id="rId5" imgW="6094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52963" y="5511800"/>
                        <a:ext cx="4000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865833"/>
              </p:ext>
            </p:extLst>
          </p:nvPr>
        </p:nvGraphicFramePr>
        <p:xfrm>
          <a:off x="1460633" y="4871746"/>
          <a:ext cx="345942" cy="299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Equation" r:id="rId7" imgW="380880" imgH="330120" progId="Equation.DSMT4">
                  <p:embed/>
                </p:oleObj>
              </mc:Choice>
              <mc:Fallback>
                <p:oleObj name="Equation" r:id="rId7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633" y="4871746"/>
                        <a:ext cx="345942" cy="299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flipV="1">
            <a:off x="1562636" y="5223920"/>
            <a:ext cx="1224030" cy="2744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2251581">
            <a:off x="2415041" y="4827872"/>
            <a:ext cx="408730" cy="44541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3793"/>
              </p:ext>
            </p:extLst>
          </p:nvPr>
        </p:nvGraphicFramePr>
        <p:xfrm>
          <a:off x="1841075" y="3931701"/>
          <a:ext cx="3571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Equation" r:id="rId9" imgW="393480" imgH="317160" progId="Equation.DSMT4">
                  <p:embed/>
                </p:oleObj>
              </mc:Choice>
              <mc:Fallback>
                <p:oleObj name="Equation" r:id="rId9" imgW="3934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41075" y="3931701"/>
                        <a:ext cx="357188" cy="28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Arc 34"/>
          <p:cNvSpPr/>
          <p:nvPr/>
        </p:nvSpPr>
        <p:spPr>
          <a:xfrm rot="15875193">
            <a:off x="2023851" y="4399997"/>
            <a:ext cx="408730" cy="445417"/>
          </a:xfrm>
          <a:prstGeom prst="arc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7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9408" y="2323813"/>
            <a:ext cx="20143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آینه ها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443" y="1650340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تخت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کروی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9017" y="2477701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محدب(کوژ)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مقعر(کاو)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825948" y="2570922"/>
            <a:ext cx="1232452" cy="6210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64218" y="3207637"/>
            <a:ext cx="1494182" cy="6222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ight Brace 9"/>
          <p:cNvSpPr/>
          <p:nvPr/>
        </p:nvSpPr>
        <p:spPr>
          <a:xfrm>
            <a:off x="6940827" y="2941413"/>
            <a:ext cx="523460" cy="2021858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218416" y="5187023"/>
            <a:ext cx="639748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-کانون آینه های کروی</a:t>
            </a:r>
          </a:p>
        </p:txBody>
      </p:sp>
    </p:spTree>
    <p:extLst>
      <p:ext uri="{BB962C8B-B14F-4D97-AF65-F5344CB8AC3E}">
        <p14:creationId xmlns:p14="http://schemas.microsoft.com/office/powerpoint/2010/main" val="1640001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66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hadi</cp:lastModifiedBy>
  <cp:revision>97</cp:revision>
  <dcterms:created xsi:type="dcterms:W3CDTF">2015-07-06T05:06:21Z</dcterms:created>
  <dcterms:modified xsi:type="dcterms:W3CDTF">2010-01-01T03:04:46Z</dcterms:modified>
</cp:coreProperties>
</file>