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7" r:id="rId3"/>
    <p:sldId id="289" r:id="rId4"/>
    <p:sldId id="290" r:id="rId5"/>
    <p:sldId id="291" r:id="rId6"/>
    <p:sldId id="292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049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2581" y="1136883"/>
            <a:ext cx="10841550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نوع زیستی در نواحی گرم و </a:t>
            </a: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مرطوب</a:t>
            </a:r>
            <a:endParaRPr lang="fa-IR" sz="6000" dirty="0" smtClean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4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48518" y="2045517"/>
            <a:ext cx="702757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محل جنگل های استوایی با نام جنگل های بارانی (</a:t>
            </a:r>
            <a:r>
              <a:rPr lang="fa-IR" sz="2800" b="1" dirty="0">
                <a:cs typeface="B Nazanin" panose="00000400000000000000" pitchFamily="2" charset="-78"/>
              </a:rPr>
              <a:t>س</a:t>
            </a:r>
            <a:r>
              <a:rPr lang="fa-IR" sz="2800" b="1" dirty="0" smtClean="0">
                <a:cs typeface="B Nazanin" panose="00000400000000000000" pitchFamily="2" charset="-78"/>
              </a:rPr>
              <a:t>لوا)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21217" y="3150954"/>
            <a:ext cx="1122393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سرزمین های پست آمازون در آمریکای جنوبی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سرزمین پست کنگو در آفریقا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ناحیه ساحلی از نیجریه به طرف غرب آفریقا تا گینه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ناحیه هند شرقی از جزیره ی سوماترا تا جزایر غربی اقیانوس آرام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21292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6214" y="1978976"/>
            <a:ext cx="11455759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تنوع گونه های زیستی در نواحی گرم و مرطوب :</a:t>
            </a:r>
            <a:endParaRPr lang="fa-IR" sz="28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مخصوصا در جنگل ها استوایی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بسیار انبوه</a:t>
            </a:r>
          </a:p>
          <a:p>
            <a:pPr marL="457200" indent="-457200" algn="r" rtl="1">
              <a:lnSpc>
                <a:spcPct val="1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فراوانی گیاهان چسبنده        به ساقه ها و شاخه های گیاهان می چسبد و از گیاهان میزان به عنوان تکیه گاه استفاده می کنند </a:t>
            </a:r>
          </a:p>
          <a:p>
            <a:pPr marL="457200" indent="-457200" algn="r" rtl="1">
              <a:lnSpc>
                <a:spcPct val="1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وجود تعداد بسیار زیاد گونه های درختی        مشکلات در بهره برداری از این جنگل ها </a:t>
            </a:r>
          </a:p>
          <a:p>
            <a:pPr marL="457200" indent="-457200" algn="r" rtl="1">
              <a:lnSpc>
                <a:spcPct val="1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زندگی جانوری بسیار غنی است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7817476" y="4313058"/>
            <a:ext cx="476519" cy="1287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>
            <a:off x="6024094" y="5624557"/>
            <a:ext cx="476519" cy="1287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8498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6214" y="1978976"/>
            <a:ext cx="1145575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علل تغییر کاربری جنگل های استوایی</a:t>
            </a:r>
          </a:p>
          <a:p>
            <a:pPr algn="r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1- افزایش جمعیت           برای تامین غذای مورد نیاز این جنگل ها را مورد تهاجم قرار داده اند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فناوری جدید             نقش  فناوری های جدید در تامین غذای انسان ها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3- تولید چوب               با استفاده از اره های برقی و کامیون قوی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4- گسترش راه های ارتباطی             مثل احداث شبکه ی راه های سراسری آمازون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8615966" y="3733509"/>
            <a:ext cx="785613" cy="2123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>
            <a:off x="8729729" y="4323791"/>
            <a:ext cx="785613" cy="2123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9008772" y="4939848"/>
            <a:ext cx="785613" cy="2123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7371009" y="5684676"/>
            <a:ext cx="785613" cy="2123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0085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6214" y="1978976"/>
            <a:ext cx="11455759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5- کشاورزی نوبتی             این شیوه در گذشته مشکلاتی را ایجاد نمی کرد اما اکنون با پیشرفت کشاورزی و رواج شیوه ی کشت متمرکز این نوع بهره برداری افزایش یافت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8448541" y="2432743"/>
            <a:ext cx="785613" cy="2123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96213" y="3998813"/>
            <a:ext cx="11455759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6- شیوه زندگی بومیان               مثلا آتش زدن بوته های جنگلی توسط چادرنشینان آفریقایی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8055734" y="4487256"/>
            <a:ext cx="785613" cy="2123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0236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219</Words>
  <Application>Microsoft Office PowerPoint</Application>
  <PresentationFormat>Widescreen</PresentationFormat>
  <Paragraphs>22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110</cp:revision>
  <dcterms:created xsi:type="dcterms:W3CDTF">2015-07-06T05:06:21Z</dcterms:created>
  <dcterms:modified xsi:type="dcterms:W3CDTF">2018-04-21T06:48:35Z</dcterms:modified>
</cp:coreProperties>
</file>