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59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78ADED46-52FA-4B5F-99C7-713742833079}" type="datetimeFigureOut">
              <a:rPr lang="en-US" smtClean="0"/>
              <a:t>6/7/2020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DB36AD7D-ACAB-435B-B7E2-3B2B39A1C1D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-1024x5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24744"/>
            <a:ext cx="6696744" cy="47632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0560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914400" y="1628775"/>
            <a:ext cx="7041976" cy="4373563"/>
          </a:xfrm>
        </p:spPr>
        <p:txBody>
          <a:bodyPr/>
          <a:lstStyle/>
          <a:p>
            <a:pPr marL="114300" indent="0" algn="ctr" rtl="1">
              <a:buNone/>
            </a:pPr>
            <a:endParaRPr lang="fa-IR" b="1" dirty="0">
              <a:cs typeface="B Nazanin" panose="00000400000000000000" pitchFamily="2" charset="-78"/>
            </a:endParaRPr>
          </a:p>
          <a:p>
            <a:pPr marL="114300" indent="0" algn="ctr" rtl="1">
              <a:buNone/>
            </a:pPr>
            <a:r>
              <a:rPr lang="fa-IR" b="1" dirty="0">
                <a:cs typeface="B Nazanin" panose="00000400000000000000" pitchFamily="2" charset="-78"/>
              </a:rPr>
              <a:t>موضوع:</a:t>
            </a:r>
          </a:p>
          <a:p>
            <a:pPr marL="114300" indent="0" algn="ctr" rtl="1">
              <a:buNone/>
            </a:pPr>
            <a:r>
              <a:rPr lang="fa-IR" b="1" dirty="0">
                <a:cs typeface="B Nazanin" panose="00000400000000000000" pitchFamily="2" charset="-78"/>
              </a:rPr>
              <a:t>ورزش و سلامتی در خانه</a:t>
            </a:r>
          </a:p>
          <a:p>
            <a:pPr marL="114300" indent="0" algn="ctr" rtl="1">
              <a:buNone/>
            </a:pPr>
            <a:endParaRPr lang="fa-IR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11806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نکاتی در مورد نشستن هنگام مطالعه: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2204864"/>
            <a:ext cx="7632848" cy="3843789"/>
          </a:xfrm>
        </p:spPr>
        <p:txBody>
          <a:bodyPr/>
          <a:lstStyle/>
          <a:p>
            <a:pPr marL="6858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1- فرد باید روی صندلی، صاف بنشیند. به نحوی که سر در امتداد تنه قرار گیرد. این وضعیت باعث میشود فشار کمتری روی مهره ها و عضلات وارد شود.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3573016"/>
            <a:ext cx="3755132" cy="2332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593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052736"/>
            <a:ext cx="6777317" cy="4584239"/>
          </a:xfrm>
        </p:spPr>
        <p:txBody>
          <a:bodyPr/>
          <a:lstStyle/>
          <a:p>
            <a:pPr marL="68580" indent="0" algn="r" rtl="1">
              <a:buNone/>
            </a:pPr>
            <a:endParaRPr lang="fa-IR" b="1" dirty="0">
              <a:cs typeface="B Nazanin" panose="00000400000000000000" pitchFamily="2" charset="-78"/>
            </a:endParaRPr>
          </a:p>
          <a:p>
            <a:pPr marL="68580" indent="0" algn="r" rtl="1">
              <a:buNone/>
            </a:pPr>
            <a:r>
              <a:rPr lang="fa-IR" b="1" dirty="0">
                <a:cs typeface="B Nazanin" panose="00000400000000000000" pitchFamily="2" charset="-78"/>
              </a:rPr>
              <a:t>2- نوشتن: </a:t>
            </a:r>
          </a:p>
          <a:p>
            <a:pPr marL="6858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میز تحریر باید از ارتفاع کافی برخوردار باشد و دارای شیبی به طرف فرد باشد تا ضمن تسلط کافی به نوشتن، نیازی به خم شدن به سمت جلو نباشد.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836" y="2996952"/>
            <a:ext cx="4631340" cy="300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403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3301" y="1124744"/>
            <a:ext cx="6777317" cy="4707885"/>
          </a:xfrm>
        </p:spPr>
        <p:txBody>
          <a:bodyPr/>
          <a:lstStyle/>
          <a:p>
            <a:pPr marL="68580" indent="0" algn="r" rtl="1">
              <a:buNone/>
            </a:pPr>
            <a:r>
              <a:rPr lang="fa-IR" b="1" dirty="0">
                <a:cs typeface="B Nazanin" panose="00000400000000000000" pitchFamily="2" charset="-78"/>
              </a:rPr>
              <a:t>3- مطالعه: </a:t>
            </a:r>
          </a:p>
          <a:p>
            <a:pPr marL="6858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فرد برای مطالعه نباید روی کتاب خم شود، بلکه بهتر است آن را بالا آورده تا بدون خم کردن گردن و ستون فقرات بتواند مطالعه نماید.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96952"/>
            <a:ext cx="3168352" cy="26642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780928"/>
            <a:ext cx="3240360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03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1143000"/>
          </a:xfrm>
        </p:spPr>
        <p:txBody>
          <a:bodyPr/>
          <a:lstStyle/>
          <a:p>
            <a:pPr algn="ctr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وضعیت های نادرست:</a:t>
            </a:r>
            <a:endParaRPr lang="en-US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916832"/>
            <a:ext cx="7632848" cy="4032448"/>
          </a:xfrm>
        </p:spPr>
        <p:txBody>
          <a:bodyPr/>
          <a:lstStyle/>
          <a:p>
            <a:pPr marL="68580" indent="0" algn="r" rtl="1">
              <a:buNone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1- نشستن به حالت لم داده روی مبل یا صندلی:</a:t>
            </a:r>
          </a:p>
          <a:p>
            <a:pPr marL="68580" indent="0" algn="r" rtl="1">
              <a:buNone/>
            </a:pPr>
            <a:endParaRPr lang="fa-IR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6858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در این نحوه نشستن، ستون فقرات از حالت طبیعی خارج شده و فشار غیر طبیعی روی مهره ها وارد  می شود.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3717032"/>
            <a:ext cx="2857500" cy="235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3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052736"/>
            <a:ext cx="7632848" cy="4779893"/>
          </a:xfrm>
        </p:spPr>
        <p:txBody>
          <a:bodyPr/>
          <a:lstStyle/>
          <a:p>
            <a:pPr marL="68580" indent="0" algn="r" rtl="1">
              <a:buNone/>
            </a:pPr>
            <a:r>
              <a:rPr lang="fa-IR" b="1" dirty="0">
                <a:cs typeface="B Nazanin" panose="00000400000000000000" pitchFamily="2" charset="-78"/>
              </a:rPr>
              <a:t>2- نشستن به حالت خم شده به سمت جلو:</a:t>
            </a:r>
          </a:p>
          <a:p>
            <a:pPr marL="68580" indent="0" algn="r" rtl="1">
              <a:buNone/>
            </a:pPr>
            <a:endParaRPr lang="fa-IR" b="1" dirty="0">
              <a:cs typeface="B Nazanin" panose="00000400000000000000" pitchFamily="2" charset="-78"/>
            </a:endParaRPr>
          </a:p>
          <a:p>
            <a:pPr marL="6858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در این حالت عضلات پشت دچار کشش ممتد می شوند و در دراز مدت ضعف ناشی از کشش پیدا می کنند و در نتیجه نمی توانند در صاف نگه داشتن تنه کارایی موثر داشته باشند. همچنین تکرار این حالت در افراد به صورت عادت در می آید و در نهایت ستون فقرات از حالت طبیعی خارج شده و فرد دچار گوژپشتی می شود.</a:t>
            </a:r>
          </a:p>
          <a:p>
            <a:pPr marL="68580" indent="0" algn="r" rtl="1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861048"/>
            <a:ext cx="2952328" cy="250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532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7632848" cy="4707885"/>
          </a:xfrm>
        </p:spPr>
        <p:txBody>
          <a:bodyPr>
            <a:normAutofit/>
          </a:bodyPr>
          <a:lstStyle/>
          <a:p>
            <a:pPr marL="68580" indent="0" algn="r" rtl="1">
              <a:buNone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3- مطالعه و نوشتن در حالت خم شده به جلو:</a:t>
            </a:r>
          </a:p>
          <a:p>
            <a:pPr marL="68580" indent="0" algn="r" rtl="1">
              <a:buNone/>
            </a:pPr>
            <a:endParaRPr lang="fa-IR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6858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شایع ترین وضعیت در بچه ها برای مطالعه و نوشتن این حالت است. متاسفانه به جای اصلاح میز و نیمکت، بچه ها خود را با آن تطبیق می دهند. عدم اطلاع و آموزش وضعیت صحیح و عدم دسترسی به وسایل استاندارد در خانه نیز تکرار می شود و موجب شکل گیری وضعیت نادرست در ستون فقرات می شود.</a:t>
            </a:r>
          </a:p>
          <a:p>
            <a:pPr marL="68580" indent="0" algn="r" rtl="1">
              <a:buNone/>
            </a:pPr>
            <a:endParaRPr lang="en-US" sz="28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694" y="3673828"/>
            <a:ext cx="4320480" cy="2753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452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680" y="692696"/>
            <a:ext cx="7024744" cy="1143000"/>
          </a:xfrm>
        </p:spPr>
        <p:txBody>
          <a:bodyPr>
            <a:normAutofit/>
          </a:bodyPr>
          <a:lstStyle/>
          <a:p>
            <a:pPr rtl="1"/>
            <a:r>
              <a:rPr lang="fa-IR" sz="2800" dirty="0">
                <a:solidFill>
                  <a:schemeClr val="tx1"/>
                </a:solidFill>
                <a:cs typeface="B Nazanin" panose="00000400000000000000" pitchFamily="2" charset="-78"/>
              </a:rPr>
              <a:t>یک زندگی بی تحرک برای سلامتی شما خطرناک است</a:t>
            </a:r>
            <a:endParaRPr lang="en-US" sz="28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r" rtl="1">
              <a:buNone/>
            </a:pPr>
            <a:r>
              <a:rPr lang="fa-IR" b="1" dirty="0">
                <a:cs typeface="B Nazanin" panose="00000400000000000000" pitchFamily="2" charset="-78"/>
              </a:rPr>
              <a:t>1.از زمانی که شروع به نشستن می کنید:</a:t>
            </a:r>
          </a:p>
          <a:p>
            <a:pPr marL="114300" indent="0" algn="r" rtl="1">
              <a:buNone/>
            </a:pP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43608" y="2924944"/>
            <a:ext cx="7344816" cy="316835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fa-I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Nazanin" panose="00000400000000000000" pitchFamily="2" charset="-78"/>
              </a:rPr>
              <a:t>ماهیچه های  پای شما خاموش می شود</a:t>
            </a:r>
          </a:p>
          <a:p>
            <a:pPr algn="r" rtl="1"/>
            <a:r>
              <a:rPr lang="fa-I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Nazanin" panose="00000400000000000000" pitchFamily="2" charset="-78"/>
              </a:rPr>
              <a:t>مصرف انرژی شما کم و سوخت و ساز بدنتان کند می شود.</a:t>
            </a:r>
          </a:p>
          <a:p>
            <a:pPr algn="r" rtl="1"/>
            <a:r>
              <a:rPr lang="fa-I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Nazanin" panose="00000400000000000000" pitchFamily="2" charset="-78"/>
              </a:rPr>
              <a:t>پس از چند ساعت بی تحرکی خون در رگ های شما راکد می شود.</a:t>
            </a:r>
          </a:p>
          <a:p>
            <a:pPr algn="r" rtl="1"/>
            <a:r>
              <a:rPr lang="fa-I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Nazanin" panose="00000400000000000000" pitchFamily="2" charset="-78"/>
              </a:rPr>
              <a:t>همچنین پس از دو الی سه ماه شاهد این عوارض خواهید بود</a:t>
            </a:r>
          </a:p>
          <a:p>
            <a:pPr marL="342900" indent="-342900" algn="r" rtl="1">
              <a:buAutoNum type="arabicPeriod"/>
            </a:pPr>
            <a:r>
              <a:rPr lang="fa-I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Nazanin" panose="00000400000000000000" pitchFamily="2" charset="-78"/>
              </a:rPr>
              <a:t>تحلیل عضلات</a:t>
            </a:r>
          </a:p>
          <a:p>
            <a:pPr marL="342900" indent="-342900" algn="r" rtl="1">
              <a:buAutoNum type="arabicPeriod"/>
            </a:pPr>
            <a:r>
              <a:rPr lang="fa-I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Nazanin" panose="00000400000000000000" pitchFamily="2" charset="-78"/>
              </a:rPr>
              <a:t>اضافه وزن</a:t>
            </a:r>
          </a:p>
          <a:p>
            <a:pPr marL="342900" indent="-342900" algn="r" rtl="1">
              <a:buAutoNum type="arabicPeriod"/>
            </a:pPr>
            <a:r>
              <a:rPr lang="fa-IR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Nazanin" panose="00000400000000000000" pitchFamily="2" charset="-78"/>
              </a:rPr>
              <a:t>رگهای واریسی</a:t>
            </a:r>
          </a:p>
        </p:txBody>
      </p:sp>
    </p:spTree>
    <p:extLst>
      <p:ext uri="{BB962C8B-B14F-4D97-AF65-F5344CB8AC3E}">
        <p14:creationId xmlns:p14="http://schemas.microsoft.com/office/powerpoint/2010/main" val="5038782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024744" cy="673144"/>
          </a:xfrm>
          <a:solidFill>
            <a:schemeClr val="bg1">
              <a:lumMod val="75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Nazanin" panose="00000400000000000000" pitchFamily="2" charset="-78"/>
              </a:rPr>
              <a:t>حرکات ورزشی پیشنهادی جهت دوری از بی تحرکی:</a:t>
            </a:r>
            <a:endParaRPr lang="en-US" sz="32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772816"/>
            <a:ext cx="7704856" cy="4392488"/>
          </a:xfrm>
        </p:spPr>
        <p:txBody>
          <a:bodyPr/>
          <a:lstStyle/>
          <a:p>
            <a:pPr marL="68580" indent="0" algn="r" rtl="1">
              <a:buNone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1- طناب زدن:</a:t>
            </a:r>
          </a:p>
          <a:p>
            <a:pPr marL="6858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طناب زدن علاوه بر اینکه مفرح و لذت بخش است، راه بسیار خوبی برای سوزاندن کالری و کم کردن وزن است. مهم نیست که در ابتدا خوب طناب بزنید یا بد، مهم این است که به بدنتان تحرک بدهید و فعالیت پویا داشته باشید. از حلقه نیز می توانید استفاده کنید.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450" y="3645024"/>
            <a:ext cx="3383280" cy="246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71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980728"/>
            <a:ext cx="7632848" cy="4851901"/>
          </a:xfrm>
        </p:spPr>
        <p:txBody>
          <a:bodyPr/>
          <a:lstStyle/>
          <a:p>
            <a:pPr marL="68580" indent="0" algn="r" rtl="1">
              <a:buNone/>
            </a:pPr>
            <a:r>
              <a:rPr lang="fa-IR" b="1" dirty="0">
                <a:cs typeface="B Nazanin" panose="00000400000000000000" pitchFamily="2" charset="-78"/>
              </a:rPr>
              <a:t>2- بلند کردن اشیای منزل:</a:t>
            </a:r>
          </a:p>
          <a:p>
            <a:pPr marL="68580" indent="0" algn="r" rtl="1">
              <a:buNone/>
            </a:pPr>
            <a:r>
              <a:rPr lang="fa-IR" sz="2500" dirty="0">
                <a:cs typeface="B Nazanin" panose="00000400000000000000" pitchFamily="2" charset="-78"/>
              </a:rPr>
              <a:t>با استفاده از اشیای منزل می توانید حرکات تقویتی انجام دهید. از جمله این وسایل سبد رخت چرک، بالش و وسایل دیگر که وزن آن با عضله ای که به کار می برید، همخوانی داشته باشد. وسیله را در دست گرفته و بالای سر ببرید و همانجا بالا و پایینش کنید. برای هر بالا بردن حداقل 8 تکرار انجام دهید.</a:t>
            </a:r>
            <a:endParaRPr lang="en-US" sz="2500" dirty="0">
              <a:cs typeface="B Nazanin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789040"/>
            <a:ext cx="324036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70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124744"/>
            <a:ext cx="7560840" cy="4707885"/>
          </a:xfrm>
        </p:spPr>
        <p:txBody>
          <a:bodyPr/>
          <a:lstStyle/>
          <a:p>
            <a:pPr marL="68580" indent="0" algn="r" rtl="1">
              <a:buNone/>
            </a:pPr>
            <a:r>
              <a:rPr lang="fa-IR" b="1" dirty="0">
                <a:solidFill>
                  <a:schemeClr val="tx1"/>
                </a:solidFill>
                <a:cs typeface="B Nazanin" panose="00000400000000000000" pitchFamily="2" charset="-78"/>
              </a:rPr>
              <a:t>3- پرس صندلی:</a:t>
            </a:r>
          </a:p>
          <a:p>
            <a:pPr marL="68580" indent="0" algn="r" rtl="1">
              <a:buNone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اگر در خانه صندلی چرخدار برای میز کامپیوتر دارید می توانید چند حرکت دست و بازو را وقتی پشت میزتان نشسته اید انجام دهید. در حای که روی صندلی خود نشسته اید. دسته های صندلی را با دست بگیرید و با استفاده از عضلات بازو سعی کنید خودتان را به سمت بالا بکشید و بعد دباره به حالت اولیه برگردید. این حرکت روی عضلات پشت بازو موثر می باشد.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3793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980728"/>
            <a:ext cx="7641413" cy="5112568"/>
          </a:xfrm>
        </p:spPr>
        <p:txBody>
          <a:bodyPr/>
          <a:lstStyle/>
          <a:p>
            <a:pPr marL="68580" indent="0" algn="r" rtl="1">
              <a:buNone/>
            </a:pPr>
            <a:r>
              <a:rPr lang="fa-IR" b="1" dirty="0">
                <a:cs typeface="B Nazanin" panose="00000400000000000000" pitchFamily="2" charset="-78"/>
              </a:rPr>
              <a:t>4- درجا زدن پا:</a:t>
            </a:r>
          </a:p>
          <a:p>
            <a:pPr marL="6858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زندگی خیلی پر مشغله است به همین دلیل اگر وقت ندارید می توانید چند کار را همزمان انجام دهید. مثلا وقتی جلوی ظرفشویی ایستاده اید و ظرف میشوئید می توانید در جا بزنید.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96952"/>
            <a:ext cx="476250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7067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132</TotalTime>
  <Words>627</Words>
  <Application>Microsoft Office PowerPoint</Application>
  <PresentationFormat>On-screen Show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Austin</vt:lpstr>
      <vt:lpstr>PowerPoint Presentation</vt:lpstr>
      <vt:lpstr>PowerPoint Presentation</vt:lpstr>
      <vt:lpstr>نکاتی در مورد نشستن هنگام مطالعه:</vt:lpstr>
      <vt:lpstr>PowerPoint Presentation</vt:lpstr>
      <vt:lpstr>PowerPoint Presentation</vt:lpstr>
      <vt:lpstr>وضعیت های نادرست:</vt:lpstr>
      <vt:lpstr>PowerPoint Presentation</vt:lpstr>
      <vt:lpstr>PowerPoint Presentation</vt:lpstr>
      <vt:lpstr>یک زندگی بی تحرک برای سلامتی شما خطرناک است</vt:lpstr>
      <vt:lpstr>حرکات ورزشی پیشنهادی جهت دوری از بی تحرکی: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roya1</dc:creator>
  <cp:lastModifiedBy>Windows User</cp:lastModifiedBy>
  <cp:revision>16</cp:revision>
  <dcterms:created xsi:type="dcterms:W3CDTF">2020-03-18T18:46:05Z</dcterms:created>
  <dcterms:modified xsi:type="dcterms:W3CDTF">2020-06-07T13:24:07Z</dcterms:modified>
</cp:coreProperties>
</file>