
<file path=[Content_Types].xml><?xml version="1.0" encoding="utf-8"?>
<Types xmlns="http://schemas.openxmlformats.org/package/2006/content-types">
  <Default Extension="bin" ContentType="application/vnd.openxmlformats-officedocument.oleObject"/>
  <Default Extension="jpeg" ContentType="image/jpeg"/>
  <Default Extension="wmf" ContentType="image/x-wmf"/>
  <Default Extension="emf" ContentType="image/x-e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1" r:id="rId1"/>
  </p:sldMasterIdLst>
  <p:handoutMasterIdLst>
    <p:handoutMasterId r:id="rId29"/>
  </p:handoutMasterIdLst>
  <p:sldIdLst>
    <p:sldId id="283" r:id="rId2"/>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8" r:id="rId24"/>
    <p:sldId id="277" r:id="rId25"/>
    <p:sldId id="279" r:id="rId26"/>
    <p:sldId id="280" r:id="rId27"/>
    <p:sldId id="281" r:id="rId28"/>
  </p:sldIdLst>
  <p:sldSz cx="9144000" cy="6858000" type="screen4x3"/>
  <p:notesSz cx="6858000" cy="9144000"/>
  <p:defaultTextStyle>
    <a:defPPr>
      <a:defRPr lang="en-US"/>
    </a:defPPr>
    <a:lvl1pPr algn="r" rtl="1" fontAlgn="base">
      <a:spcBef>
        <a:spcPct val="0"/>
      </a:spcBef>
      <a:spcAft>
        <a:spcPct val="0"/>
      </a:spcAft>
      <a:defRPr kern="1200">
        <a:solidFill>
          <a:schemeClr val="tx1"/>
        </a:solidFill>
        <a:latin typeface="Tahoma" panose="020B0604030504040204" pitchFamily="34" charset="0"/>
        <a:ea typeface="+mn-ea"/>
        <a:cs typeface="Arial" panose="020B0604020202020204" pitchFamily="34" charset="0"/>
      </a:defRPr>
    </a:lvl1pPr>
    <a:lvl2pPr marL="457200" algn="r" rtl="1" fontAlgn="base">
      <a:spcBef>
        <a:spcPct val="0"/>
      </a:spcBef>
      <a:spcAft>
        <a:spcPct val="0"/>
      </a:spcAft>
      <a:defRPr kern="1200">
        <a:solidFill>
          <a:schemeClr val="tx1"/>
        </a:solidFill>
        <a:latin typeface="Tahoma" panose="020B0604030504040204" pitchFamily="34" charset="0"/>
        <a:ea typeface="+mn-ea"/>
        <a:cs typeface="Arial" panose="020B0604020202020204" pitchFamily="34" charset="0"/>
      </a:defRPr>
    </a:lvl2pPr>
    <a:lvl3pPr marL="914400" algn="r" rtl="1" fontAlgn="base">
      <a:spcBef>
        <a:spcPct val="0"/>
      </a:spcBef>
      <a:spcAft>
        <a:spcPct val="0"/>
      </a:spcAft>
      <a:defRPr kern="1200">
        <a:solidFill>
          <a:schemeClr val="tx1"/>
        </a:solidFill>
        <a:latin typeface="Tahoma" panose="020B0604030504040204" pitchFamily="34" charset="0"/>
        <a:ea typeface="+mn-ea"/>
        <a:cs typeface="Arial" panose="020B0604020202020204" pitchFamily="34" charset="0"/>
      </a:defRPr>
    </a:lvl3pPr>
    <a:lvl4pPr marL="1371600" algn="r" rtl="1" fontAlgn="base">
      <a:spcBef>
        <a:spcPct val="0"/>
      </a:spcBef>
      <a:spcAft>
        <a:spcPct val="0"/>
      </a:spcAft>
      <a:defRPr kern="1200">
        <a:solidFill>
          <a:schemeClr val="tx1"/>
        </a:solidFill>
        <a:latin typeface="Tahoma" panose="020B0604030504040204" pitchFamily="34" charset="0"/>
        <a:ea typeface="+mn-ea"/>
        <a:cs typeface="Arial" panose="020B0604020202020204" pitchFamily="34" charset="0"/>
      </a:defRPr>
    </a:lvl4pPr>
    <a:lvl5pPr marL="1828800" algn="r" rtl="1" fontAlgn="base">
      <a:spcBef>
        <a:spcPct val="0"/>
      </a:spcBef>
      <a:spcAft>
        <a:spcPct val="0"/>
      </a:spcAft>
      <a:defRPr kern="1200">
        <a:solidFill>
          <a:schemeClr val="tx1"/>
        </a:solidFill>
        <a:latin typeface="Tahoma" panose="020B060403050404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Tahoma" panose="020B060403050404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Tahoma" panose="020B060403050404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Tahoma" panose="020B060403050404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Tahoma" panose="020B060403050404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54" autoAdjust="0"/>
    <p:restoredTop sz="94660" autoAdjust="0"/>
  </p:normalViewPr>
  <p:slideViewPr>
    <p:cSldViewPr>
      <p:cViewPr varScale="1">
        <p:scale>
          <a:sx n="49" d="100"/>
          <a:sy n="49" d="100"/>
        </p:scale>
        <p:origin x="1050" y="4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drawings/_rels/vmlDrawing1.v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image" Target="../media/image4.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1746"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rtl="0">
              <a:defRPr sz="1200" b="1">
                <a:latin typeface="Times New Roman" panose="02020603050405020304" pitchFamily="18" charset="0"/>
                <a:cs typeface="Times New Roman" panose="02020603050405020304" pitchFamily="18" charset="0"/>
              </a:defRPr>
            </a:lvl1pPr>
          </a:lstStyle>
          <a:p>
            <a:endParaRPr lang="en-US" altLang="en-US"/>
          </a:p>
        </p:txBody>
      </p:sp>
      <p:sp>
        <p:nvSpPr>
          <p:cNvPr id="31747" name="Rectangle 3"/>
          <p:cNvSpPr>
            <a:spLocks noGrp="1" noChangeArrowheads="1"/>
          </p:cNvSpPr>
          <p:nvPr>
            <p:ph type="dt" sz="quarter" idx="1"/>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rtl="0">
              <a:defRPr sz="1200" b="1">
                <a:latin typeface="Times New Roman" panose="02020603050405020304" pitchFamily="18" charset="0"/>
                <a:cs typeface="Times New Roman" panose="02020603050405020304" pitchFamily="18" charset="0"/>
              </a:defRPr>
            </a:lvl1pPr>
          </a:lstStyle>
          <a:p>
            <a:endParaRPr lang="en-US" altLang="en-US"/>
          </a:p>
        </p:txBody>
      </p:sp>
      <p:sp>
        <p:nvSpPr>
          <p:cNvPr id="31748" name="Rectangle 4"/>
          <p:cNvSpPr>
            <a:spLocks noGrp="1" noChangeArrowheads="1"/>
          </p:cNvSpPr>
          <p:nvPr>
            <p:ph type="ftr" sz="quarter" idx="2"/>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l" rtl="0">
              <a:defRPr sz="1200" b="1">
                <a:latin typeface="Times New Roman" panose="02020603050405020304" pitchFamily="18" charset="0"/>
                <a:cs typeface="Times New Roman" panose="02020603050405020304" pitchFamily="18" charset="0"/>
              </a:defRPr>
            </a:lvl1pPr>
          </a:lstStyle>
          <a:p>
            <a:endParaRPr lang="en-US" altLang="en-US"/>
          </a:p>
        </p:txBody>
      </p:sp>
      <p:sp>
        <p:nvSpPr>
          <p:cNvPr id="31749" name="Rectangle 5"/>
          <p:cNvSpPr>
            <a:spLocks noGrp="1" noChangeArrowheads="1"/>
          </p:cNvSpPr>
          <p:nvPr>
            <p:ph type="sldNum" sz="quarter" idx="3"/>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rtl="0">
              <a:defRPr sz="1200" b="1">
                <a:latin typeface="Times New Roman" panose="02020603050405020304" pitchFamily="18" charset="0"/>
                <a:cs typeface="Times New Roman" panose="02020603050405020304" pitchFamily="18" charset="0"/>
              </a:defRPr>
            </a:lvl1pPr>
          </a:lstStyle>
          <a:p>
            <a:fld id="{E26135FD-DAD9-4643-AF28-292B573013B1}" type="slidenum">
              <a:rPr lang="ar-SA" altLang="en-US"/>
              <a:pPr/>
              <a:t>‹#›</a:t>
            </a:fld>
            <a:endParaRPr lang="en-US" altLang="en-US"/>
          </a:p>
        </p:txBody>
      </p:sp>
    </p:spTree>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38914" name="Rectangle 2"/>
          <p:cNvSpPr>
            <a:spLocks noGrp="1" noChangeArrowheads="1"/>
          </p:cNvSpPr>
          <p:nvPr>
            <p:ph type="ctrTitle" sz="quarter"/>
          </p:nvPr>
        </p:nvSpPr>
        <p:spPr>
          <a:xfrm>
            <a:off x="685800" y="1997075"/>
            <a:ext cx="7772400" cy="1431925"/>
          </a:xfrm>
        </p:spPr>
        <p:txBody>
          <a:bodyPr anchor="b" anchorCtr="1"/>
          <a:lstStyle>
            <a:lvl1pPr algn="ctr">
              <a:defRPr/>
            </a:lvl1pPr>
          </a:lstStyle>
          <a:p>
            <a:pPr lvl="0"/>
            <a:r>
              <a:rPr lang="en-US" altLang="en-US" noProof="0" smtClean="0"/>
              <a:t>Click to edit Master title style</a:t>
            </a:r>
          </a:p>
        </p:txBody>
      </p:sp>
      <p:sp>
        <p:nvSpPr>
          <p:cNvPr id="38915" name="Rectangle 3"/>
          <p:cNvSpPr>
            <a:spLocks noGrp="1" noChangeArrowheads="1"/>
          </p:cNvSpPr>
          <p:nvPr>
            <p:ph type="subTitle" sz="quarter" idx="1"/>
          </p:nvPr>
        </p:nvSpPr>
        <p:spPr>
          <a:xfrm>
            <a:off x="1371600" y="3886200"/>
            <a:ext cx="6400800" cy="1752600"/>
          </a:xfrm>
        </p:spPr>
        <p:txBody>
          <a:bodyPr/>
          <a:lstStyle>
            <a:lvl1pPr marL="0" indent="0" algn="ctr">
              <a:buFontTx/>
              <a:buNone/>
              <a:defRPr/>
            </a:lvl1pPr>
          </a:lstStyle>
          <a:p>
            <a:pPr lvl="0"/>
            <a:r>
              <a:rPr lang="en-US" altLang="en-US" noProof="0" smtClean="0"/>
              <a:t>Click to edit Master subtitle style</a:t>
            </a:r>
          </a:p>
        </p:txBody>
      </p:sp>
      <p:sp>
        <p:nvSpPr>
          <p:cNvPr id="38916" name="Freeform 4"/>
          <p:cNvSpPr>
            <a:spLocks/>
          </p:cNvSpPr>
          <p:nvPr/>
        </p:nvSpPr>
        <p:spPr bwMode="auto">
          <a:xfrm>
            <a:off x="285750" y="2803525"/>
            <a:ext cx="1588" cy="3035300"/>
          </a:xfrm>
          <a:custGeom>
            <a:avLst/>
            <a:gdLst>
              <a:gd name="T0" fmla="*/ 0 h 1912"/>
              <a:gd name="T1" fmla="*/ 6 h 1912"/>
              <a:gd name="T2" fmla="*/ 6 h 1912"/>
              <a:gd name="T3" fmla="*/ 60 h 1912"/>
              <a:gd name="T4" fmla="*/ 1912 h 1912"/>
              <a:gd name="T5" fmla="*/ 1912 h 1912"/>
              <a:gd name="T6" fmla="*/ 0 h 1912"/>
              <a:gd name="T7" fmla="*/ 0 h 1912"/>
            </a:gdLst>
            <a:ahLst/>
            <a:cxnLst>
              <a:cxn ang="0">
                <a:pos x="0" y="T0"/>
              </a:cxn>
              <a:cxn ang="0">
                <a:pos x="0" y="T1"/>
              </a:cxn>
              <a:cxn ang="0">
                <a:pos x="0" y="T2"/>
              </a:cxn>
              <a:cxn ang="0">
                <a:pos x="0" y="T3"/>
              </a:cxn>
              <a:cxn ang="0">
                <a:pos x="0" y="T4"/>
              </a:cxn>
              <a:cxn ang="0">
                <a:pos x="0" y="T5"/>
              </a:cxn>
              <a:cxn ang="0">
                <a:pos x="0" y="T6"/>
              </a:cxn>
              <a:cxn ang="0">
                <a:pos x="0" y="T7"/>
              </a:cxn>
            </a:cxnLst>
            <a:rect l="0" t="0" r="r" b="b"/>
            <a:pathLst>
              <a:path h="1912">
                <a:moveTo>
                  <a:pt x="0" y="0"/>
                </a:moveTo>
                <a:lnTo>
                  <a:pt x="0" y="6"/>
                </a:lnTo>
                <a:lnTo>
                  <a:pt x="0" y="6"/>
                </a:lnTo>
                <a:lnTo>
                  <a:pt x="0" y="60"/>
                </a:lnTo>
                <a:lnTo>
                  <a:pt x="0" y="1912"/>
                </a:lnTo>
                <a:lnTo>
                  <a:pt x="0" y="1912"/>
                </a:lnTo>
                <a:lnTo>
                  <a:pt x="0" y="0"/>
                </a:lnTo>
                <a:lnTo>
                  <a:pt x="0" y="0"/>
                </a:lnTo>
                <a:close/>
              </a:path>
            </a:pathLst>
          </a:custGeom>
          <a:solidFill>
            <a:srgbClr val="6BBA2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8917" name="Rectangle 5"/>
          <p:cNvSpPr>
            <a:spLocks noGrp="1" noChangeArrowheads="1"/>
          </p:cNvSpPr>
          <p:nvPr>
            <p:ph type="ftr" sz="quarter" idx="3"/>
          </p:nvPr>
        </p:nvSpPr>
        <p:spPr/>
        <p:txBody>
          <a:bodyPr/>
          <a:lstStyle>
            <a:lvl1pPr>
              <a:defRPr/>
            </a:lvl1pPr>
          </a:lstStyle>
          <a:p>
            <a:endParaRPr lang="en-US" altLang="en-US"/>
          </a:p>
        </p:txBody>
      </p:sp>
      <p:sp>
        <p:nvSpPr>
          <p:cNvPr id="38918" name="Rectangle 6"/>
          <p:cNvSpPr>
            <a:spLocks noGrp="1" noChangeArrowheads="1"/>
          </p:cNvSpPr>
          <p:nvPr>
            <p:ph type="sldNum" sz="quarter" idx="4"/>
          </p:nvPr>
        </p:nvSpPr>
        <p:spPr/>
        <p:txBody>
          <a:bodyPr/>
          <a:lstStyle>
            <a:lvl1pPr>
              <a:defRPr/>
            </a:lvl1pPr>
          </a:lstStyle>
          <a:p>
            <a:fld id="{2FEC1482-6859-4D20-B351-18D6406F3FC8}" type="slidenum">
              <a:rPr lang="ar-SA" altLang="en-US"/>
              <a:pPr/>
              <a:t>‹#›</a:t>
            </a:fld>
            <a:endParaRPr lang="en-US" altLang="en-US"/>
          </a:p>
        </p:txBody>
      </p:sp>
      <p:sp>
        <p:nvSpPr>
          <p:cNvPr id="38919" name="Rectangle 7"/>
          <p:cNvSpPr>
            <a:spLocks noGrp="1" noChangeArrowheads="1"/>
          </p:cNvSpPr>
          <p:nvPr>
            <p:ph type="dt" sz="quarter" idx="2"/>
          </p:nvPr>
        </p:nvSpPr>
        <p:spPr/>
        <p:txBody>
          <a:bodyPr/>
          <a:lstStyle>
            <a:lvl1pPr>
              <a:defRPr/>
            </a:lvl1pPr>
          </a:lstStyle>
          <a:p>
            <a:endParaRPr lang="en-US"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ltLang="en-US"/>
          </a:p>
        </p:txBody>
      </p:sp>
      <p:sp>
        <p:nvSpPr>
          <p:cNvPr id="5" name="Footer Placeholder 4"/>
          <p:cNvSpPr>
            <a:spLocks noGrp="1"/>
          </p:cNvSpPr>
          <p:nvPr>
            <p:ph type="ftr" sz="quarter" idx="11"/>
          </p:nvPr>
        </p:nvSpPr>
        <p:spPr/>
        <p:txBody>
          <a:bodyPr/>
          <a:lstStyle>
            <a:lvl1pPr>
              <a:defRPr/>
            </a:lvl1pPr>
          </a:lstStyle>
          <a:p>
            <a:endParaRPr lang="en-US" altLang="en-US"/>
          </a:p>
        </p:txBody>
      </p:sp>
      <p:sp>
        <p:nvSpPr>
          <p:cNvPr id="6" name="Slide Number Placeholder 5"/>
          <p:cNvSpPr>
            <a:spLocks noGrp="1"/>
          </p:cNvSpPr>
          <p:nvPr>
            <p:ph type="sldNum" sz="quarter" idx="12"/>
          </p:nvPr>
        </p:nvSpPr>
        <p:spPr/>
        <p:txBody>
          <a:bodyPr/>
          <a:lstStyle>
            <a:lvl1pPr>
              <a:defRPr/>
            </a:lvl1pPr>
          </a:lstStyle>
          <a:p>
            <a:fld id="{E532F494-1C80-452A-A406-DE6CBAA7F22C}" type="slidenum">
              <a:rPr lang="ar-SA" altLang="en-US"/>
              <a:pPr/>
              <a:t>‹#›</a:t>
            </a:fld>
            <a:endParaRPr lang="en-US" altLang="en-US"/>
          </a:p>
        </p:txBody>
      </p:sp>
    </p:spTree>
    <p:extLst>
      <p:ext uri="{BB962C8B-B14F-4D97-AF65-F5344CB8AC3E}">
        <p14:creationId xmlns:p14="http://schemas.microsoft.com/office/powerpoint/2010/main" val="200346051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Edit Master text styles</a:t>
            </a:r>
          </a:p>
        </p:txBody>
      </p:sp>
      <p:sp>
        <p:nvSpPr>
          <p:cNvPr id="4" name="Date Placeholder 3"/>
          <p:cNvSpPr>
            <a:spLocks noGrp="1"/>
          </p:cNvSpPr>
          <p:nvPr>
            <p:ph type="dt" sz="half" idx="10"/>
          </p:nvPr>
        </p:nvSpPr>
        <p:spPr/>
        <p:txBody>
          <a:bodyPr/>
          <a:lstStyle>
            <a:lvl1pPr>
              <a:defRPr/>
            </a:lvl1pPr>
          </a:lstStyle>
          <a:p>
            <a:endParaRPr lang="en-US" altLang="en-US"/>
          </a:p>
        </p:txBody>
      </p:sp>
      <p:sp>
        <p:nvSpPr>
          <p:cNvPr id="5" name="Footer Placeholder 4"/>
          <p:cNvSpPr>
            <a:spLocks noGrp="1"/>
          </p:cNvSpPr>
          <p:nvPr>
            <p:ph type="ftr" sz="quarter" idx="11"/>
          </p:nvPr>
        </p:nvSpPr>
        <p:spPr/>
        <p:txBody>
          <a:bodyPr/>
          <a:lstStyle>
            <a:lvl1pPr>
              <a:defRPr/>
            </a:lvl1pPr>
          </a:lstStyle>
          <a:p>
            <a:endParaRPr lang="en-US" altLang="en-US"/>
          </a:p>
        </p:txBody>
      </p:sp>
      <p:sp>
        <p:nvSpPr>
          <p:cNvPr id="6" name="Slide Number Placeholder 5"/>
          <p:cNvSpPr>
            <a:spLocks noGrp="1"/>
          </p:cNvSpPr>
          <p:nvPr>
            <p:ph type="sldNum" sz="quarter" idx="12"/>
          </p:nvPr>
        </p:nvSpPr>
        <p:spPr/>
        <p:txBody>
          <a:bodyPr/>
          <a:lstStyle>
            <a:lvl1pPr>
              <a:defRPr/>
            </a:lvl1pPr>
          </a:lstStyle>
          <a:p>
            <a:fld id="{47D88AAA-8F17-4678-AB53-7F333D1FB4F3}" type="slidenum">
              <a:rPr lang="ar-SA" altLang="en-US"/>
              <a:pPr/>
              <a:t>‹#›</a:t>
            </a:fld>
            <a:endParaRPr lang="en-US" altLang="en-US"/>
          </a:p>
        </p:txBody>
      </p:sp>
    </p:spTree>
    <p:extLst>
      <p:ext uri="{BB962C8B-B14F-4D97-AF65-F5344CB8AC3E}">
        <p14:creationId xmlns:p14="http://schemas.microsoft.com/office/powerpoint/2010/main" val="14170058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905000"/>
            <a:ext cx="4038600" cy="41148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05000"/>
            <a:ext cx="4038600" cy="41148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endParaRPr lang="en-US" altLang="en-US"/>
          </a:p>
        </p:txBody>
      </p:sp>
      <p:sp>
        <p:nvSpPr>
          <p:cNvPr id="6" name="Footer Placeholder 5"/>
          <p:cNvSpPr>
            <a:spLocks noGrp="1"/>
          </p:cNvSpPr>
          <p:nvPr>
            <p:ph type="ftr" sz="quarter" idx="11"/>
          </p:nvPr>
        </p:nvSpPr>
        <p:spPr/>
        <p:txBody>
          <a:bodyPr/>
          <a:lstStyle>
            <a:lvl1pPr>
              <a:defRPr/>
            </a:lvl1pPr>
          </a:lstStyle>
          <a:p>
            <a:endParaRPr lang="en-US" altLang="en-US"/>
          </a:p>
        </p:txBody>
      </p:sp>
      <p:sp>
        <p:nvSpPr>
          <p:cNvPr id="7" name="Slide Number Placeholder 6"/>
          <p:cNvSpPr>
            <a:spLocks noGrp="1"/>
          </p:cNvSpPr>
          <p:nvPr>
            <p:ph type="sldNum" sz="quarter" idx="12"/>
          </p:nvPr>
        </p:nvSpPr>
        <p:spPr/>
        <p:txBody>
          <a:bodyPr/>
          <a:lstStyle>
            <a:lvl1pPr>
              <a:defRPr/>
            </a:lvl1pPr>
          </a:lstStyle>
          <a:p>
            <a:fld id="{83BBD958-7FCB-45BE-82DA-1C351C8F3872}" type="slidenum">
              <a:rPr lang="ar-SA" altLang="en-US"/>
              <a:pPr/>
              <a:t>‹#›</a:t>
            </a:fld>
            <a:endParaRPr lang="en-US" altLang="en-US"/>
          </a:p>
        </p:txBody>
      </p:sp>
    </p:spTree>
    <p:extLst>
      <p:ext uri="{BB962C8B-B14F-4D97-AF65-F5344CB8AC3E}">
        <p14:creationId xmlns:p14="http://schemas.microsoft.com/office/powerpoint/2010/main" val="40152309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endParaRPr lang="en-US" altLang="en-US"/>
          </a:p>
        </p:txBody>
      </p:sp>
      <p:sp>
        <p:nvSpPr>
          <p:cNvPr id="8" name="Footer Placeholder 7"/>
          <p:cNvSpPr>
            <a:spLocks noGrp="1"/>
          </p:cNvSpPr>
          <p:nvPr>
            <p:ph type="ftr" sz="quarter" idx="11"/>
          </p:nvPr>
        </p:nvSpPr>
        <p:spPr/>
        <p:txBody>
          <a:bodyPr/>
          <a:lstStyle>
            <a:lvl1pPr>
              <a:defRPr/>
            </a:lvl1pPr>
          </a:lstStyle>
          <a:p>
            <a:endParaRPr lang="en-US" altLang="en-US"/>
          </a:p>
        </p:txBody>
      </p:sp>
      <p:sp>
        <p:nvSpPr>
          <p:cNvPr id="9" name="Slide Number Placeholder 8"/>
          <p:cNvSpPr>
            <a:spLocks noGrp="1"/>
          </p:cNvSpPr>
          <p:nvPr>
            <p:ph type="sldNum" sz="quarter" idx="12"/>
          </p:nvPr>
        </p:nvSpPr>
        <p:spPr/>
        <p:txBody>
          <a:bodyPr/>
          <a:lstStyle>
            <a:lvl1pPr>
              <a:defRPr/>
            </a:lvl1pPr>
          </a:lstStyle>
          <a:p>
            <a:fld id="{287D4AD2-54BE-46FE-B6C3-450BDAB1B4DA}" type="slidenum">
              <a:rPr lang="ar-SA" altLang="en-US"/>
              <a:pPr/>
              <a:t>‹#›</a:t>
            </a:fld>
            <a:endParaRPr lang="en-US" altLang="en-US"/>
          </a:p>
        </p:txBody>
      </p:sp>
    </p:spTree>
    <p:extLst>
      <p:ext uri="{BB962C8B-B14F-4D97-AF65-F5344CB8AC3E}">
        <p14:creationId xmlns:p14="http://schemas.microsoft.com/office/powerpoint/2010/main" val="28281201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endParaRPr lang="en-US" altLang="en-US"/>
          </a:p>
        </p:txBody>
      </p:sp>
      <p:sp>
        <p:nvSpPr>
          <p:cNvPr id="4" name="Footer Placeholder 3"/>
          <p:cNvSpPr>
            <a:spLocks noGrp="1"/>
          </p:cNvSpPr>
          <p:nvPr>
            <p:ph type="ftr" sz="quarter" idx="11"/>
          </p:nvPr>
        </p:nvSpPr>
        <p:spPr/>
        <p:txBody>
          <a:bodyPr/>
          <a:lstStyle>
            <a:lvl1pPr>
              <a:defRPr/>
            </a:lvl1pPr>
          </a:lstStyle>
          <a:p>
            <a:endParaRPr lang="en-US" altLang="en-US"/>
          </a:p>
        </p:txBody>
      </p:sp>
      <p:sp>
        <p:nvSpPr>
          <p:cNvPr id="5" name="Slide Number Placeholder 4"/>
          <p:cNvSpPr>
            <a:spLocks noGrp="1"/>
          </p:cNvSpPr>
          <p:nvPr>
            <p:ph type="sldNum" sz="quarter" idx="12"/>
          </p:nvPr>
        </p:nvSpPr>
        <p:spPr/>
        <p:txBody>
          <a:bodyPr/>
          <a:lstStyle>
            <a:lvl1pPr>
              <a:defRPr/>
            </a:lvl1pPr>
          </a:lstStyle>
          <a:p>
            <a:fld id="{D37736A4-F2E9-475C-8375-9CACC1536165}" type="slidenum">
              <a:rPr lang="ar-SA" altLang="en-US"/>
              <a:pPr/>
              <a:t>‹#›</a:t>
            </a:fld>
            <a:endParaRPr lang="en-US" altLang="en-US"/>
          </a:p>
        </p:txBody>
      </p:sp>
    </p:spTree>
    <p:extLst>
      <p:ext uri="{BB962C8B-B14F-4D97-AF65-F5344CB8AC3E}">
        <p14:creationId xmlns:p14="http://schemas.microsoft.com/office/powerpoint/2010/main" val="5345418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ltLang="en-US"/>
          </a:p>
        </p:txBody>
      </p:sp>
      <p:sp>
        <p:nvSpPr>
          <p:cNvPr id="3" name="Footer Placeholder 2"/>
          <p:cNvSpPr>
            <a:spLocks noGrp="1"/>
          </p:cNvSpPr>
          <p:nvPr>
            <p:ph type="ftr" sz="quarter" idx="11"/>
          </p:nvPr>
        </p:nvSpPr>
        <p:spPr/>
        <p:txBody>
          <a:bodyPr/>
          <a:lstStyle>
            <a:lvl1pPr>
              <a:defRPr/>
            </a:lvl1pPr>
          </a:lstStyle>
          <a:p>
            <a:endParaRPr lang="en-US" altLang="en-US"/>
          </a:p>
        </p:txBody>
      </p:sp>
      <p:sp>
        <p:nvSpPr>
          <p:cNvPr id="4" name="Slide Number Placeholder 3"/>
          <p:cNvSpPr>
            <a:spLocks noGrp="1"/>
          </p:cNvSpPr>
          <p:nvPr>
            <p:ph type="sldNum" sz="quarter" idx="12"/>
          </p:nvPr>
        </p:nvSpPr>
        <p:spPr/>
        <p:txBody>
          <a:bodyPr/>
          <a:lstStyle>
            <a:lvl1pPr>
              <a:defRPr/>
            </a:lvl1pPr>
          </a:lstStyle>
          <a:p>
            <a:fld id="{578F774F-D52C-4432-8C22-208E0E855D3F}" type="slidenum">
              <a:rPr lang="ar-SA" altLang="en-US"/>
              <a:pPr/>
              <a:t>‹#›</a:t>
            </a:fld>
            <a:endParaRPr lang="en-US" altLang="en-US"/>
          </a:p>
        </p:txBody>
      </p:sp>
    </p:spTree>
    <p:extLst>
      <p:ext uri="{BB962C8B-B14F-4D97-AF65-F5344CB8AC3E}">
        <p14:creationId xmlns:p14="http://schemas.microsoft.com/office/powerpoint/2010/main" val="31253856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lvl1pPr>
              <a:defRPr/>
            </a:lvl1pPr>
          </a:lstStyle>
          <a:p>
            <a:endParaRPr lang="en-US" altLang="en-US"/>
          </a:p>
        </p:txBody>
      </p:sp>
      <p:sp>
        <p:nvSpPr>
          <p:cNvPr id="6" name="Footer Placeholder 5"/>
          <p:cNvSpPr>
            <a:spLocks noGrp="1"/>
          </p:cNvSpPr>
          <p:nvPr>
            <p:ph type="ftr" sz="quarter" idx="11"/>
          </p:nvPr>
        </p:nvSpPr>
        <p:spPr/>
        <p:txBody>
          <a:bodyPr/>
          <a:lstStyle>
            <a:lvl1pPr>
              <a:defRPr/>
            </a:lvl1pPr>
          </a:lstStyle>
          <a:p>
            <a:endParaRPr lang="en-US" altLang="en-US"/>
          </a:p>
        </p:txBody>
      </p:sp>
      <p:sp>
        <p:nvSpPr>
          <p:cNvPr id="7" name="Slide Number Placeholder 6"/>
          <p:cNvSpPr>
            <a:spLocks noGrp="1"/>
          </p:cNvSpPr>
          <p:nvPr>
            <p:ph type="sldNum" sz="quarter" idx="12"/>
          </p:nvPr>
        </p:nvSpPr>
        <p:spPr/>
        <p:txBody>
          <a:bodyPr/>
          <a:lstStyle>
            <a:lvl1pPr>
              <a:defRPr/>
            </a:lvl1pPr>
          </a:lstStyle>
          <a:p>
            <a:fld id="{44425DC4-282C-465C-B2C4-38AFDFC96474}" type="slidenum">
              <a:rPr lang="ar-SA" altLang="en-US"/>
              <a:pPr/>
              <a:t>‹#›</a:t>
            </a:fld>
            <a:endParaRPr lang="en-US" altLang="en-US"/>
          </a:p>
        </p:txBody>
      </p:sp>
    </p:spTree>
    <p:extLst>
      <p:ext uri="{BB962C8B-B14F-4D97-AF65-F5344CB8AC3E}">
        <p14:creationId xmlns:p14="http://schemas.microsoft.com/office/powerpoint/2010/main" val="21103226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lvl1pPr>
              <a:defRPr/>
            </a:lvl1pPr>
          </a:lstStyle>
          <a:p>
            <a:endParaRPr lang="en-US" altLang="en-US"/>
          </a:p>
        </p:txBody>
      </p:sp>
      <p:sp>
        <p:nvSpPr>
          <p:cNvPr id="6" name="Footer Placeholder 5"/>
          <p:cNvSpPr>
            <a:spLocks noGrp="1"/>
          </p:cNvSpPr>
          <p:nvPr>
            <p:ph type="ftr" sz="quarter" idx="11"/>
          </p:nvPr>
        </p:nvSpPr>
        <p:spPr/>
        <p:txBody>
          <a:bodyPr/>
          <a:lstStyle>
            <a:lvl1pPr>
              <a:defRPr/>
            </a:lvl1pPr>
          </a:lstStyle>
          <a:p>
            <a:endParaRPr lang="en-US" altLang="en-US"/>
          </a:p>
        </p:txBody>
      </p:sp>
      <p:sp>
        <p:nvSpPr>
          <p:cNvPr id="7" name="Slide Number Placeholder 6"/>
          <p:cNvSpPr>
            <a:spLocks noGrp="1"/>
          </p:cNvSpPr>
          <p:nvPr>
            <p:ph type="sldNum" sz="quarter" idx="12"/>
          </p:nvPr>
        </p:nvSpPr>
        <p:spPr/>
        <p:txBody>
          <a:bodyPr/>
          <a:lstStyle>
            <a:lvl1pPr>
              <a:defRPr/>
            </a:lvl1pPr>
          </a:lstStyle>
          <a:p>
            <a:fld id="{707507EC-1308-4697-A1FF-8C9B54C0CFE5}" type="slidenum">
              <a:rPr lang="ar-SA" altLang="en-US"/>
              <a:pPr/>
              <a:t>‹#›</a:t>
            </a:fld>
            <a:endParaRPr lang="en-US" altLang="en-US"/>
          </a:p>
        </p:txBody>
      </p:sp>
    </p:spTree>
    <p:extLst>
      <p:ext uri="{BB962C8B-B14F-4D97-AF65-F5344CB8AC3E}">
        <p14:creationId xmlns:p14="http://schemas.microsoft.com/office/powerpoint/2010/main" val="7999732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ltLang="en-US"/>
          </a:p>
        </p:txBody>
      </p:sp>
      <p:sp>
        <p:nvSpPr>
          <p:cNvPr id="5" name="Footer Placeholder 4"/>
          <p:cNvSpPr>
            <a:spLocks noGrp="1"/>
          </p:cNvSpPr>
          <p:nvPr>
            <p:ph type="ftr" sz="quarter" idx="11"/>
          </p:nvPr>
        </p:nvSpPr>
        <p:spPr/>
        <p:txBody>
          <a:bodyPr/>
          <a:lstStyle>
            <a:lvl1pPr>
              <a:defRPr/>
            </a:lvl1pPr>
          </a:lstStyle>
          <a:p>
            <a:endParaRPr lang="en-US" altLang="en-US"/>
          </a:p>
        </p:txBody>
      </p:sp>
      <p:sp>
        <p:nvSpPr>
          <p:cNvPr id="6" name="Slide Number Placeholder 5"/>
          <p:cNvSpPr>
            <a:spLocks noGrp="1"/>
          </p:cNvSpPr>
          <p:nvPr>
            <p:ph type="sldNum" sz="quarter" idx="12"/>
          </p:nvPr>
        </p:nvSpPr>
        <p:spPr/>
        <p:txBody>
          <a:bodyPr/>
          <a:lstStyle>
            <a:lvl1pPr>
              <a:defRPr/>
            </a:lvl1pPr>
          </a:lstStyle>
          <a:p>
            <a:fld id="{1DC4DCD8-0516-46B8-9D56-9FF9D5B8ED5E}" type="slidenum">
              <a:rPr lang="ar-SA" altLang="en-US"/>
              <a:pPr/>
              <a:t>‹#›</a:t>
            </a:fld>
            <a:endParaRPr lang="en-US" altLang="en-US"/>
          </a:p>
        </p:txBody>
      </p:sp>
    </p:spTree>
    <p:extLst>
      <p:ext uri="{BB962C8B-B14F-4D97-AF65-F5344CB8AC3E}">
        <p14:creationId xmlns:p14="http://schemas.microsoft.com/office/powerpoint/2010/main" val="31306520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92100"/>
            <a:ext cx="2057400" cy="57277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92100"/>
            <a:ext cx="6019800" cy="572770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ltLang="en-US"/>
          </a:p>
        </p:txBody>
      </p:sp>
      <p:sp>
        <p:nvSpPr>
          <p:cNvPr id="5" name="Footer Placeholder 4"/>
          <p:cNvSpPr>
            <a:spLocks noGrp="1"/>
          </p:cNvSpPr>
          <p:nvPr>
            <p:ph type="ftr" sz="quarter" idx="11"/>
          </p:nvPr>
        </p:nvSpPr>
        <p:spPr/>
        <p:txBody>
          <a:bodyPr/>
          <a:lstStyle>
            <a:lvl1pPr>
              <a:defRPr/>
            </a:lvl1pPr>
          </a:lstStyle>
          <a:p>
            <a:endParaRPr lang="en-US" altLang="en-US"/>
          </a:p>
        </p:txBody>
      </p:sp>
      <p:sp>
        <p:nvSpPr>
          <p:cNvPr id="6" name="Slide Number Placeholder 5"/>
          <p:cNvSpPr>
            <a:spLocks noGrp="1"/>
          </p:cNvSpPr>
          <p:nvPr>
            <p:ph type="sldNum" sz="quarter" idx="12"/>
          </p:nvPr>
        </p:nvSpPr>
        <p:spPr/>
        <p:txBody>
          <a:bodyPr/>
          <a:lstStyle>
            <a:lvl1pPr>
              <a:defRPr/>
            </a:lvl1pPr>
          </a:lstStyle>
          <a:p>
            <a:fld id="{1DFFD53E-A66B-4011-A4FA-858979A33C92}" type="slidenum">
              <a:rPr lang="ar-SA" altLang="en-US"/>
              <a:pPr/>
              <a:t>‹#›</a:t>
            </a:fld>
            <a:endParaRPr lang="en-US" altLang="en-US"/>
          </a:p>
        </p:txBody>
      </p:sp>
    </p:spTree>
    <p:extLst>
      <p:ext uri="{BB962C8B-B14F-4D97-AF65-F5344CB8AC3E}">
        <p14:creationId xmlns:p14="http://schemas.microsoft.com/office/powerpoint/2010/main" val="15172858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duotone>
              <a:schemeClr val="bg1"/>
              <a:srgbClr val="FFFFFF"/>
            </a:duotone>
          </a:blip>
          <a:srcRect/>
          <a:stretch>
            <a:fillRect/>
          </a:stretch>
        </a:blipFill>
        <a:effectLst/>
      </p:bgPr>
    </p:bg>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bwMode="auto">
          <a:xfrm>
            <a:off x="457200" y="292100"/>
            <a:ext cx="8229600" cy="1384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endParaRPr lang="en-US" altLang="en-US" smtClean="0"/>
          </a:p>
        </p:txBody>
      </p:sp>
      <p:sp>
        <p:nvSpPr>
          <p:cNvPr id="37891" name="Rectangle 3"/>
          <p:cNvSpPr>
            <a:spLocks noGrp="1" noChangeArrowheads="1"/>
          </p:cNvSpPr>
          <p:nvPr>
            <p:ph type="body" idx="1"/>
          </p:nvPr>
        </p:nvSpPr>
        <p:spPr bwMode="auto">
          <a:xfrm>
            <a:off x="457200" y="1905000"/>
            <a:ext cx="82296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smtClean="0"/>
              <a:t>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endParaRPr lang="en-US" altLang="en-US" smtClean="0"/>
          </a:p>
        </p:txBody>
      </p:sp>
      <p:sp>
        <p:nvSpPr>
          <p:cNvPr id="37892"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l" rtl="0">
              <a:defRPr sz="1400">
                <a:effectLst>
                  <a:outerShdw blurRad="38100" dist="38100" dir="2700000" algn="tl">
                    <a:srgbClr val="000000"/>
                  </a:outerShdw>
                </a:effectLst>
                <a:latin typeface="Arial" panose="020B0604020202020204" pitchFamily="34" charset="0"/>
              </a:defRPr>
            </a:lvl1pPr>
          </a:lstStyle>
          <a:p>
            <a:endParaRPr lang="en-US" altLang="en-US"/>
          </a:p>
        </p:txBody>
      </p:sp>
      <p:sp>
        <p:nvSpPr>
          <p:cNvPr id="37893"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ctr" rtl="0">
              <a:defRPr sz="1400">
                <a:effectLst>
                  <a:outerShdw blurRad="38100" dist="38100" dir="2700000" algn="tl">
                    <a:srgbClr val="000000"/>
                  </a:outerShdw>
                </a:effectLst>
                <a:latin typeface="Arial" panose="020B0604020202020204" pitchFamily="34" charset="0"/>
              </a:defRPr>
            </a:lvl1pPr>
          </a:lstStyle>
          <a:p>
            <a:endParaRPr lang="en-US" altLang="en-US"/>
          </a:p>
        </p:txBody>
      </p:sp>
      <p:sp>
        <p:nvSpPr>
          <p:cNvPr id="37894"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rtl="0">
              <a:defRPr sz="1400">
                <a:effectLst>
                  <a:outerShdw blurRad="38100" dist="38100" dir="2700000" algn="tl">
                    <a:srgbClr val="000000"/>
                  </a:outerShdw>
                </a:effectLst>
                <a:latin typeface="Arial" panose="020B0604020202020204" pitchFamily="34" charset="0"/>
              </a:defRPr>
            </a:lvl1pPr>
          </a:lstStyle>
          <a:p>
            <a:fld id="{4CF821C0-32A9-4A94-B9C7-4C955862506B}" type="slidenum">
              <a:rPr lang="ar-SA" altLang="en-US"/>
              <a:pPr/>
              <a:t>‹#›</a:t>
            </a:fld>
            <a:endParaRPr lang="en-US" altLang="en-US"/>
          </a:p>
        </p:txBody>
      </p:sp>
    </p:spTree>
  </p:cSld>
  <p:clrMap bg1="dk2" tx1="lt1" bg2="dk1" tx2="lt2" accent1="accent1" accent2="accent2" accent3="accent3" accent4="accent4" accent5="accent5" accent6="accent6" hlink="hlink" folHlink="folHlink"/>
  <p:sldLayoutIdLst>
    <p:sldLayoutId id="2147483652" r:id="rId1"/>
    <p:sldLayoutId id="2147483653" r:id="rId2"/>
    <p:sldLayoutId id="2147483654" r:id="rId3"/>
    <p:sldLayoutId id="2147483655" r:id="rId4"/>
    <p:sldLayoutId id="2147483656" r:id="rId5"/>
    <p:sldLayoutId id="2147483657" r:id="rId6"/>
    <p:sldLayoutId id="2147483658" r:id="rId7"/>
    <p:sldLayoutId id="2147483659" r:id="rId8"/>
    <p:sldLayoutId id="2147483660" r:id="rId9"/>
    <p:sldLayoutId id="2147483661" r:id="rId10"/>
    <p:sldLayoutId id="2147483662" r:id="rId11"/>
  </p:sldLayoutIdLst>
  <p:txStyles>
    <p:titleStyle>
      <a:lvl1pPr algn="l" rtl="1" eaLnBrk="1" fontAlgn="base" hangingPunct="1">
        <a:spcBef>
          <a:spcPct val="0"/>
        </a:spcBef>
        <a:spcAft>
          <a:spcPct val="0"/>
        </a:spcAft>
        <a:defRPr sz="4400" kern="1200">
          <a:solidFill>
            <a:schemeClr val="tx2"/>
          </a:solidFill>
          <a:effectLst>
            <a:outerShdw blurRad="38100" dist="38100" dir="2700000" algn="tl">
              <a:srgbClr val="000000"/>
            </a:outerShdw>
          </a:effectLst>
          <a:latin typeface="+mj-lt"/>
          <a:ea typeface="+mj-ea"/>
          <a:cs typeface="+mj-cs"/>
        </a:defRPr>
      </a:lvl1pPr>
      <a:lvl2pPr algn="l" rtl="1" eaLnBrk="1" fontAlgn="base" hangingPunct="1">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cs typeface="Arial" panose="020B0604020202020204" pitchFamily="34" charset="0"/>
        </a:defRPr>
      </a:lvl2pPr>
      <a:lvl3pPr algn="l" rtl="1" eaLnBrk="1" fontAlgn="base" hangingPunct="1">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cs typeface="Arial" panose="020B0604020202020204" pitchFamily="34" charset="0"/>
        </a:defRPr>
      </a:lvl3pPr>
      <a:lvl4pPr algn="l" rtl="1" eaLnBrk="1" fontAlgn="base" hangingPunct="1">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cs typeface="Arial" panose="020B0604020202020204" pitchFamily="34" charset="0"/>
        </a:defRPr>
      </a:lvl4pPr>
      <a:lvl5pPr algn="l" rtl="1" eaLnBrk="1" fontAlgn="base" hangingPunct="1">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cs typeface="Arial" panose="020B0604020202020204" pitchFamily="34" charset="0"/>
        </a:defRPr>
      </a:lvl5pPr>
      <a:lvl6pPr marL="457200" algn="l" rtl="1" eaLnBrk="1" fontAlgn="base" hangingPunct="1">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cs typeface="Arial" panose="020B0604020202020204" pitchFamily="34" charset="0"/>
        </a:defRPr>
      </a:lvl6pPr>
      <a:lvl7pPr marL="914400" algn="l" rtl="1" eaLnBrk="1" fontAlgn="base" hangingPunct="1">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cs typeface="Arial" panose="020B0604020202020204" pitchFamily="34" charset="0"/>
        </a:defRPr>
      </a:lvl7pPr>
      <a:lvl8pPr marL="1371600" algn="l" rtl="1" eaLnBrk="1" fontAlgn="base" hangingPunct="1">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cs typeface="Arial" panose="020B0604020202020204" pitchFamily="34" charset="0"/>
        </a:defRPr>
      </a:lvl8pPr>
      <a:lvl9pPr marL="1828800" algn="l" rtl="1" eaLnBrk="1" fontAlgn="base" hangingPunct="1">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cs typeface="Arial" panose="020B0604020202020204" pitchFamily="34" charset="0"/>
        </a:defRPr>
      </a:lvl9pPr>
    </p:titleStyle>
    <p:bodyStyle>
      <a:lvl1pPr marL="342900" indent="-342900" algn="r" rtl="1" eaLnBrk="1" fontAlgn="base" hangingPunct="1">
        <a:spcBef>
          <a:spcPct val="20000"/>
        </a:spcBef>
        <a:spcAft>
          <a:spcPct val="0"/>
        </a:spcAft>
        <a:buClr>
          <a:schemeClr val="hlink"/>
        </a:buClr>
        <a:buSzPct val="120000"/>
        <a:buChar char="•"/>
        <a:defRPr sz="3200" kern="1200">
          <a:solidFill>
            <a:schemeClr val="tx1"/>
          </a:solidFill>
          <a:effectLst>
            <a:outerShdw blurRad="38100" dist="38100" dir="2700000" algn="tl">
              <a:srgbClr val="000000"/>
            </a:outerShdw>
          </a:effectLst>
          <a:latin typeface="+mn-lt"/>
          <a:ea typeface="+mn-ea"/>
          <a:cs typeface="+mn-cs"/>
        </a:defRPr>
      </a:lvl1pPr>
      <a:lvl2pPr marL="742950" indent="-285750" algn="r" rtl="1" eaLnBrk="1" fontAlgn="base" hangingPunct="1">
        <a:spcBef>
          <a:spcPct val="20000"/>
        </a:spcBef>
        <a:spcAft>
          <a:spcPct val="0"/>
        </a:spcAft>
        <a:buFont typeface="Tahoma" panose="020B0604030504040204" pitchFamily="34" charset="0"/>
        <a:buChar char="–"/>
        <a:defRPr sz="2800" kern="1200">
          <a:solidFill>
            <a:schemeClr val="tx1"/>
          </a:solidFill>
          <a:effectLst>
            <a:outerShdw blurRad="38100" dist="38100" dir="2700000" algn="tl">
              <a:srgbClr val="000000"/>
            </a:outerShdw>
          </a:effectLst>
          <a:latin typeface="+mn-lt"/>
          <a:ea typeface="+mn-ea"/>
          <a:cs typeface="+mn-cs"/>
        </a:defRPr>
      </a:lvl2pPr>
      <a:lvl3pPr marL="1143000" indent="-228600" algn="r" rtl="1" eaLnBrk="1" fontAlgn="base" hangingPunct="1">
        <a:spcBef>
          <a:spcPct val="20000"/>
        </a:spcBef>
        <a:spcAft>
          <a:spcPct val="0"/>
        </a:spcAft>
        <a:buClr>
          <a:schemeClr val="hlink"/>
        </a:buClr>
        <a:buSzPct val="120000"/>
        <a:buChar char="•"/>
        <a:defRPr sz="2400" kern="1200">
          <a:solidFill>
            <a:schemeClr val="tx1"/>
          </a:solidFill>
          <a:effectLst>
            <a:outerShdw blurRad="38100" dist="38100" dir="2700000" algn="tl">
              <a:srgbClr val="000000"/>
            </a:outerShdw>
          </a:effectLst>
          <a:latin typeface="+mn-lt"/>
          <a:ea typeface="+mn-ea"/>
          <a:cs typeface="+mn-cs"/>
        </a:defRPr>
      </a:lvl3pPr>
      <a:lvl4pPr marL="1600200" indent="-228600" algn="r" rtl="1" eaLnBrk="1" fontAlgn="base" hangingPunct="1">
        <a:spcBef>
          <a:spcPct val="20000"/>
        </a:spcBef>
        <a:spcAft>
          <a:spcPct val="0"/>
        </a:spcAft>
        <a:buFont typeface="Tahoma" panose="020B0604030504040204" pitchFamily="34" charset="0"/>
        <a:buChar char="–"/>
        <a:defRPr sz="2000" kern="1200">
          <a:solidFill>
            <a:schemeClr val="tx1"/>
          </a:solidFill>
          <a:effectLst>
            <a:outerShdw blurRad="38100" dist="38100" dir="2700000" algn="tl">
              <a:srgbClr val="000000"/>
            </a:outerShdw>
          </a:effectLst>
          <a:latin typeface="+mn-lt"/>
          <a:ea typeface="+mn-ea"/>
          <a:cs typeface="+mn-cs"/>
        </a:defRPr>
      </a:lvl4pPr>
      <a:lvl5pPr marL="2057400" indent="-228600" algn="r" rtl="1" eaLnBrk="1" fontAlgn="base" hangingPunct="1">
        <a:spcBef>
          <a:spcPct val="20000"/>
        </a:spcBef>
        <a:spcAft>
          <a:spcPct val="0"/>
        </a:spcAft>
        <a:buClr>
          <a:schemeClr val="hlink"/>
        </a:buClr>
        <a:buSzPct val="80000"/>
        <a:buFont typeface="Wingdings" panose="05000000000000000000" pitchFamily="2" charset="2"/>
        <a:buChar char="v"/>
        <a:defRPr sz="2000" kern="1200">
          <a:solidFill>
            <a:schemeClr val="tx1"/>
          </a:solidFill>
          <a:effectLst>
            <a:outerShdw blurRad="38100" dist="38100" dir="2700000" algn="tl">
              <a:srgbClr val="000000"/>
            </a:outerShdw>
          </a:effectLst>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3.wmf"/><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3.wm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3.wm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3.wmf"/><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3.wmf"/><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3.wmf"/><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3.wmf"/><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3.wmf"/><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3.wmf"/><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7.xml"/><Relationship Id="rId1" Type="http://schemas.openxmlformats.org/officeDocument/2006/relationships/vmlDrawing" Target="../drawings/vmlDrawing1.vml"/><Relationship Id="rId6" Type="http://schemas.openxmlformats.org/officeDocument/2006/relationships/image" Target="../media/image5.emf"/><Relationship Id="rId5" Type="http://schemas.openxmlformats.org/officeDocument/2006/relationships/oleObject" Target="../embeddings/oleObject2.bin"/><Relationship Id="rId4" Type="http://schemas.openxmlformats.org/officeDocument/2006/relationships/image" Target="../media/image4.emf"/></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wmf"/><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p:txBody>
          <a:bodyPr/>
          <a:lstStyle/>
          <a:p>
            <a:pPr algn="ctr"/>
            <a:r>
              <a:rPr lang="fa-IR" altLang="en-US" sz="6600" b="1"/>
              <a:t>کنفرانس </a:t>
            </a:r>
            <a:r>
              <a:rPr lang="en-US" altLang="en-US" sz="6600" b="1"/>
              <a:t>FMEA</a:t>
            </a:r>
          </a:p>
        </p:txBody>
      </p:sp>
      <p:sp>
        <p:nvSpPr>
          <p:cNvPr id="41987" name="Rectangle 3"/>
          <p:cNvSpPr>
            <a:spLocks noGrp="1" noChangeArrowheads="1"/>
          </p:cNvSpPr>
          <p:nvPr>
            <p:ph type="body" sz="half" idx="2"/>
          </p:nvPr>
        </p:nvSpPr>
        <p:spPr>
          <a:xfrm>
            <a:off x="684213" y="1905000"/>
            <a:ext cx="8002587" cy="3895725"/>
          </a:xfrm>
        </p:spPr>
        <p:txBody>
          <a:bodyPr/>
          <a:lstStyle/>
          <a:p>
            <a:pPr algn="ctr">
              <a:lnSpc>
                <a:spcPct val="80000"/>
              </a:lnSpc>
              <a:buFontTx/>
              <a:buNone/>
            </a:pPr>
            <a:r>
              <a:rPr lang="fa-IR" altLang="en-US" sz="5400" b="1" dirty="0"/>
              <a:t>درس: </a:t>
            </a:r>
            <a:r>
              <a:rPr lang="fa-IR" altLang="en-US" sz="5400" b="1" dirty="0" smtClean="0"/>
              <a:t>مدیریت </a:t>
            </a:r>
            <a:r>
              <a:rPr lang="fa-IR" altLang="en-US" sz="5400" b="1" dirty="0"/>
              <a:t>کیفیت</a:t>
            </a:r>
          </a:p>
          <a:p>
            <a:pPr algn="ctr">
              <a:lnSpc>
                <a:spcPct val="80000"/>
              </a:lnSpc>
              <a:buFontTx/>
              <a:buNone/>
            </a:pPr>
            <a:endParaRPr lang="fa-IR" altLang="en-US" sz="4800" b="1" smtClean="0"/>
          </a:p>
          <a:p>
            <a:pPr algn="ctr">
              <a:lnSpc>
                <a:spcPct val="80000"/>
              </a:lnSpc>
              <a:buFontTx/>
              <a:buNone/>
            </a:pPr>
            <a:endParaRPr lang="fa-IR" altLang="en-US" sz="4800" b="1" dirty="0"/>
          </a:p>
          <a:p>
            <a:pPr algn="ctr">
              <a:lnSpc>
                <a:spcPct val="80000"/>
              </a:lnSpc>
              <a:buFontTx/>
              <a:buNone/>
            </a:pPr>
            <a:r>
              <a:rPr lang="fa-IR" altLang="en-US" sz="4800" b="1" dirty="0"/>
              <a:t>استاد مربوطه:جناب مهندس آقا خانی</a:t>
            </a:r>
          </a:p>
          <a:p>
            <a:pPr algn="ctr">
              <a:lnSpc>
                <a:spcPct val="80000"/>
              </a:lnSpc>
              <a:buFontTx/>
              <a:buNone/>
            </a:pPr>
            <a:r>
              <a:rPr lang="fa-IR" altLang="en-US" sz="4800" b="1" dirty="0"/>
              <a:t>دانشجو:مهدی فولادی</a:t>
            </a:r>
          </a:p>
          <a:p>
            <a:pPr algn="ctr">
              <a:lnSpc>
                <a:spcPct val="80000"/>
              </a:lnSpc>
              <a:buFontTx/>
              <a:buNone/>
            </a:pPr>
            <a:r>
              <a:rPr lang="fa-IR" altLang="en-US" sz="5400" b="1" dirty="0"/>
              <a:t>81037881</a:t>
            </a:r>
            <a:endParaRPr lang="en-US" altLang="en-US" sz="5400" b="1"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Text Box 2"/>
          <p:cNvSpPr txBox="1">
            <a:spLocks noChangeArrowheads="1"/>
          </p:cNvSpPr>
          <p:nvPr/>
        </p:nvSpPr>
        <p:spPr bwMode="auto">
          <a:xfrm>
            <a:off x="533400" y="457200"/>
            <a:ext cx="8153400" cy="58054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ar-SA" altLang="en-US" sz="2400" b="1">
                <a:latin typeface="Times New Roman" panose="02020603050405020304" pitchFamily="18" charset="0"/>
                <a:cs typeface="Nazanin" pitchFamily="2" charset="0"/>
              </a:rPr>
              <a:t>به نام خدا</a:t>
            </a:r>
          </a:p>
          <a:p>
            <a:pPr algn="ctr" rtl="0">
              <a:spcBef>
                <a:spcPct val="50000"/>
              </a:spcBef>
            </a:pPr>
            <a:r>
              <a:rPr lang="en-US" altLang="en-US" sz="5400" b="1">
                <a:latin typeface="Times New Roman" panose="02020603050405020304" pitchFamily="18" charset="0"/>
                <a:cs typeface="Nazanin" pitchFamily="2" charset="0"/>
              </a:rPr>
              <a:t>Failure Mode and Effects Analysis</a:t>
            </a:r>
          </a:p>
          <a:p>
            <a:pPr algn="ctr">
              <a:spcBef>
                <a:spcPct val="50000"/>
              </a:spcBef>
            </a:pPr>
            <a:r>
              <a:rPr lang="ar-SA" altLang="en-US" sz="4800">
                <a:latin typeface="Times New Roman" panose="02020603050405020304" pitchFamily="18" charset="0"/>
                <a:cs typeface="Jadid" pitchFamily="2" charset="0"/>
              </a:rPr>
              <a:t>تجزيه و تحليل حالات خرابي </a:t>
            </a:r>
          </a:p>
          <a:p>
            <a:pPr algn="ctr">
              <a:spcBef>
                <a:spcPct val="50000"/>
              </a:spcBef>
            </a:pPr>
            <a:r>
              <a:rPr lang="ar-SA" altLang="en-US" sz="4800">
                <a:latin typeface="Times New Roman" panose="02020603050405020304" pitchFamily="18" charset="0"/>
                <a:cs typeface="Jadid" pitchFamily="2" charset="0"/>
              </a:rPr>
              <a:t>بالقوه و آثار ناشي از آن </a:t>
            </a:r>
          </a:p>
          <a:p>
            <a:pPr algn="ctr">
              <a:spcBef>
                <a:spcPct val="50000"/>
              </a:spcBef>
            </a:pPr>
            <a:endParaRPr lang="ar-SA" altLang="en-US" sz="2400">
              <a:latin typeface="Times New Roman" panose="02020603050405020304" pitchFamily="18" charset="0"/>
              <a:cs typeface="Nazanin" pitchFamily="2" charset="0"/>
            </a:endParaRPr>
          </a:p>
          <a:p>
            <a:pPr algn="ctr">
              <a:spcBef>
                <a:spcPct val="50000"/>
              </a:spcBef>
            </a:pPr>
            <a:endParaRPr lang="en-US" altLang="en-US" sz="2400">
              <a:latin typeface="Times New Roman" panose="02020603050405020304" pitchFamily="18" charset="0"/>
              <a:cs typeface="Nazanin" pitchFamily="2"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ext Box 2"/>
          <p:cNvSpPr txBox="1">
            <a:spLocks noChangeArrowheads="1"/>
          </p:cNvSpPr>
          <p:nvPr/>
        </p:nvSpPr>
        <p:spPr bwMode="auto">
          <a:xfrm>
            <a:off x="533400" y="533400"/>
            <a:ext cx="8077200" cy="57642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ar-SA" altLang="en-US" sz="3600">
                <a:latin typeface="Times New Roman" panose="02020603050405020304" pitchFamily="18" charset="0"/>
                <a:cs typeface="Jadid" pitchFamily="2" charset="0"/>
              </a:rPr>
              <a:t>مطالب: </a:t>
            </a:r>
          </a:p>
          <a:p>
            <a:pPr>
              <a:spcBef>
                <a:spcPct val="50000"/>
              </a:spcBef>
              <a:buFont typeface="Wingdings" panose="05000000000000000000" pitchFamily="2" charset="2"/>
              <a:buChar char="§"/>
            </a:pPr>
            <a:r>
              <a:rPr lang="ar-SA" altLang="en-US" sz="3200">
                <a:latin typeface="Times New Roman" panose="02020603050405020304" pitchFamily="18" charset="0"/>
                <a:cs typeface="Nazanin" pitchFamily="2" charset="0"/>
              </a:rPr>
              <a:t> -</a:t>
            </a:r>
            <a:r>
              <a:rPr lang="en-US" altLang="en-US" sz="3200">
                <a:latin typeface="Times New Roman" panose="02020603050405020304" pitchFamily="18" charset="0"/>
                <a:cs typeface="Nazanin" pitchFamily="2" charset="0"/>
              </a:rPr>
              <a:t>1</a:t>
            </a:r>
            <a:r>
              <a:rPr lang="ar-SA" altLang="en-US" sz="3200">
                <a:latin typeface="Times New Roman" panose="02020603050405020304" pitchFamily="18" charset="0"/>
                <a:cs typeface="Nazanin" pitchFamily="2" charset="0"/>
              </a:rPr>
              <a:t> مفاهيم </a:t>
            </a:r>
            <a:r>
              <a:rPr lang="en-US" altLang="en-US" sz="3200">
                <a:latin typeface="Times New Roman" panose="02020603050405020304" pitchFamily="18" charset="0"/>
                <a:cs typeface="Nazanin" pitchFamily="2" charset="0"/>
              </a:rPr>
              <a:t>FMEA</a:t>
            </a:r>
            <a:endParaRPr lang="ar-SA" altLang="en-US" sz="3200">
              <a:latin typeface="Times New Roman" panose="02020603050405020304" pitchFamily="18" charset="0"/>
              <a:cs typeface="Nazanin" pitchFamily="2" charset="0"/>
            </a:endParaRPr>
          </a:p>
          <a:p>
            <a:pPr>
              <a:spcBef>
                <a:spcPct val="50000"/>
              </a:spcBef>
              <a:buFont typeface="Wingdings" panose="05000000000000000000" pitchFamily="2" charset="2"/>
              <a:buChar char="§"/>
            </a:pPr>
            <a:r>
              <a:rPr lang="ar-SA" altLang="en-US" sz="3200">
                <a:latin typeface="Times New Roman" panose="02020603050405020304" pitchFamily="18" charset="0"/>
                <a:cs typeface="Nazanin" pitchFamily="2" charset="0"/>
              </a:rPr>
              <a:t> -</a:t>
            </a:r>
            <a:r>
              <a:rPr lang="en-US" altLang="en-US" sz="3200">
                <a:latin typeface="Times New Roman" panose="02020603050405020304" pitchFamily="18" charset="0"/>
                <a:cs typeface="Nazanin" pitchFamily="2" charset="0"/>
              </a:rPr>
              <a:t>2</a:t>
            </a:r>
            <a:r>
              <a:rPr lang="ar-SA" altLang="en-US" sz="3200">
                <a:latin typeface="Times New Roman" panose="02020603050405020304" pitchFamily="18" charset="0"/>
                <a:cs typeface="Nazanin" pitchFamily="2" charset="0"/>
              </a:rPr>
              <a:t> اهداف </a:t>
            </a:r>
          </a:p>
          <a:p>
            <a:pPr>
              <a:spcBef>
                <a:spcPct val="50000"/>
              </a:spcBef>
              <a:buFont typeface="Wingdings" panose="05000000000000000000" pitchFamily="2" charset="2"/>
              <a:buChar char="§"/>
            </a:pPr>
            <a:r>
              <a:rPr lang="ar-SA" altLang="en-US" sz="3200">
                <a:latin typeface="Times New Roman" panose="02020603050405020304" pitchFamily="18" charset="0"/>
                <a:cs typeface="Nazanin" pitchFamily="2" charset="0"/>
              </a:rPr>
              <a:t> -</a:t>
            </a:r>
            <a:r>
              <a:rPr lang="en-US" altLang="en-US" sz="3200">
                <a:latin typeface="Times New Roman" panose="02020603050405020304" pitchFamily="18" charset="0"/>
                <a:cs typeface="Nazanin" pitchFamily="2" charset="0"/>
              </a:rPr>
              <a:t>3</a:t>
            </a:r>
            <a:r>
              <a:rPr lang="ar-SA" altLang="en-US" sz="3200">
                <a:latin typeface="Times New Roman" panose="02020603050405020304" pitchFamily="18" charset="0"/>
                <a:cs typeface="Nazanin" pitchFamily="2" charset="0"/>
              </a:rPr>
              <a:t> نحوه اجرا و برنامه ريزي اجرا </a:t>
            </a:r>
          </a:p>
          <a:p>
            <a:pPr>
              <a:spcBef>
                <a:spcPct val="50000"/>
              </a:spcBef>
              <a:buFont typeface="Wingdings" panose="05000000000000000000" pitchFamily="2" charset="2"/>
              <a:buChar char="§"/>
            </a:pPr>
            <a:r>
              <a:rPr lang="ar-SA" altLang="en-US" sz="3200">
                <a:latin typeface="Times New Roman" panose="02020603050405020304" pitchFamily="18" charset="0"/>
                <a:cs typeface="Nazanin" pitchFamily="2" charset="0"/>
              </a:rPr>
              <a:t> -</a:t>
            </a:r>
            <a:r>
              <a:rPr lang="en-US" altLang="en-US" sz="3200">
                <a:latin typeface="Times New Roman" panose="02020603050405020304" pitchFamily="18" charset="0"/>
                <a:cs typeface="Nazanin" pitchFamily="2" charset="0"/>
              </a:rPr>
              <a:t>4</a:t>
            </a:r>
            <a:r>
              <a:rPr lang="ar-SA" altLang="en-US" sz="3200">
                <a:latin typeface="Times New Roman" panose="02020603050405020304" pitchFamily="18" charset="0"/>
                <a:cs typeface="Nazanin" pitchFamily="2" charset="0"/>
              </a:rPr>
              <a:t> فوايد </a:t>
            </a:r>
            <a:r>
              <a:rPr lang="en-US" altLang="en-US" sz="3200">
                <a:latin typeface="Times New Roman" panose="02020603050405020304" pitchFamily="18" charset="0"/>
                <a:cs typeface="Nazanin" pitchFamily="2" charset="0"/>
              </a:rPr>
              <a:t>FMEA</a:t>
            </a:r>
            <a:endParaRPr lang="ar-SA" altLang="en-US" sz="3200">
              <a:latin typeface="Times New Roman" panose="02020603050405020304" pitchFamily="18" charset="0"/>
              <a:cs typeface="Nazanin" pitchFamily="2" charset="0"/>
            </a:endParaRPr>
          </a:p>
          <a:p>
            <a:pPr>
              <a:spcBef>
                <a:spcPct val="50000"/>
              </a:spcBef>
              <a:buFont typeface="Wingdings" panose="05000000000000000000" pitchFamily="2" charset="2"/>
              <a:buChar char="§"/>
            </a:pPr>
            <a:r>
              <a:rPr lang="ar-SA" altLang="en-US" sz="3200">
                <a:latin typeface="Times New Roman" panose="02020603050405020304" pitchFamily="18" charset="0"/>
                <a:cs typeface="Nazanin" pitchFamily="2" charset="0"/>
              </a:rPr>
              <a:t> -</a:t>
            </a:r>
            <a:r>
              <a:rPr lang="en-US" altLang="en-US" sz="3200">
                <a:latin typeface="Times New Roman" panose="02020603050405020304" pitchFamily="18" charset="0"/>
                <a:cs typeface="Nazanin" pitchFamily="2" charset="0"/>
              </a:rPr>
              <a:t>5</a:t>
            </a:r>
            <a:r>
              <a:rPr lang="ar-SA" altLang="en-US" sz="3200">
                <a:latin typeface="Times New Roman" panose="02020603050405020304" pitchFamily="18" charset="0"/>
                <a:cs typeface="Nazanin" pitchFamily="2" charset="0"/>
              </a:rPr>
              <a:t> مثالهاي متعدد</a:t>
            </a:r>
          </a:p>
          <a:p>
            <a:pPr>
              <a:spcBef>
                <a:spcPct val="50000"/>
              </a:spcBef>
              <a:buFont typeface="Wingdings" panose="05000000000000000000" pitchFamily="2" charset="2"/>
              <a:buChar char="§"/>
            </a:pPr>
            <a:r>
              <a:rPr lang="ar-SA" altLang="en-US" sz="3200">
                <a:latin typeface="Times New Roman" panose="02020603050405020304" pitchFamily="18" charset="0"/>
                <a:cs typeface="Nazanin" pitchFamily="2" charset="0"/>
              </a:rPr>
              <a:t> -</a:t>
            </a:r>
            <a:r>
              <a:rPr lang="en-US" altLang="en-US" sz="3200">
                <a:latin typeface="Times New Roman" panose="02020603050405020304" pitchFamily="18" charset="0"/>
                <a:cs typeface="Nazanin" pitchFamily="2" charset="0"/>
              </a:rPr>
              <a:t>6</a:t>
            </a:r>
            <a:r>
              <a:rPr lang="ar-SA" altLang="en-US" sz="3200">
                <a:latin typeface="Times New Roman" panose="02020603050405020304" pitchFamily="18" charset="0"/>
                <a:cs typeface="Nazanin" pitchFamily="2" charset="0"/>
              </a:rPr>
              <a:t> تمرين</a:t>
            </a:r>
          </a:p>
          <a:p>
            <a:pPr>
              <a:spcBef>
                <a:spcPct val="50000"/>
              </a:spcBef>
              <a:buFont typeface="Wingdings" panose="05000000000000000000" pitchFamily="2" charset="2"/>
              <a:buChar char="§"/>
            </a:pPr>
            <a:r>
              <a:rPr lang="ar-SA" altLang="en-US" sz="3200">
                <a:latin typeface="Times New Roman" panose="02020603050405020304" pitchFamily="18" charset="0"/>
                <a:cs typeface="Nazanin" pitchFamily="2" charset="0"/>
              </a:rPr>
              <a:t> -</a:t>
            </a:r>
            <a:r>
              <a:rPr lang="en-US" altLang="en-US" sz="3200">
                <a:latin typeface="Times New Roman" panose="02020603050405020304" pitchFamily="18" charset="0"/>
                <a:cs typeface="Nazanin" pitchFamily="2" charset="0"/>
              </a:rPr>
              <a:t>7</a:t>
            </a:r>
            <a:r>
              <a:rPr lang="ar-SA" altLang="en-US" sz="3200">
                <a:latin typeface="Times New Roman" panose="02020603050405020304" pitchFamily="18" charset="0"/>
                <a:cs typeface="Nazanin" pitchFamily="2" charset="0"/>
              </a:rPr>
              <a:t> اطمينان از درك مفاهيم و اجراي </a:t>
            </a:r>
            <a:r>
              <a:rPr lang="en-US" altLang="en-US" sz="3200">
                <a:latin typeface="Times New Roman" panose="02020603050405020304" pitchFamily="18" charset="0"/>
                <a:cs typeface="Nazanin" pitchFamily="2" charset="0"/>
              </a:rPr>
              <a:t>FMEA</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ext Box 2"/>
          <p:cNvSpPr txBox="1">
            <a:spLocks noChangeArrowheads="1"/>
          </p:cNvSpPr>
          <p:nvPr/>
        </p:nvSpPr>
        <p:spPr bwMode="auto">
          <a:xfrm>
            <a:off x="457200" y="609600"/>
            <a:ext cx="8229600" cy="17383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4800" b="1">
                <a:latin typeface="Times New Roman" panose="02020603050405020304" pitchFamily="18" charset="0"/>
                <a:cs typeface="Jadid" pitchFamily="2" charset="0"/>
              </a:rPr>
              <a:t>FMEA</a:t>
            </a:r>
            <a:r>
              <a:rPr lang="ar-SA" altLang="en-US" sz="4000">
                <a:latin typeface="Times New Roman" panose="02020603050405020304" pitchFamily="18" charset="0"/>
                <a:cs typeface="Jadid" pitchFamily="2" charset="0"/>
              </a:rPr>
              <a:t> و ديگر ابزارهاي كيفيت: </a:t>
            </a:r>
          </a:p>
          <a:p>
            <a:pPr>
              <a:spcBef>
                <a:spcPct val="50000"/>
              </a:spcBef>
            </a:pPr>
            <a:r>
              <a:rPr lang="en-US" altLang="en-US" sz="4000">
                <a:latin typeface="Times New Roman" panose="02020603050405020304" pitchFamily="18" charset="0"/>
                <a:cs typeface="Jadid" pitchFamily="2" charset="0"/>
              </a:rPr>
              <a:t> </a:t>
            </a:r>
          </a:p>
        </p:txBody>
      </p:sp>
      <p:sp>
        <p:nvSpPr>
          <p:cNvPr id="4099" name="Oval 3"/>
          <p:cNvSpPr>
            <a:spLocks noChangeArrowheads="1"/>
          </p:cNvSpPr>
          <p:nvPr/>
        </p:nvSpPr>
        <p:spPr bwMode="auto">
          <a:xfrm>
            <a:off x="3505200" y="1828800"/>
            <a:ext cx="2133600" cy="1524000"/>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rtl="0"/>
            <a:endParaRPr lang="en-US" altLang="en-US" sz="2400" b="1">
              <a:latin typeface="Times New Roman" panose="02020603050405020304" pitchFamily="18" charset="0"/>
              <a:cs typeface="Times New Roman" panose="02020603050405020304" pitchFamily="18" charset="0"/>
            </a:endParaRPr>
          </a:p>
        </p:txBody>
      </p:sp>
      <p:sp>
        <p:nvSpPr>
          <p:cNvPr id="4100" name="Oval 4"/>
          <p:cNvSpPr>
            <a:spLocks noChangeArrowheads="1"/>
          </p:cNvSpPr>
          <p:nvPr/>
        </p:nvSpPr>
        <p:spPr bwMode="auto">
          <a:xfrm>
            <a:off x="1981200" y="3276600"/>
            <a:ext cx="1447800" cy="1066800"/>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rtl="0"/>
            <a:r>
              <a:rPr lang="en-US" altLang="en-US" sz="2400" b="1">
                <a:latin typeface="Times New Roman" panose="02020603050405020304" pitchFamily="18" charset="0"/>
                <a:cs typeface="Times New Roman" panose="02020603050405020304" pitchFamily="18" charset="0"/>
              </a:rPr>
              <a:t>Problem</a:t>
            </a:r>
          </a:p>
          <a:p>
            <a:pPr algn="ctr" rtl="0"/>
            <a:r>
              <a:rPr lang="en-US" altLang="en-US" sz="2400" b="1">
                <a:latin typeface="Times New Roman" panose="02020603050405020304" pitchFamily="18" charset="0"/>
                <a:cs typeface="Times New Roman" panose="02020603050405020304" pitchFamily="18" charset="0"/>
              </a:rPr>
              <a:t>Solving</a:t>
            </a:r>
          </a:p>
        </p:txBody>
      </p:sp>
      <p:sp>
        <p:nvSpPr>
          <p:cNvPr id="4101" name="Oval 5"/>
          <p:cNvSpPr>
            <a:spLocks noChangeArrowheads="1"/>
          </p:cNvSpPr>
          <p:nvPr/>
        </p:nvSpPr>
        <p:spPr bwMode="auto">
          <a:xfrm>
            <a:off x="2133600" y="2085975"/>
            <a:ext cx="1066800" cy="838200"/>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rtl="0"/>
            <a:r>
              <a:rPr lang="en-US" altLang="en-US" sz="1400" b="1">
                <a:latin typeface="Times New Roman" panose="02020603050405020304" pitchFamily="18" charset="0"/>
                <a:cs typeface="Times New Roman" panose="02020603050405020304" pitchFamily="18" charset="0"/>
              </a:rPr>
              <a:t>Process</a:t>
            </a:r>
          </a:p>
          <a:p>
            <a:pPr algn="ctr" rtl="0"/>
            <a:r>
              <a:rPr lang="en-US" altLang="en-US" sz="1400" b="1">
                <a:latin typeface="Times New Roman" panose="02020603050405020304" pitchFamily="18" charset="0"/>
                <a:cs typeface="Times New Roman" panose="02020603050405020304" pitchFamily="18" charset="0"/>
              </a:rPr>
              <a:t>Improve</a:t>
            </a:r>
          </a:p>
          <a:p>
            <a:pPr algn="ctr" rtl="0"/>
            <a:r>
              <a:rPr lang="en-US" altLang="en-US" sz="1400" b="1">
                <a:latin typeface="Times New Roman" panose="02020603050405020304" pitchFamily="18" charset="0"/>
                <a:cs typeface="Times New Roman" panose="02020603050405020304" pitchFamily="18" charset="0"/>
              </a:rPr>
              <a:t>mert</a:t>
            </a:r>
          </a:p>
        </p:txBody>
      </p:sp>
      <p:sp>
        <p:nvSpPr>
          <p:cNvPr id="4102" name="Oval 6"/>
          <p:cNvSpPr>
            <a:spLocks noChangeArrowheads="1"/>
          </p:cNvSpPr>
          <p:nvPr/>
        </p:nvSpPr>
        <p:spPr bwMode="auto">
          <a:xfrm>
            <a:off x="609600" y="2743200"/>
            <a:ext cx="1143000" cy="838200"/>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rtl="0"/>
            <a:r>
              <a:rPr lang="en-US" altLang="en-US" sz="2400" b="1">
                <a:latin typeface="Times New Roman" panose="02020603050405020304" pitchFamily="18" charset="0"/>
                <a:cs typeface="Times New Roman" panose="02020603050405020304" pitchFamily="18" charset="0"/>
              </a:rPr>
              <a:t>QCS</a:t>
            </a:r>
          </a:p>
        </p:txBody>
      </p:sp>
      <p:sp>
        <p:nvSpPr>
          <p:cNvPr id="4103" name="Oval 7"/>
          <p:cNvSpPr>
            <a:spLocks noChangeArrowheads="1"/>
          </p:cNvSpPr>
          <p:nvPr/>
        </p:nvSpPr>
        <p:spPr bwMode="auto">
          <a:xfrm>
            <a:off x="762000" y="4038600"/>
            <a:ext cx="990600" cy="838200"/>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rtl="0"/>
            <a:r>
              <a:rPr lang="en-US" altLang="en-US" sz="2400" b="1">
                <a:latin typeface="Times New Roman" panose="02020603050405020304" pitchFamily="18" charset="0"/>
                <a:cs typeface="Times New Roman" panose="02020603050405020304" pitchFamily="18" charset="0"/>
              </a:rPr>
              <a:t>S-D</a:t>
            </a:r>
          </a:p>
        </p:txBody>
      </p:sp>
      <p:sp>
        <p:nvSpPr>
          <p:cNvPr id="4104" name="Oval 8"/>
          <p:cNvSpPr>
            <a:spLocks noChangeArrowheads="1"/>
          </p:cNvSpPr>
          <p:nvPr/>
        </p:nvSpPr>
        <p:spPr bwMode="auto">
          <a:xfrm>
            <a:off x="1600200" y="5715000"/>
            <a:ext cx="990600" cy="838200"/>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rtl="0"/>
            <a:r>
              <a:rPr lang="en-US" altLang="en-US" b="1">
                <a:latin typeface="Times New Roman" panose="02020603050405020304" pitchFamily="18" charset="0"/>
                <a:cs typeface="Times New Roman" panose="02020603050405020304" pitchFamily="18" charset="0"/>
              </a:rPr>
              <a:t>Spc</a:t>
            </a:r>
          </a:p>
          <a:p>
            <a:pPr algn="ctr" rtl="0"/>
            <a:r>
              <a:rPr lang="en-US" altLang="en-US" b="1">
                <a:latin typeface="Times New Roman" panose="02020603050405020304" pitchFamily="18" charset="0"/>
                <a:cs typeface="Times New Roman" panose="02020603050405020304" pitchFamily="18" charset="0"/>
              </a:rPr>
              <a:t>Tools</a:t>
            </a:r>
          </a:p>
        </p:txBody>
      </p:sp>
      <p:sp>
        <p:nvSpPr>
          <p:cNvPr id="4105" name="Oval 9"/>
          <p:cNvSpPr>
            <a:spLocks noChangeArrowheads="1"/>
          </p:cNvSpPr>
          <p:nvPr/>
        </p:nvSpPr>
        <p:spPr bwMode="auto">
          <a:xfrm>
            <a:off x="2438400" y="4800600"/>
            <a:ext cx="990600" cy="838200"/>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rtl="0"/>
            <a:r>
              <a:rPr lang="en-US" altLang="en-US" b="1">
                <a:latin typeface="Times New Roman" panose="02020603050405020304" pitchFamily="18" charset="0"/>
                <a:cs typeface="Times New Roman" panose="02020603050405020304" pitchFamily="18" charset="0"/>
              </a:rPr>
              <a:t>Control</a:t>
            </a:r>
          </a:p>
          <a:p>
            <a:pPr algn="ctr" rtl="0"/>
            <a:r>
              <a:rPr lang="en-US" altLang="en-US" b="1">
                <a:latin typeface="Times New Roman" panose="02020603050405020304" pitchFamily="18" charset="0"/>
                <a:cs typeface="Times New Roman" panose="02020603050405020304" pitchFamily="18" charset="0"/>
              </a:rPr>
              <a:t>Plan</a:t>
            </a:r>
          </a:p>
        </p:txBody>
      </p:sp>
      <p:sp>
        <p:nvSpPr>
          <p:cNvPr id="4106" name="Oval 10"/>
          <p:cNvSpPr>
            <a:spLocks noChangeArrowheads="1"/>
          </p:cNvSpPr>
          <p:nvPr/>
        </p:nvSpPr>
        <p:spPr bwMode="auto">
          <a:xfrm>
            <a:off x="3505200" y="5638800"/>
            <a:ext cx="1066800" cy="838200"/>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rtl="0"/>
            <a:r>
              <a:rPr lang="en-US" altLang="en-US" sz="1400" b="1">
                <a:latin typeface="Times New Roman" panose="02020603050405020304" pitchFamily="18" charset="0"/>
                <a:cs typeface="Times New Roman" panose="02020603050405020304" pitchFamily="18" charset="0"/>
              </a:rPr>
              <a:t>Sprical</a:t>
            </a:r>
          </a:p>
          <a:p>
            <a:pPr algn="ctr" rtl="0"/>
            <a:r>
              <a:rPr lang="en-US" altLang="en-US" sz="1400" b="1">
                <a:latin typeface="Times New Roman" panose="02020603050405020304" pitchFamily="18" charset="0"/>
                <a:cs typeface="Times New Roman" panose="02020603050405020304" pitchFamily="18" charset="0"/>
              </a:rPr>
              <a:t>Charac ter</a:t>
            </a:r>
          </a:p>
          <a:p>
            <a:pPr algn="ctr" rtl="0"/>
            <a:r>
              <a:rPr lang="en-US" altLang="en-US" sz="1400" b="1">
                <a:latin typeface="Times New Roman" panose="02020603050405020304" pitchFamily="18" charset="0"/>
                <a:cs typeface="Times New Roman" panose="02020603050405020304" pitchFamily="18" charset="0"/>
              </a:rPr>
              <a:t>In tics</a:t>
            </a:r>
          </a:p>
        </p:txBody>
      </p:sp>
      <p:sp>
        <p:nvSpPr>
          <p:cNvPr id="4107" name="Oval 11"/>
          <p:cNvSpPr>
            <a:spLocks noChangeArrowheads="1"/>
          </p:cNvSpPr>
          <p:nvPr/>
        </p:nvSpPr>
        <p:spPr bwMode="auto">
          <a:xfrm>
            <a:off x="3686175" y="4191000"/>
            <a:ext cx="1066800" cy="762000"/>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rtl="0"/>
            <a:r>
              <a:rPr lang="en-US" altLang="en-US" sz="2400" b="1">
                <a:latin typeface="Times New Roman" panose="02020603050405020304" pitchFamily="18" charset="0"/>
                <a:cs typeface="Times New Roman" panose="02020603050405020304" pitchFamily="18" charset="0"/>
              </a:rPr>
              <a:t>DOE</a:t>
            </a:r>
          </a:p>
        </p:txBody>
      </p:sp>
      <p:sp>
        <p:nvSpPr>
          <p:cNvPr id="4108" name="Oval 12"/>
          <p:cNvSpPr>
            <a:spLocks noChangeArrowheads="1"/>
          </p:cNvSpPr>
          <p:nvPr/>
        </p:nvSpPr>
        <p:spPr bwMode="auto">
          <a:xfrm>
            <a:off x="5257800" y="5105400"/>
            <a:ext cx="990600" cy="762000"/>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rtl="0"/>
            <a:r>
              <a:rPr lang="en-US" altLang="en-US" sz="2000" b="1">
                <a:latin typeface="Times New Roman" panose="02020603050405020304" pitchFamily="18" charset="0"/>
                <a:cs typeface="Times New Roman" panose="02020603050405020304" pitchFamily="18" charset="0"/>
              </a:rPr>
              <a:t>FMEA</a:t>
            </a:r>
          </a:p>
        </p:txBody>
      </p:sp>
      <p:sp>
        <p:nvSpPr>
          <p:cNvPr id="4109" name="Oval 13"/>
          <p:cNvSpPr>
            <a:spLocks noChangeArrowheads="1"/>
          </p:cNvSpPr>
          <p:nvPr/>
        </p:nvSpPr>
        <p:spPr bwMode="auto">
          <a:xfrm>
            <a:off x="7010400" y="4724400"/>
            <a:ext cx="1066800" cy="838200"/>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rtl="0"/>
            <a:r>
              <a:rPr lang="en-US" altLang="en-US" sz="2400" b="1">
                <a:latin typeface="Times New Roman" panose="02020603050405020304" pitchFamily="18" charset="0"/>
                <a:cs typeface="Times New Roman" panose="02020603050405020304" pitchFamily="18" charset="0"/>
              </a:rPr>
              <a:t>APQP</a:t>
            </a:r>
          </a:p>
        </p:txBody>
      </p:sp>
      <p:sp>
        <p:nvSpPr>
          <p:cNvPr id="4110" name="Oval 14"/>
          <p:cNvSpPr>
            <a:spLocks noChangeArrowheads="1"/>
          </p:cNvSpPr>
          <p:nvPr/>
        </p:nvSpPr>
        <p:spPr bwMode="auto">
          <a:xfrm>
            <a:off x="7391400" y="3429000"/>
            <a:ext cx="1066800" cy="838200"/>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rtl="0"/>
            <a:r>
              <a:rPr lang="en-US" altLang="en-US" sz="2000" b="1">
                <a:latin typeface="Times New Roman" panose="02020603050405020304" pitchFamily="18" charset="0"/>
                <a:cs typeface="Times New Roman" panose="02020603050405020304" pitchFamily="18" charset="0"/>
              </a:rPr>
              <a:t>FTA</a:t>
            </a:r>
          </a:p>
          <a:p>
            <a:pPr algn="ctr" rtl="0"/>
            <a:r>
              <a:rPr lang="en-US" altLang="en-US" sz="2000" b="1">
                <a:latin typeface="Times New Roman" panose="02020603050405020304" pitchFamily="18" charset="0"/>
                <a:cs typeface="Times New Roman" panose="02020603050405020304" pitchFamily="18" charset="0"/>
              </a:rPr>
              <a:t>RFTA</a:t>
            </a:r>
          </a:p>
        </p:txBody>
      </p:sp>
      <p:sp>
        <p:nvSpPr>
          <p:cNvPr id="4111" name="Oval 15"/>
          <p:cNvSpPr>
            <a:spLocks noChangeArrowheads="1"/>
          </p:cNvSpPr>
          <p:nvPr/>
        </p:nvSpPr>
        <p:spPr bwMode="auto">
          <a:xfrm>
            <a:off x="5257800" y="3429000"/>
            <a:ext cx="1752600" cy="1066800"/>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rtl="0"/>
            <a:r>
              <a:rPr lang="en-US" altLang="en-US" sz="2000" b="1">
                <a:latin typeface="Times New Roman" panose="02020603050405020304" pitchFamily="18" charset="0"/>
                <a:cs typeface="Times New Roman" panose="02020603050405020304" pitchFamily="18" charset="0"/>
              </a:rPr>
              <a:t>Problem</a:t>
            </a:r>
          </a:p>
          <a:p>
            <a:pPr algn="ctr" rtl="0"/>
            <a:r>
              <a:rPr lang="en-US" altLang="en-US" sz="2000" b="1">
                <a:latin typeface="Times New Roman" panose="02020603050405020304" pitchFamily="18" charset="0"/>
                <a:cs typeface="Times New Roman" panose="02020603050405020304" pitchFamily="18" charset="0"/>
              </a:rPr>
              <a:t>Prevention</a:t>
            </a:r>
          </a:p>
        </p:txBody>
      </p:sp>
      <p:sp>
        <p:nvSpPr>
          <p:cNvPr id="4112" name="Oval 16"/>
          <p:cNvSpPr>
            <a:spLocks noChangeArrowheads="1"/>
          </p:cNvSpPr>
          <p:nvPr/>
        </p:nvSpPr>
        <p:spPr bwMode="auto">
          <a:xfrm>
            <a:off x="6400800" y="2133600"/>
            <a:ext cx="1143000" cy="914400"/>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rtl="0"/>
            <a:r>
              <a:rPr lang="en-US" altLang="en-US" sz="2400" b="1">
                <a:latin typeface="Times New Roman" panose="02020603050405020304" pitchFamily="18" charset="0"/>
                <a:cs typeface="Times New Roman" panose="02020603050405020304" pitchFamily="18" charset="0"/>
              </a:rPr>
              <a:t>QFD</a:t>
            </a:r>
          </a:p>
        </p:txBody>
      </p:sp>
      <p:sp>
        <p:nvSpPr>
          <p:cNvPr id="4113" name="Line 17"/>
          <p:cNvSpPr>
            <a:spLocks noChangeShapeType="1"/>
          </p:cNvSpPr>
          <p:nvPr/>
        </p:nvSpPr>
        <p:spPr bwMode="auto">
          <a:xfrm flipH="1">
            <a:off x="3200400" y="2971800"/>
            <a:ext cx="381000" cy="3810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4114" name="Line 18"/>
          <p:cNvSpPr>
            <a:spLocks noChangeShapeType="1"/>
          </p:cNvSpPr>
          <p:nvPr/>
        </p:nvSpPr>
        <p:spPr bwMode="auto">
          <a:xfrm>
            <a:off x="2667000" y="2971800"/>
            <a:ext cx="0" cy="3048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4115" name="Line 19"/>
          <p:cNvSpPr>
            <a:spLocks noChangeShapeType="1"/>
          </p:cNvSpPr>
          <p:nvPr/>
        </p:nvSpPr>
        <p:spPr bwMode="auto">
          <a:xfrm>
            <a:off x="1676400" y="3429000"/>
            <a:ext cx="304800" cy="762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4116" name="Line 20"/>
          <p:cNvSpPr>
            <a:spLocks noChangeShapeType="1"/>
          </p:cNvSpPr>
          <p:nvPr/>
        </p:nvSpPr>
        <p:spPr bwMode="auto">
          <a:xfrm flipV="1">
            <a:off x="1752600" y="4038600"/>
            <a:ext cx="304800" cy="2286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4117" name="Line 21"/>
          <p:cNvSpPr>
            <a:spLocks noChangeShapeType="1"/>
          </p:cNvSpPr>
          <p:nvPr/>
        </p:nvSpPr>
        <p:spPr bwMode="auto">
          <a:xfrm flipV="1">
            <a:off x="2895600" y="4343400"/>
            <a:ext cx="0" cy="4572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4118" name="Line 22"/>
          <p:cNvSpPr>
            <a:spLocks noChangeShapeType="1"/>
          </p:cNvSpPr>
          <p:nvPr/>
        </p:nvSpPr>
        <p:spPr bwMode="auto">
          <a:xfrm flipV="1">
            <a:off x="2438400" y="5562600"/>
            <a:ext cx="152400" cy="1524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4119" name="Line 23"/>
          <p:cNvSpPr>
            <a:spLocks noChangeShapeType="1"/>
          </p:cNvSpPr>
          <p:nvPr/>
        </p:nvSpPr>
        <p:spPr bwMode="auto">
          <a:xfrm flipH="1" flipV="1">
            <a:off x="3352800" y="5486400"/>
            <a:ext cx="304800" cy="2286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4120" name="Line 24"/>
          <p:cNvSpPr>
            <a:spLocks noChangeShapeType="1"/>
          </p:cNvSpPr>
          <p:nvPr/>
        </p:nvSpPr>
        <p:spPr bwMode="auto">
          <a:xfrm flipH="1" flipV="1">
            <a:off x="3429000" y="5181600"/>
            <a:ext cx="1828800" cy="1524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4121" name="Line 25"/>
          <p:cNvSpPr>
            <a:spLocks noChangeShapeType="1"/>
          </p:cNvSpPr>
          <p:nvPr/>
        </p:nvSpPr>
        <p:spPr bwMode="auto">
          <a:xfrm flipH="1">
            <a:off x="4572000" y="5715000"/>
            <a:ext cx="762000" cy="2286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4122" name="Line 26"/>
          <p:cNvSpPr>
            <a:spLocks noChangeShapeType="1"/>
          </p:cNvSpPr>
          <p:nvPr/>
        </p:nvSpPr>
        <p:spPr bwMode="auto">
          <a:xfrm flipV="1">
            <a:off x="4648200" y="4114800"/>
            <a:ext cx="609600" cy="2286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4123" name="Line 27"/>
          <p:cNvSpPr>
            <a:spLocks noChangeShapeType="1"/>
          </p:cNvSpPr>
          <p:nvPr/>
        </p:nvSpPr>
        <p:spPr bwMode="auto">
          <a:xfrm flipH="1" flipV="1">
            <a:off x="3276600" y="4038600"/>
            <a:ext cx="457200" cy="3048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4124" name="Line 28"/>
          <p:cNvSpPr>
            <a:spLocks noChangeShapeType="1"/>
          </p:cNvSpPr>
          <p:nvPr/>
        </p:nvSpPr>
        <p:spPr bwMode="auto">
          <a:xfrm flipV="1">
            <a:off x="5791200" y="4495800"/>
            <a:ext cx="76200" cy="6096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4125" name="Line 29"/>
          <p:cNvSpPr>
            <a:spLocks noChangeShapeType="1"/>
          </p:cNvSpPr>
          <p:nvPr/>
        </p:nvSpPr>
        <p:spPr bwMode="auto">
          <a:xfrm flipH="1" flipV="1">
            <a:off x="4648200" y="4876800"/>
            <a:ext cx="685800" cy="3810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4126" name="Line 30"/>
          <p:cNvSpPr>
            <a:spLocks noChangeShapeType="1"/>
          </p:cNvSpPr>
          <p:nvPr/>
        </p:nvSpPr>
        <p:spPr bwMode="auto">
          <a:xfrm flipV="1">
            <a:off x="6248400" y="5257800"/>
            <a:ext cx="838200" cy="1524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4127" name="Line 31"/>
          <p:cNvSpPr>
            <a:spLocks noChangeShapeType="1"/>
          </p:cNvSpPr>
          <p:nvPr/>
        </p:nvSpPr>
        <p:spPr bwMode="auto">
          <a:xfrm flipH="1" flipV="1">
            <a:off x="6705600" y="4343400"/>
            <a:ext cx="457200" cy="4572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4128" name="Line 32"/>
          <p:cNvSpPr>
            <a:spLocks noChangeShapeType="1"/>
          </p:cNvSpPr>
          <p:nvPr/>
        </p:nvSpPr>
        <p:spPr bwMode="auto">
          <a:xfrm flipH="1">
            <a:off x="7010400" y="3886200"/>
            <a:ext cx="381000" cy="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4129" name="Line 33"/>
          <p:cNvSpPr>
            <a:spLocks noChangeShapeType="1"/>
          </p:cNvSpPr>
          <p:nvPr/>
        </p:nvSpPr>
        <p:spPr bwMode="auto">
          <a:xfrm flipH="1">
            <a:off x="6553200" y="3048000"/>
            <a:ext cx="152400" cy="4572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4130" name="Line 34"/>
          <p:cNvSpPr>
            <a:spLocks noChangeShapeType="1"/>
          </p:cNvSpPr>
          <p:nvPr/>
        </p:nvSpPr>
        <p:spPr bwMode="auto">
          <a:xfrm>
            <a:off x="5410200" y="3048000"/>
            <a:ext cx="381000" cy="3810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4132" name="Text Box 36"/>
          <p:cNvSpPr txBox="1">
            <a:spLocks noChangeArrowheads="1"/>
          </p:cNvSpPr>
          <p:nvPr/>
        </p:nvSpPr>
        <p:spPr bwMode="auto">
          <a:xfrm>
            <a:off x="3905250" y="2009775"/>
            <a:ext cx="1435100" cy="1187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rtl="0"/>
            <a:r>
              <a:rPr lang="en-US" altLang="en-US" sz="2400" b="1">
                <a:latin typeface="Times New Roman" panose="02020603050405020304" pitchFamily="18" charset="0"/>
                <a:cs typeface="Times New Roman" panose="02020603050405020304" pitchFamily="18" charset="0"/>
              </a:rPr>
              <a:t>Quality</a:t>
            </a:r>
          </a:p>
          <a:p>
            <a:pPr algn="l" rtl="0"/>
            <a:r>
              <a:rPr lang="en-US" altLang="en-US" sz="2400" b="1">
                <a:latin typeface="Times New Roman" panose="02020603050405020304" pitchFamily="18" charset="0"/>
                <a:cs typeface="Times New Roman" panose="02020603050405020304" pitchFamily="18" charset="0"/>
              </a:rPr>
              <a:t>Business</a:t>
            </a:r>
          </a:p>
          <a:p>
            <a:pPr algn="l" rtl="0"/>
            <a:r>
              <a:rPr lang="en-US" altLang="en-US" sz="2400" b="1">
                <a:latin typeface="Times New Roman" panose="02020603050405020304" pitchFamily="18" charset="0"/>
                <a:cs typeface="Times New Roman" panose="02020603050405020304" pitchFamily="18" charset="0"/>
              </a:rPr>
              <a:t>Objective</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ext Box 2"/>
          <p:cNvSpPr txBox="1">
            <a:spLocks noChangeArrowheads="1"/>
          </p:cNvSpPr>
          <p:nvPr/>
        </p:nvSpPr>
        <p:spPr bwMode="auto">
          <a:xfrm>
            <a:off x="533400" y="685800"/>
            <a:ext cx="8077200" cy="3749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spcBef>
                <a:spcPct val="50000"/>
              </a:spcBef>
            </a:pPr>
            <a:r>
              <a:rPr lang="ar-SA" altLang="en-US" sz="4000">
                <a:latin typeface="Times New Roman" panose="02020603050405020304" pitchFamily="18" charset="0"/>
                <a:cs typeface="Jadid" pitchFamily="2" charset="0"/>
              </a:rPr>
              <a:t>تعريف </a:t>
            </a:r>
            <a:r>
              <a:rPr lang="en-US" altLang="en-US" sz="4000">
                <a:latin typeface="Times New Roman" panose="02020603050405020304" pitchFamily="18" charset="0"/>
                <a:cs typeface="Jadid" pitchFamily="2" charset="0"/>
              </a:rPr>
              <a:t>FMEA</a:t>
            </a:r>
            <a:r>
              <a:rPr lang="ar-SA" altLang="en-US" sz="4000">
                <a:latin typeface="Times New Roman" panose="02020603050405020304" pitchFamily="18" charset="0"/>
                <a:cs typeface="Jadid" pitchFamily="2" charset="0"/>
              </a:rPr>
              <a:t> و انواع آن:</a:t>
            </a:r>
          </a:p>
          <a:p>
            <a:pPr algn="just">
              <a:spcBef>
                <a:spcPct val="50000"/>
              </a:spcBef>
            </a:pPr>
            <a:r>
              <a:rPr lang="ar-SA" altLang="en-US" sz="4000">
                <a:latin typeface="Times New Roman" panose="02020603050405020304" pitchFamily="18" charset="0"/>
                <a:cs typeface="Nazanin" pitchFamily="2" charset="0"/>
              </a:rPr>
              <a:t>بطور كلي </a:t>
            </a:r>
            <a:r>
              <a:rPr lang="en-US" altLang="en-US" sz="4000">
                <a:latin typeface="Times New Roman" panose="02020603050405020304" pitchFamily="18" charset="0"/>
                <a:cs typeface="Nazanin" pitchFamily="2" charset="0"/>
              </a:rPr>
              <a:t>FMEA</a:t>
            </a:r>
            <a:r>
              <a:rPr lang="ar-SA" altLang="en-US" sz="4000">
                <a:latin typeface="Times New Roman" panose="02020603050405020304" pitchFamily="18" charset="0"/>
                <a:cs typeface="Nazanin" pitchFamily="2" charset="0"/>
              </a:rPr>
              <a:t> روشي سيستماتيك براي شناسايي، اولويت بندي و اقدام مقتضي در قبال حالات خرابي بالقــوه </a:t>
            </a:r>
          </a:p>
          <a:p>
            <a:pPr algn="just">
              <a:spcBef>
                <a:spcPct val="50000"/>
              </a:spcBef>
            </a:pPr>
            <a:r>
              <a:rPr lang="ar-SA" altLang="en-US" sz="4000">
                <a:latin typeface="Times New Roman" panose="02020603050405020304" pitchFamily="18" charset="0"/>
                <a:cs typeface="Nazanin" pitchFamily="2" charset="0"/>
              </a:rPr>
              <a:t>پيش از وقوع آنهاست.</a:t>
            </a:r>
            <a:endParaRPr lang="en-US" altLang="en-US" sz="4000">
              <a:latin typeface="Times New Roman" panose="02020603050405020304" pitchFamily="18" charset="0"/>
              <a:cs typeface="Nazanin" pitchFamily="2" charset="0"/>
            </a:endParaRPr>
          </a:p>
        </p:txBody>
      </p:sp>
      <p:pic>
        <p:nvPicPr>
          <p:cNvPr id="5123" name="Picture 3" descr="meeti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38200" y="3352800"/>
            <a:ext cx="4006850" cy="28575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ext Box 2"/>
          <p:cNvSpPr txBox="1">
            <a:spLocks noChangeArrowheads="1"/>
          </p:cNvSpPr>
          <p:nvPr/>
        </p:nvSpPr>
        <p:spPr bwMode="auto">
          <a:xfrm>
            <a:off x="609600" y="603250"/>
            <a:ext cx="8001000" cy="5645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spcBef>
                <a:spcPct val="50000"/>
              </a:spcBef>
            </a:pPr>
            <a:r>
              <a:rPr lang="ar-SA" altLang="en-US" sz="4000" b="1">
                <a:latin typeface="Times New Roman" panose="02020603050405020304" pitchFamily="18" charset="0"/>
                <a:cs typeface="Jadid" pitchFamily="2" charset="0"/>
              </a:rPr>
              <a:t>تاريخچه </a:t>
            </a:r>
            <a:r>
              <a:rPr lang="en-US" altLang="en-US" sz="4000" b="1">
                <a:latin typeface="Times New Roman" panose="02020603050405020304" pitchFamily="18" charset="0"/>
                <a:cs typeface="Jadid" pitchFamily="2" charset="0"/>
              </a:rPr>
              <a:t>FMEA</a:t>
            </a:r>
            <a:r>
              <a:rPr lang="ar-SA" altLang="en-US" sz="4000" b="1">
                <a:latin typeface="Times New Roman" panose="02020603050405020304" pitchFamily="18" charset="0"/>
                <a:cs typeface="Jadid" pitchFamily="2" charset="0"/>
              </a:rPr>
              <a:t>:</a:t>
            </a:r>
          </a:p>
          <a:p>
            <a:pPr algn="just">
              <a:spcBef>
                <a:spcPct val="50000"/>
              </a:spcBef>
            </a:pPr>
            <a:r>
              <a:rPr lang="ar-SA" altLang="en-US" sz="3600">
                <a:latin typeface="Times New Roman" panose="02020603050405020304" pitchFamily="18" charset="0"/>
                <a:cs typeface="Nazanin" pitchFamily="2" charset="0"/>
              </a:rPr>
              <a:t>در  1960 مسائل ايمني در صنعت هوا- فضا براي اولين بار انگيزه اجراي </a:t>
            </a:r>
            <a:r>
              <a:rPr lang="en-US" altLang="en-US" sz="3600">
                <a:latin typeface="Times New Roman" panose="02020603050405020304" pitchFamily="18" charset="0"/>
                <a:cs typeface="Nazanin" pitchFamily="2" charset="0"/>
              </a:rPr>
              <a:t>FMEA</a:t>
            </a:r>
            <a:r>
              <a:rPr lang="ar-SA" altLang="en-US" sz="3600">
                <a:latin typeface="Times New Roman" panose="02020603050405020304" pitchFamily="18" charset="0"/>
                <a:cs typeface="Nazanin" pitchFamily="2" charset="0"/>
              </a:rPr>
              <a:t> در اين صنعت گرديد. </a:t>
            </a:r>
          </a:p>
          <a:p>
            <a:pPr algn="just">
              <a:spcBef>
                <a:spcPct val="50000"/>
              </a:spcBef>
            </a:pPr>
            <a:r>
              <a:rPr lang="ar-SA" altLang="en-US" sz="3600">
                <a:latin typeface="Times New Roman" panose="02020603050405020304" pitchFamily="18" charset="0"/>
                <a:cs typeface="Nazanin" pitchFamily="2" charset="0"/>
              </a:rPr>
              <a:t>در آغاز هدف از اجراي </a:t>
            </a:r>
            <a:r>
              <a:rPr lang="en-US" altLang="en-US" sz="3600">
                <a:latin typeface="Times New Roman" panose="02020603050405020304" pitchFamily="18" charset="0"/>
                <a:cs typeface="Nazanin" pitchFamily="2" charset="0"/>
              </a:rPr>
              <a:t>FMEA</a:t>
            </a:r>
            <a:r>
              <a:rPr lang="ar-SA" altLang="en-US" sz="3600">
                <a:latin typeface="Times New Roman" panose="02020603050405020304" pitchFamily="18" charset="0"/>
                <a:cs typeface="Nazanin" pitchFamily="2" charset="0"/>
              </a:rPr>
              <a:t> شناسايي و پيشگيري از خطراتي بود كه ايمني را تهديد مي‌كرد بعبارت ديگر </a:t>
            </a:r>
            <a:r>
              <a:rPr lang="en-US" altLang="en-US" sz="3600">
                <a:latin typeface="Times New Roman" panose="02020603050405020304" pitchFamily="18" charset="0"/>
                <a:cs typeface="Nazanin" pitchFamily="2" charset="0"/>
              </a:rPr>
              <a:t>FMEA</a:t>
            </a:r>
            <a:r>
              <a:rPr lang="ar-SA" altLang="en-US" sz="3600">
                <a:latin typeface="Times New Roman" panose="02020603050405020304" pitchFamily="18" charset="0"/>
                <a:cs typeface="Nazanin" pitchFamily="2" charset="0"/>
              </a:rPr>
              <a:t> به منظور پيشگيري و حذف خطراتي كه ايمني را تهديد مي‌كرد بوجود آمد و سپس براي بهينه سازي فرايند و ايمن سازي ساخت يك محصول و كاركرد آن مورد استفاده قرار گرفت.</a:t>
            </a:r>
            <a:endParaRPr lang="en-US" altLang="en-US" sz="3600">
              <a:latin typeface="Times New Roman" panose="02020603050405020304" pitchFamily="18" charset="0"/>
              <a:cs typeface="Nazanin" pitchFamily="2"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ext Box 2"/>
          <p:cNvSpPr txBox="1">
            <a:spLocks noChangeArrowheads="1"/>
          </p:cNvSpPr>
          <p:nvPr/>
        </p:nvSpPr>
        <p:spPr bwMode="auto">
          <a:xfrm>
            <a:off x="609600" y="228600"/>
            <a:ext cx="8001000" cy="6197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spcBef>
                <a:spcPct val="50000"/>
              </a:spcBef>
            </a:pPr>
            <a:r>
              <a:rPr lang="ar-SA" altLang="en-US" sz="2800" b="1">
                <a:latin typeface="Times New Roman" panose="02020603050405020304" pitchFamily="18" charset="0"/>
                <a:cs typeface="Jadid" pitchFamily="2" charset="0"/>
              </a:rPr>
              <a:t>: (ادامه) آن انواع و </a:t>
            </a:r>
            <a:r>
              <a:rPr lang="en-US" altLang="en-US" sz="2800" b="1">
                <a:latin typeface="Times New Roman" panose="02020603050405020304" pitchFamily="18" charset="0"/>
                <a:cs typeface="Jadid" pitchFamily="2" charset="0"/>
              </a:rPr>
              <a:t>FMEA</a:t>
            </a:r>
            <a:r>
              <a:rPr lang="ar-SA" altLang="en-US" sz="2800" b="1">
                <a:latin typeface="Times New Roman" panose="02020603050405020304" pitchFamily="18" charset="0"/>
                <a:cs typeface="Jadid" pitchFamily="2" charset="0"/>
              </a:rPr>
              <a:t> تعريف</a:t>
            </a:r>
          </a:p>
          <a:p>
            <a:pPr algn="just">
              <a:spcBef>
                <a:spcPct val="50000"/>
              </a:spcBef>
              <a:buFont typeface="Wingdings" panose="05000000000000000000" pitchFamily="2" charset="2"/>
              <a:buChar char="§"/>
            </a:pPr>
            <a:r>
              <a:rPr lang="ar-SA" altLang="en-US" sz="2800">
                <a:latin typeface="Times New Roman" panose="02020603050405020304" pitchFamily="18" charset="0"/>
                <a:cs typeface="Nazanin" pitchFamily="2" charset="0"/>
              </a:rPr>
              <a:t> - چطور يك محصول/فرآيند ممكن است خراب شود؟</a:t>
            </a:r>
          </a:p>
          <a:p>
            <a:pPr algn="just">
              <a:spcBef>
                <a:spcPct val="50000"/>
              </a:spcBef>
              <a:buFont typeface="Wingdings" panose="05000000000000000000" pitchFamily="2" charset="2"/>
              <a:buChar char="§"/>
            </a:pPr>
            <a:r>
              <a:rPr lang="ar-SA" altLang="en-US" sz="2800">
                <a:latin typeface="Times New Roman" panose="02020603050405020304" pitchFamily="18" charset="0"/>
                <a:cs typeface="Nazanin" pitchFamily="2" charset="0"/>
              </a:rPr>
              <a:t>- حالت خرابي چه آثاري مي‌تواند داشته باشد؟</a:t>
            </a:r>
          </a:p>
          <a:p>
            <a:pPr algn="just">
              <a:spcBef>
                <a:spcPct val="50000"/>
              </a:spcBef>
              <a:buFont typeface="Wingdings" panose="05000000000000000000" pitchFamily="2" charset="2"/>
              <a:buChar char="§"/>
            </a:pPr>
            <a:r>
              <a:rPr lang="ar-SA" altLang="en-US" sz="2800">
                <a:latin typeface="Times New Roman" panose="02020603050405020304" pitchFamily="18" charset="0"/>
                <a:cs typeface="Nazanin" pitchFamily="2" charset="0"/>
              </a:rPr>
              <a:t>- شدت آثار خرابي چقدر است؟</a:t>
            </a:r>
          </a:p>
          <a:p>
            <a:pPr algn="just">
              <a:spcBef>
                <a:spcPct val="50000"/>
              </a:spcBef>
              <a:buFont typeface="Wingdings" panose="05000000000000000000" pitchFamily="2" charset="2"/>
              <a:buChar char="§"/>
            </a:pPr>
            <a:r>
              <a:rPr lang="ar-SA" altLang="en-US" sz="2800">
                <a:latin typeface="Times New Roman" panose="02020603050405020304" pitchFamily="18" charset="0"/>
                <a:cs typeface="Nazanin" pitchFamily="2" charset="0"/>
              </a:rPr>
              <a:t>- چه چيزي مي‌تواند باعث بروز حالت خرابي شود؟</a:t>
            </a:r>
          </a:p>
          <a:p>
            <a:pPr algn="just">
              <a:spcBef>
                <a:spcPct val="50000"/>
              </a:spcBef>
              <a:buFont typeface="Wingdings" panose="05000000000000000000" pitchFamily="2" charset="2"/>
              <a:buChar char="§"/>
            </a:pPr>
            <a:r>
              <a:rPr lang="ar-SA" altLang="en-US" sz="2800">
                <a:latin typeface="Times New Roman" panose="02020603050405020304" pitchFamily="18" charset="0"/>
                <a:cs typeface="Nazanin" pitchFamily="2" charset="0"/>
              </a:rPr>
              <a:t>- چقدر احتمال وقوع دارد؟ </a:t>
            </a:r>
          </a:p>
          <a:p>
            <a:pPr algn="just">
              <a:spcBef>
                <a:spcPct val="50000"/>
              </a:spcBef>
              <a:buFont typeface="Wingdings" panose="05000000000000000000" pitchFamily="2" charset="2"/>
              <a:buChar char="§"/>
            </a:pPr>
            <a:r>
              <a:rPr lang="ar-SA" altLang="en-US" sz="2400">
                <a:latin typeface="Times New Roman" panose="02020603050405020304" pitchFamily="18" charset="0"/>
                <a:cs typeface="Nazanin" pitchFamily="2" charset="0"/>
              </a:rPr>
              <a:t>- چه كنترل هاي پيشگيرانه/ آشكار كننده در حال حاضر در نظر گرفته شده است؟ </a:t>
            </a:r>
          </a:p>
          <a:p>
            <a:pPr algn="just">
              <a:spcBef>
                <a:spcPct val="50000"/>
              </a:spcBef>
              <a:buFont typeface="Wingdings" panose="05000000000000000000" pitchFamily="2" charset="2"/>
              <a:buChar char="§"/>
            </a:pPr>
            <a:r>
              <a:rPr lang="ar-SA" altLang="en-US" sz="2800">
                <a:latin typeface="Times New Roman" panose="02020603050405020304" pitchFamily="18" charset="0"/>
                <a:cs typeface="Nazanin" pitchFamily="2" charset="0"/>
              </a:rPr>
              <a:t>- اين كنترل‌ها چقدر مؤثر است؟ </a:t>
            </a:r>
          </a:p>
          <a:p>
            <a:pPr algn="just">
              <a:spcBef>
                <a:spcPct val="50000"/>
              </a:spcBef>
              <a:buFont typeface="Wingdings" panose="05000000000000000000" pitchFamily="2" charset="2"/>
              <a:buChar char="§"/>
            </a:pPr>
            <a:r>
              <a:rPr lang="ar-SA" altLang="en-US" sz="2800">
                <a:latin typeface="Times New Roman" panose="02020603050405020304" pitchFamily="18" charset="0"/>
                <a:cs typeface="Nazanin" pitchFamily="2" charset="0"/>
              </a:rPr>
              <a:t>- ميزان ريسك كلي اين حالت خرابي چقدر است؟ </a:t>
            </a:r>
          </a:p>
          <a:p>
            <a:pPr algn="just">
              <a:spcBef>
                <a:spcPct val="50000"/>
              </a:spcBef>
              <a:buFont typeface="Wingdings" panose="05000000000000000000" pitchFamily="2" charset="2"/>
              <a:buChar char="§"/>
            </a:pPr>
            <a:r>
              <a:rPr lang="ar-SA" altLang="en-US" sz="2800">
                <a:latin typeface="Times New Roman" panose="02020603050405020304" pitchFamily="18" charset="0"/>
                <a:cs typeface="Nazanin" pitchFamily="2" charset="0"/>
              </a:rPr>
              <a:t>- براي كاهش اين ريسك چه مي‌توان كرد؟</a:t>
            </a:r>
            <a:endParaRPr lang="en-US" altLang="en-US" sz="2800">
              <a:latin typeface="Times New Roman" panose="02020603050405020304" pitchFamily="18" charset="0"/>
              <a:cs typeface="Nazanin" pitchFamily="2"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ext Box 2"/>
          <p:cNvSpPr txBox="1">
            <a:spLocks noChangeArrowheads="1"/>
          </p:cNvSpPr>
          <p:nvPr/>
        </p:nvSpPr>
        <p:spPr bwMode="auto">
          <a:xfrm>
            <a:off x="533400" y="609600"/>
            <a:ext cx="8001000" cy="5457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spcBef>
                <a:spcPct val="50000"/>
              </a:spcBef>
            </a:pPr>
            <a:r>
              <a:rPr lang="ar-SA" altLang="en-US" sz="3200" b="1">
                <a:latin typeface="Times New Roman" panose="02020603050405020304" pitchFamily="18" charset="0"/>
                <a:cs typeface="Jadid" pitchFamily="2" charset="0"/>
              </a:rPr>
              <a:t>: (ادامه) آن انواع و </a:t>
            </a:r>
            <a:r>
              <a:rPr lang="en-US" altLang="en-US" sz="3200" b="1">
                <a:latin typeface="Times New Roman" panose="02020603050405020304" pitchFamily="18" charset="0"/>
                <a:cs typeface="Jadid" pitchFamily="2" charset="0"/>
              </a:rPr>
              <a:t>FMEA</a:t>
            </a:r>
            <a:r>
              <a:rPr lang="ar-SA" altLang="en-US" sz="3200" b="1">
                <a:latin typeface="Times New Roman" panose="02020603050405020304" pitchFamily="18" charset="0"/>
                <a:cs typeface="Jadid" pitchFamily="2" charset="0"/>
              </a:rPr>
              <a:t> تعريف</a:t>
            </a:r>
          </a:p>
          <a:p>
            <a:pPr algn="just">
              <a:spcBef>
                <a:spcPct val="50000"/>
              </a:spcBef>
            </a:pPr>
            <a:endParaRPr lang="ar-SA" altLang="en-US" sz="3200" b="1">
              <a:latin typeface="Times New Roman" panose="02020603050405020304" pitchFamily="18" charset="0"/>
              <a:cs typeface="Jadid" pitchFamily="2" charset="0"/>
            </a:endParaRPr>
          </a:p>
          <a:p>
            <a:pPr algn="just">
              <a:spcBef>
                <a:spcPct val="50000"/>
              </a:spcBef>
              <a:buFont typeface="Wingdings" panose="05000000000000000000" pitchFamily="2" charset="2"/>
              <a:buChar char="§"/>
            </a:pPr>
            <a:r>
              <a:rPr lang="ar-SA" altLang="en-US" sz="3200">
                <a:latin typeface="Times New Roman" panose="02020603050405020304" pitchFamily="18" charset="0"/>
                <a:cs typeface="Nazanin" pitchFamily="2" charset="0"/>
              </a:rPr>
              <a:t> -</a:t>
            </a:r>
            <a:r>
              <a:rPr lang="en-US" altLang="en-US" sz="3200">
                <a:latin typeface="Times New Roman" panose="02020603050405020304" pitchFamily="18" charset="0"/>
                <a:cs typeface="Nazanin" pitchFamily="2" charset="0"/>
              </a:rPr>
              <a:t>FMEA</a:t>
            </a:r>
            <a:r>
              <a:rPr lang="ar-SA" altLang="en-US" sz="3200">
                <a:latin typeface="Times New Roman" panose="02020603050405020304" pitchFamily="18" charset="0"/>
                <a:cs typeface="Nazanin" pitchFamily="2" charset="0"/>
              </a:rPr>
              <a:t> انواع گوناگون از قبيل موارد ذيل تقسيم بندي مي‌شود: </a:t>
            </a:r>
          </a:p>
          <a:p>
            <a:pPr algn="just">
              <a:spcBef>
                <a:spcPct val="50000"/>
              </a:spcBef>
              <a:buFont typeface="Wingdings" panose="05000000000000000000" pitchFamily="2" charset="2"/>
              <a:buChar char="§"/>
            </a:pPr>
            <a:r>
              <a:rPr lang="ar-SA" altLang="en-US" sz="3200">
                <a:latin typeface="Times New Roman" panose="02020603050405020304" pitchFamily="18" charset="0"/>
                <a:cs typeface="Nazanin" pitchFamily="2" charset="0"/>
              </a:rPr>
              <a:t>- </a:t>
            </a:r>
            <a:r>
              <a:rPr lang="en-US" altLang="en-US" sz="3200">
                <a:latin typeface="Times New Roman" panose="02020603050405020304" pitchFamily="18" charset="0"/>
                <a:cs typeface="Nazanin" pitchFamily="2" charset="0"/>
              </a:rPr>
              <a:t>FMEA</a:t>
            </a:r>
            <a:r>
              <a:rPr lang="ar-SA" altLang="en-US" sz="3200">
                <a:latin typeface="Times New Roman" panose="02020603050405020304" pitchFamily="18" charset="0"/>
                <a:cs typeface="Nazanin" pitchFamily="2" charset="0"/>
              </a:rPr>
              <a:t> مربوط به طراحي </a:t>
            </a:r>
            <a:r>
              <a:rPr lang="en-US" altLang="en-US" sz="3200">
                <a:latin typeface="Times New Roman" panose="02020603050405020304" pitchFamily="18" charset="0"/>
                <a:cs typeface="Nazanin" pitchFamily="2" charset="0"/>
              </a:rPr>
              <a:t>Design FMEA</a:t>
            </a:r>
            <a:endParaRPr lang="ar-SA" altLang="en-US" sz="3200">
              <a:latin typeface="Times New Roman" panose="02020603050405020304" pitchFamily="18" charset="0"/>
              <a:cs typeface="Nazanin" pitchFamily="2" charset="0"/>
            </a:endParaRPr>
          </a:p>
          <a:p>
            <a:pPr algn="just">
              <a:spcBef>
                <a:spcPct val="50000"/>
              </a:spcBef>
              <a:buFont typeface="Wingdings" panose="05000000000000000000" pitchFamily="2" charset="2"/>
              <a:buChar char="§"/>
            </a:pPr>
            <a:r>
              <a:rPr lang="ar-SA" altLang="en-US" sz="3200">
                <a:latin typeface="Times New Roman" panose="02020603050405020304" pitchFamily="18" charset="0"/>
                <a:cs typeface="Nazanin" pitchFamily="2" charset="0"/>
              </a:rPr>
              <a:t>- </a:t>
            </a:r>
            <a:r>
              <a:rPr lang="en-US" altLang="en-US" sz="3200">
                <a:latin typeface="Times New Roman" panose="02020603050405020304" pitchFamily="18" charset="0"/>
                <a:cs typeface="Nazanin" pitchFamily="2" charset="0"/>
              </a:rPr>
              <a:t>FMEA</a:t>
            </a:r>
            <a:r>
              <a:rPr lang="ar-SA" altLang="en-US" sz="3200">
                <a:latin typeface="Times New Roman" panose="02020603050405020304" pitchFamily="18" charset="0"/>
                <a:cs typeface="Nazanin" pitchFamily="2" charset="0"/>
              </a:rPr>
              <a:t> مربوطه به فرايند </a:t>
            </a:r>
            <a:r>
              <a:rPr lang="en-US" altLang="en-US" sz="3200">
                <a:latin typeface="Times New Roman" panose="02020603050405020304" pitchFamily="18" charset="0"/>
                <a:cs typeface="Nazanin" pitchFamily="2" charset="0"/>
              </a:rPr>
              <a:t>Process FMEA</a:t>
            </a:r>
            <a:endParaRPr lang="ar-SA" altLang="en-US" sz="3200">
              <a:latin typeface="Times New Roman" panose="02020603050405020304" pitchFamily="18" charset="0"/>
              <a:cs typeface="Nazanin" pitchFamily="2" charset="0"/>
            </a:endParaRPr>
          </a:p>
          <a:p>
            <a:pPr algn="just">
              <a:spcBef>
                <a:spcPct val="50000"/>
              </a:spcBef>
              <a:buFont typeface="Wingdings" panose="05000000000000000000" pitchFamily="2" charset="2"/>
              <a:buChar char="§"/>
            </a:pPr>
            <a:r>
              <a:rPr lang="ar-SA" altLang="en-US" sz="3200">
                <a:latin typeface="Times New Roman" panose="02020603050405020304" pitchFamily="18" charset="0"/>
                <a:cs typeface="Nazanin" pitchFamily="2" charset="0"/>
              </a:rPr>
              <a:t>- </a:t>
            </a:r>
            <a:r>
              <a:rPr lang="en-US" altLang="en-US" sz="3200">
                <a:latin typeface="Times New Roman" panose="02020603050405020304" pitchFamily="18" charset="0"/>
                <a:cs typeface="Nazanin" pitchFamily="2" charset="0"/>
              </a:rPr>
              <a:t>FMEA</a:t>
            </a:r>
            <a:r>
              <a:rPr lang="ar-SA" altLang="en-US" sz="3200">
                <a:latin typeface="Times New Roman" panose="02020603050405020304" pitchFamily="18" charset="0"/>
                <a:cs typeface="Nazanin" pitchFamily="2" charset="0"/>
              </a:rPr>
              <a:t> مربوط به سيستم </a:t>
            </a:r>
            <a:r>
              <a:rPr lang="en-US" altLang="en-US" sz="3200">
                <a:latin typeface="Times New Roman" panose="02020603050405020304" pitchFamily="18" charset="0"/>
                <a:cs typeface="Nazanin" pitchFamily="2" charset="0"/>
              </a:rPr>
              <a:t>System FMEA</a:t>
            </a:r>
            <a:endParaRPr lang="ar-SA" altLang="en-US" sz="3200">
              <a:latin typeface="Times New Roman" panose="02020603050405020304" pitchFamily="18" charset="0"/>
              <a:cs typeface="Nazanin" pitchFamily="2" charset="0"/>
            </a:endParaRPr>
          </a:p>
          <a:p>
            <a:pPr algn="just">
              <a:spcBef>
                <a:spcPct val="50000"/>
              </a:spcBef>
              <a:buFont typeface="Wingdings" panose="05000000000000000000" pitchFamily="2" charset="2"/>
              <a:buChar char="§"/>
            </a:pPr>
            <a:r>
              <a:rPr lang="ar-SA" altLang="en-US" sz="3200">
                <a:latin typeface="Times New Roman" panose="02020603050405020304" pitchFamily="18" charset="0"/>
                <a:cs typeface="Nazanin" pitchFamily="2" charset="0"/>
              </a:rPr>
              <a:t> ...</a:t>
            </a:r>
            <a:endParaRPr lang="en-US" altLang="en-US" sz="3200">
              <a:latin typeface="Times New Roman" panose="02020603050405020304" pitchFamily="18" charset="0"/>
              <a:cs typeface="Nazanin" pitchFamily="2"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ext Box 2"/>
          <p:cNvSpPr txBox="1">
            <a:spLocks noChangeArrowheads="1"/>
          </p:cNvSpPr>
          <p:nvPr/>
        </p:nvSpPr>
        <p:spPr bwMode="auto">
          <a:xfrm>
            <a:off x="609600" y="603250"/>
            <a:ext cx="8001000" cy="5035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spcBef>
                <a:spcPct val="50000"/>
              </a:spcBef>
            </a:pPr>
            <a:r>
              <a:rPr lang="ar-SA" altLang="en-US" sz="3600" b="1">
                <a:latin typeface="Times New Roman" panose="02020603050405020304" pitchFamily="18" charset="0"/>
                <a:cs typeface="Jadid" pitchFamily="2" charset="0"/>
              </a:rPr>
              <a:t>هدف :  </a:t>
            </a:r>
            <a:r>
              <a:rPr lang="en-US" altLang="en-US" sz="3600" b="1">
                <a:latin typeface="Times New Roman" panose="02020603050405020304" pitchFamily="18" charset="0"/>
                <a:cs typeface="Jadid" pitchFamily="2" charset="0"/>
              </a:rPr>
              <a:t>FMEA</a:t>
            </a:r>
            <a:r>
              <a:rPr lang="ar-SA" altLang="en-US" sz="3600" b="1">
                <a:latin typeface="Times New Roman" panose="02020603050405020304" pitchFamily="18" charset="0"/>
                <a:cs typeface="Jadid" pitchFamily="2" charset="0"/>
              </a:rPr>
              <a:t> </a:t>
            </a:r>
          </a:p>
          <a:p>
            <a:pPr algn="just">
              <a:spcBef>
                <a:spcPct val="50000"/>
              </a:spcBef>
              <a:buFont typeface="Wingdings" panose="05000000000000000000" pitchFamily="2" charset="2"/>
              <a:buNone/>
            </a:pPr>
            <a:r>
              <a:rPr lang="ar-SA" altLang="en-US" sz="3600">
                <a:latin typeface="Times New Roman" panose="02020603050405020304" pitchFamily="18" charset="0"/>
                <a:cs typeface="Nazanin" pitchFamily="2" charset="0"/>
              </a:rPr>
              <a:t>هدف از </a:t>
            </a:r>
            <a:r>
              <a:rPr lang="en-US" altLang="en-US" sz="3600">
                <a:latin typeface="Times New Roman" panose="02020603050405020304" pitchFamily="18" charset="0"/>
                <a:cs typeface="Nazanin" pitchFamily="2" charset="0"/>
              </a:rPr>
              <a:t>FMEA</a:t>
            </a:r>
            <a:r>
              <a:rPr lang="ar-SA" altLang="en-US" sz="3600">
                <a:latin typeface="Times New Roman" panose="02020603050405020304" pitchFamily="18" charset="0"/>
                <a:cs typeface="Nazanin" pitchFamily="2" charset="0"/>
              </a:rPr>
              <a:t> در يك فرآيند يا محصول، پيشگيري از وقوع خرابي است يا به عبارت ديگر علاج واقعه قبل از وقوع مي‌باشد. كه قبل از شروع توليد انبوه به منظور شناسايي عيوب بالقوه ناشي از فرآيند/ محصول انجام مي‌شود. </a:t>
            </a:r>
          </a:p>
          <a:p>
            <a:pPr algn="just">
              <a:spcBef>
                <a:spcPct val="50000"/>
              </a:spcBef>
              <a:buFont typeface="Wingdings" panose="05000000000000000000" pitchFamily="2" charset="2"/>
              <a:buNone/>
            </a:pPr>
            <a:r>
              <a:rPr lang="en-US" altLang="en-US" sz="3600">
                <a:latin typeface="Times New Roman" panose="02020603050405020304" pitchFamily="18" charset="0"/>
                <a:cs typeface="Nazanin" pitchFamily="2" charset="0"/>
              </a:rPr>
              <a:t>FMEA</a:t>
            </a:r>
            <a:r>
              <a:rPr lang="ar-SA" altLang="en-US" sz="3600">
                <a:latin typeface="Times New Roman" panose="02020603050405020304" pitchFamily="18" charset="0"/>
                <a:cs typeface="Nazanin" pitchFamily="2" charset="0"/>
              </a:rPr>
              <a:t> با بهينه سازي فرآيندها و محصولات باعث كاهش مبالغ زيادي از هزينه‌ها مي‌شود. </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ext Box 2"/>
          <p:cNvSpPr txBox="1">
            <a:spLocks noChangeArrowheads="1"/>
          </p:cNvSpPr>
          <p:nvPr/>
        </p:nvSpPr>
        <p:spPr bwMode="auto">
          <a:xfrm>
            <a:off x="533400" y="762000"/>
            <a:ext cx="8001000" cy="3594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spcBef>
                <a:spcPct val="50000"/>
              </a:spcBef>
            </a:pPr>
            <a:r>
              <a:rPr lang="ar-SA" altLang="en-US" sz="3200" b="1">
                <a:latin typeface="Times New Roman" panose="02020603050405020304" pitchFamily="18" charset="0"/>
                <a:cs typeface="Jadid" pitchFamily="2" charset="0"/>
              </a:rPr>
              <a:t>تعريف مشتري از ديدگاه: </a:t>
            </a:r>
            <a:r>
              <a:rPr lang="en-US" altLang="en-US" sz="3200" b="1">
                <a:latin typeface="Times New Roman" panose="02020603050405020304" pitchFamily="18" charset="0"/>
                <a:cs typeface="Jadid" pitchFamily="2" charset="0"/>
              </a:rPr>
              <a:t>FMEA</a:t>
            </a:r>
            <a:r>
              <a:rPr lang="ar-SA" altLang="en-US" sz="3200" b="1">
                <a:latin typeface="Times New Roman" panose="02020603050405020304" pitchFamily="18" charset="0"/>
                <a:cs typeface="Jadid" pitchFamily="2" charset="0"/>
              </a:rPr>
              <a:t> </a:t>
            </a:r>
          </a:p>
          <a:p>
            <a:pPr algn="just">
              <a:spcBef>
                <a:spcPct val="50000"/>
              </a:spcBef>
              <a:buFont typeface="Wingdings" panose="05000000000000000000" pitchFamily="2" charset="2"/>
              <a:buNone/>
            </a:pPr>
            <a:r>
              <a:rPr lang="ar-SA" altLang="en-US" sz="4400">
                <a:latin typeface="Times New Roman" panose="02020603050405020304" pitchFamily="18" charset="0"/>
                <a:cs typeface="Nazanin" pitchFamily="2" charset="0"/>
              </a:rPr>
              <a:t>معمولاً براي </a:t>
            </a:r>
            <a:r>
              <a:rPr lang="en-US" altLang="en-US" sz="4400">
                <a:latin typeface="Times New Roman" panose="02020603050405020304" pitchFamily="18" charset="0"/>
                <a:cs typeface="Nazanin" pitchFamily="2" charset="0"/>
              </a:rPr>
              <a:t>FMEA</a:t>
            </a:r>
            <a:r>
              <a:rPr lang="ar-SA" altLang="en-US" sz="4400">
                <a:latin typeface="Times New Roman" panose="02020603050405020304" pitchFamily="18" charset="0"/>
                <a:cs typeface="Nazanin" pitchFamily="2" charset="0"/>
              </a:rPr>
              <a:t> مصرف كننده نهايي بعنوان مشتري تعريف مي‌شود اگر چه مشتري مي‌تواند خدمات، عمليات مونتاژ/ ساخت بعدي باشد. </a:t>
            </a:r>
            <a:endParaRPr lang="en-US" altLang="en-US" sz="4400">
              <a:latin typeface="Times New Roman" panose="02020603050405020304" pitchFamily="18" charset="0"/>
              <a:cs typeface="Nazanin" pitchFamily="2"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Text Box 3"/>
          <p:cNvSpPr txBox="1">
            <a:spLocks noChangeArrowheads="1"/>
          </p:cNvSpPr>
          <p:nvPr/>
        </p:nvSpPr>
        <p:spPr bwMode="auto">
          <a:xfrm>
            <a:off x="533400" y="762000"/>
            <a:ext cx="8001000" cy="5457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spcBef>
                <a:spcPct val="50000"/>
              </a:spcBef>
            </a:pPr>
            <a:r>
              <a:rPr lang="ar-SA" altLang="en-US" sz="3200" b="1">
                <a:latin typeface="Times New Roman" panose="02020603050405020304" pitchFamily="18" charset="0"/>
                <a:cs typeface="Jadid" pitchFamily="2" charset="0"/>
              </a:rPr>
              <a:t>پيش نيازهاي لازم جهت تدوين </a:t>
            </a:r>
            <a:r>
              <a:rPr lang="en-US" altLang="en-US" sz="3200" b="1">
                <a:latin typeface="Times New Roman" panose="02020603050405020304" pitchFamily="18" charset="0"/>
                <a:cs typeface="Jadid" pitchFamily="2" charset="0"/>
              </a:rPr>
              <a:t>FMEA</a:t>
            </a:r>
            <a:endParaRPr lang="ar-SA" altLang="en-US" sz="3200" b="1">
              <a:latin typeface="Times New Roman" panose="02020603050405020304" pitchFamily="18" charset="0"/>
              <a:cs typeface="Jadid" pitchFamily="2" charset="0"/>
            </a:endParaRPr>
          </a:p>
          <a:p>
            <a:pPr algn="just">
              <a:spcBef>
                <a:spcPct val="50000"/>
              </a:spcBef>
              <a:buFont typeface="Wingdings" panose="05000000000000000000" pitchFamily="2" charset="2"/>
              <a:buNone/>
            </a:pPr>
            <a:r>
              <a:rPr lang="ar-SA" altLang="en-US" sz="3200">
                <a:latin typeface="Times New Roman" panose="02020603050405020304" pitchFamily="18" charset="0"/>
                <a:cs typeface="Nazanin" pitchFamily="2" charset="0"/>
              </a:rPr>
              <a:t>تيم مسئول تدوين </a:t>
            </a:r>
            <a:r>
              <a:rPr lang="en-US" altLang="en-US" sz="3200">
                <a:latin typeface="Times New Roman" panose="02020603050405020304" pitchFamily="18" charset="0"/>
                <a:cs typeface="Nazanin" pitchFamily="2" charset="0"/>
              </a:rPr>
              <a:t>FMEA</a:t>
            </a:r>
            <a:r>
              <a:rPr lang="ar-SA" altLang="en-US" sz="3200">
                <a:latin typeface="Times New Roman" panose="02020603050405020304" pitchFamily="18" charset="0"/>
                <a:cs typeface="Nazanin" pitchFamily="2" charset="0"/>
              </a:rPr>
              <a:t> پيش نيازهاي ذيل را براي تهيه </a:t>
            </a:r>
            <a:r>
              <a:rPr lang="en-US" altLang="en-US" sz="3200">
                <a:latin typeface="Times New Roman" panose="02020603050405020304" pitchFamily="18" charset="0"/>
                <a:cs typeface="Nazanin" pitchFamily="2" charset="0"/>
              </a:rPr>
              <a:t>FMEA</a:t>
            </a:r>
            <a:r>
              <a:rPr lang="ar-SA" altLang="en-US" sz="3200">
                <a:latin typeface="Times New Roman" panose="02020603050405020304" pitchFamily="18" charset="0"/>
                <a:cs typeface="Nazanin" pitchFamily="2" charset="0"/>
              </a:rPr>
              <a:t> بايستي فراهم آورده باشد: </a:t>
            </a:r>
          </a:p>
          <a:p>
            <a:pPr algn="just">
              <a:spcBef>
                <a:spcPct val="50000"/>
              </a:spcBef>
              <a:buFontTx/>
              <a:buChar char="-"/>
            </a:pPr>
            <a:r>
              <a:rPr lang="ar-SA" altLang="en-US" sz="3200">
                <a:latin typeface="Times New Roman" panose="02020603050405020304" pitchFamily="18" charset="0"/>
                <a:cs typeface="Nazanin" pitchFamily="2" charset="0"/>
              </a:rPr>
              <a:t>اطلاع داشتن از مشخصات ويژه محصول </a:t>
            </a:r>
          </a:p>
          <a:p>
            <a:pPr algn="just">
              <a:spcBef>
                <a:spcPct val="50000"/>
              </a:spcBef>
              <a:buFontTx/>
              <a:buChar char="-"/>
            </a:pPr>
            <a:r>
              <a:rPr lang="ar-SA" altLang="en-US" sz="3200">
                <a:latin typeface="Times New Roman" panose="02020603050405020304" pitchFamily="18" charset="0"/>
                <a:cs typeface="Nazanin" pitchFamily="2" charset="0"/>
              </a:rPr>
              <a:t>در دسترس داشتن نمودار فرآيند عمليات (</a:t>
            </a:r>
            <a:r>
              <a:rPr lang="en-US" altLang="en-US" sz="3200">
                <a:latin typeface="Times New Roman" panose="02020603050405020304" pitchFamily="18" charset="0"/>
                <a:cs typeface="Nazanin" pitchFamily="2" charset="0"/>
              </a:rPr>
              <a:t>O.P.C</a:t>
            </a:r>
            <a:r>
              <a:rPr lang="ar-SA" altLang="en-US" sz="3200">
                <a:latin typeface="Times New Roman" panose="02020603050405020304" pitchFamily="18" charset="0"/>
                <a:cs typeface="Nazanin" pitchFamily="2" charset="0"/>
              </a:rPr>
              <a:t>)</a:t>
            </a:r>
          </a:p>
          <a:p>
            <a:pPr algn="just">
              <a:spcBef>
                <a:spcPct val="50000"/>
              </a:spcBef>
              <a:buFontTx/>
              <a:buChar char="-"/>
            </a:pPr>
            <a:r>
              <a:rPr lang="ar-SA" altLang="en-US" sz="3200">
                <a:latin typeface="Times New Roman" panose="02020603050405020304" pitchFamily="18" charset="0"/>
                <a:cs typeface="Nazanin" pitchFamily="2" charset="0"/>
              </a:rPr>
              <a:t>آشنايي با تكنيك طوفان ذهني (</a:t>
            </a:r>
            <a:r>
              <a:rPr lang="en-US" altLang="en-US" sz="3200">
                <a:latin typeface="Times New Roman" panose="02020603050405020304" pitchFamily="18" charset="0"/>
                <a:cs typeface="Nazanin" pitchFamily="2" charset="0"/>
              </a:rPr>
              <a:t>Brain Storming</a:t>
            </a:r>
            <a:r>
              <a:rPr lang="ar-SA" altLang="en-US" sz="3200">
                <a:latin typeface="Times New Roman" panose="02020603050405020304" pitchFamily="18" charset="0"/>
                <a:cs typeface="Nazanin" pitchFamily="2" charset="0"/>
              </a:rPr>
              <a:t>)</a:t>
            </a:r>
          </a:p>
          <a:p>
            <a:pPr algn="just">
              <a:spcBef>
                <a:spcPct val="50000"/>
              </a:spcBef>
              <a:buFontTx/>
              <a:buChar char="-"/>
            </a:pPr>
            <a:r>
              <a:rPr lang="ar-SA" altLang="en-US" sz="3200">
                <a:latin typeface="Times New Roman" panose="02020603050405020304" pitchFamily="18" charset="0"/>
                <a:cs typeface="Nazanin" pitchFamily="2" charset="0"/>
              </a:rPr>
              <a:t>آشنايي با بهبود مستمر (</a:t>
            </a:r>
            <a:r>
              <a:rPr lang="en-US" altLang="en-US" sz="3200">
                <a:latin typeface="Times New Roman" panose="02020603050405020304" pitchFamily="18" charset="0"/>
                <a:cs typeface="Nazanin" pitchFamily="2" charset="0"/>
              </a:rPr>
              <a:t>Continual Improvement</a:t>
            </a:r>
            <a:r>
              <a:rPr lang="ar-SA" altLang="en-US" sz="3200">
                <a:latin typeface="Times New Roman" panose="02020603050405020304" pitchFamily="18" charset="0"/>
                <a:cs typeface="Nazanin" pitchFamily="2" charset="0"/>
              </a:rPr>
              <a:t>)</a:t>
            </a:r>
          </a:p>
          <a:p>
            <a:pPr algn="just">
              <a:spcBef>
                <a:spcPct val="50000"/>
              </a:spcBef>
              <a:buFontTx/>
              <a:buChar char="-"/>
            </a:pPr>
            <a:r>
              <a:rPr lang="ar-SA" altLang="en-US" sz="3200">
                <a:latin typeface="Times New Roman" panose="02020603050405020304" pitchFamily="18" charset="0"/>
                <a:cs typeface="Nazanin" pitchFamily="2" charset="0"/>
              </a:rPr>
              <a:t>داشتن فرهنگ كار گروهي (</a:t>
            </a:r>
            <a:r>
              <a:rPr lang="en-US" altLang="en-US" sz="3200">
                <a:latin typeface="Times New Roman" panose="02020603050405020304" pitchFamily="18" charset="0"/>
                <a:cs typeface="Nazanin" pitchFamily="2" charset="0"/>
              </a:rPr>
              <a:t>Team Working</a:t>
            </a:r>
            <a:r>
              <a:rPr lang="ar-SA" altLang="en-US" sz="3200">
                <a:latin typeface="Times New Roman" panose="02020603050405020304" pitchFamily="18" charset="0"/>
                <a:cs typeface="Nazanin" pitchFamily="2" charset="0"/>
              </a:rPr>
              <a:t>)</a:t>
            </a:r>
            <a:endParaRPr lang="en-US" altLang="en-US" sz="3200">
              <a:latin typeface="Times New Roman" panose="02020603050405020304" pitchFamily="18" charset="0"/>
              <a:cs typeface="Nazanin" pitchFamily="2"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1" name="Text Box 3"/>
          <p:cNvSpPr txBox="1">
            <a:spLocks noChangeArrowheads="1"/>
          </p:cNvSpPr>
          <p:nvPr/>
        </p:nvSpPr>
        <p:spPr bwMode="auto">
          <a:xfrm>
            <a:off x="533400" y="762000"/>
            <a:ext cx="8001000" cy="5457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spcBef>
                <a:spcPct val="50000"/>
              </a:spcBef>
            </a:pPr>
            <a:r>
              <a:rPr lang="ar-SA" altLang="en-US" sz="3200" b="1">
                <a:latin typeface="Times New Roman" panose="02020603050405020304" pitchFamily="18" charset="0"/>
                <a:cs typeface="Jadid" pitchFamily="2" charset="0"/>
              </a:rPr>
              <a:t>مراحل اجراي:  </a:t>
            </a:r>
            <a:r>
              <a:rPr lang="en-US" altLang="en-US" sz="3200" b="1">
                <a:latin typeface="Times New Roman" panose="02020603050405020304" pitchFamily="18" charset="0"/>
                <a:cs typeface="Jadid" pitchFamily="2" charset="0"/>
              </a:rPr>
              <a:t>FMEA</a:t>
            </a:r>
            <a:endParaRPr lang="ar-SA" altLang="en-US" sz="3200" b="1">
              <a:latin typeface="Times New Roman" panose="02020603050405020304" pitchFamily="18" charset="0"/>
              <a:cs typeface="Jadid" pitchFamily="2" charset="0"/>
            </a:endParaRPr>
          </a:p>
          <a:p>
            <a:pPr algn="just">
              <a:spcBef>
                <a:spcPct val="50000"/>
              </a:spcBef>
              <a:buFont typeface="Wingdings" panose="05000000000000000000" pitchFamily="2" charset="2"/>
              <a:buNone/>
            </a:pPr>
            <a:r>
              <a:rPr lang="ar-SA" altLang="en-US" sz="3200" b="1">
                <a:latin typeface="Times New Roman" panose="02020603050405020304" pitchFamily="18" charset="0"/>
                <a:cs typeface="Nazanin" pitchFamily="2" charset="0"/>
              </a:rPr>
              <a:t>1- برنامه ريزي و تهيه برنامه </a:t>
            </a:r>
            <a:r>
              <a:rPr lang="en-US" altLang="en-US" sz="3200" b="1">
                <a:latin typeface="Times New Roman" panose="02020603050405020304" pitchFamily="18" charset="0"/>
                <a:cs typeface="Nazanin" pitchFamily="2" charset="0"/>
              </a:rPr>
              <a:t>FMEA</a:t>
            </a:r>
            <a:r>
              <a:rPr lang="ar-SA" altLang="en-US" sz="3200" b="1">
                <a:latin typeface="Times New Roman" panose="02020603050405020304" pitchFamily="18" charset="0"/>
                <a:cs typeface="Nazanin" pitchFamily="2" charset="0"/>
              </a:rPr>
              <a:t> </a:t>
            </a:r>
          </a:p>
          <a:p>
            <a:pPr algn="just">
              <a:spcBef>
                <a:spcPct val="50000"/>
              </a:spcBef>
            </a:pPr>
            <a:r>
              <a:rPr lang="ar-SA" altLang="en-US" sz="3200">
                <a:latin typeface="Times New Roman" panose="02020603050405020304" pitchFamily="18" charset="0"/>
                <a:cs typeface="Nazanin" pitchFamily="2" charset="0"/>
              </a:rPr>
              <a:t>	1-1- انتخاب اعضاي تيم </a:t>
            </a:r>
            <a:r>
              <a:rPr lang="en-US" altLang="en-US" sz="3200">
                <a:latin typeface="Times New Roman" panose="02020603050405020304" pitchFamily="18" charset="0"/>
                <a:cs typeface="Nazanin" pitchFamily="2" charset="0"/>
              </a:rPr>
              <a:t>FMEA</a:t>
            </a:r>
            <a:endParaRPr lang="ar-SA" altLang="en-US" sz="3200">
              <a:latin typeface="Times New Roman" panose="02020603050405020304" pitchFamily="18" charset="0"/>
              <a:cs typeface="Nazanin" pitchFamily="2" charset="0"/>
            </a:endParaRPr>
          </a:p>
          <a:p>
            <a:pPr algn="just">
              <a:spcBef>
                <a:spcPct val="50000"/>
              </a:spcBef>
            </a:pPr>
            <a:r>
              <a:rPr lang="ar-SA" altLang="en-US" sz="3200">
                <a:latin typeface="Times New Roman" panose="02020603050405020304" pitchFamily="18" charset="0"/>
                <a:cs typeface="Nazanin" pitchFamily="2" charset="0"/>
              </a:rPr>
              <a:t>	1-2- زمانهاي برگزاري جلسات </a:t>
            </a:r>
            <a:r>
              <a:rPr lang="en-US" altLang="en-US" sz="3200">
                <a:latin typeface="Times New Roman" panose="02020603050405020304" pitchFamily="18" charset="0"/>
                <a:cs typeface="Nazanin" pitchFamily="2" charset="0"/>
              </a:rPr>
              <a:t>FMEA</a:t>
            </a:r>
            <a:r>
              <a:rPr lang="ar-SA" altLang="en-US" sz="3200">
                <a:latin typeface="Times New Roman" panose="02020603050405020304" pitchFamily="18" charset="0"/>
                <a:cs typeface="Nazanin" pitchFamily="2" charset="0"/>
              </a:rPr>
              <a:t> و موضوعات مورد بحث. </a:t>
            </a:r>
          </a:p>
          <a:p>
            <a:pPr algn="ctr">
              <a:spcBef>
                <a:spcPct val="50000"/>
              </a:spcBef>
            </a:pPr>
            <a:endParaRPr lang="ar-SA" altLang="en-US" sz="3200" b="1">
              <a:latin typeface="Times New Roman" panose="02020603050405020304" pitchFamily="18" charset="0"/>
              <a:cs typeface="Nazanin" pitchFamily="2" charset="0"/>
            </a:endParaRPr>
          </a:p>
          <a:p>
            <a:pPr algn="ctr">
              <a:spcBef>
                <a:spcPct val="50000"/>
              </a:spcBef>
            </a:pPr>
            <a:r>
              <a:rPr lang="en-US" altLang="en-US" sz="3200" b="1">
                <a:latin typeface="Times New Roman" panose="02020603050405020304" pitchFamily="18" charset="0"/>
                <a:cs typeface="Nazanin" pitchFamily="2" charset="0"/>
              </a:rPr>
              <a:t>FMEA</a:t>
            </a:r>
            <a:r>
              <a:rPr lang="ar-SA" altLang="en-US" sz="3200" b="1">
                <a:latin typeface="Times New Roman" panose="02020603050405020304" pitchFamily="18" charset="0"/>
                <a:cs typeface="Nazanin" pitchFamily="2" charset="0"/>
              </a:rPr>
              <a:t> يك كار تيمي است. </a:t>
            </a:r>
          </a:p>
          <a:p>
            <a:pPr algn="just">
              <a:spcBef>
                <a:spcPct val="50000"/>
              </a:spcBef>
            </a:pPr>
            <a:endParaRPr lang="en-US" altLang="en-US" sz="3200" b="1">
              <a:latin typeface="Times New Roman" panose="02020603050405020304" pitchFamily="18" charset="0"/>
              <a:cs typeface="Nazanin" pitchFamily="2"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Text Box 3"/>
          <p:cNvSpPr txBox="1">
            <a:spLocks noChangeArrowheads="1"/>
          </p:cNvSpPr>
          <p:nvPr/>
        </p:nvSpPr>
        <p:spPr bwMode="auto">
          <a:xfrm>
            <a:off x="533400" y="762000"/>
            <a:ext cx="8001000" cy="5700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spcBef>
                <a:spcPct val="50000"/>
              </a:spcBef>
            </a:pPr>
            <a:r>
              <a:rPr lang="ar-SA" altLang="en-US" sz="3200" b="1">
                <a:latin typeface="Times New Roman" panose="02020603050405020304" pitchFamily="18" charset="0"/>
                <a:cs typeface="Jadid" pitchFamily="2" charset="0"/>
              </a:rPr>
              <a:t>مراحل اجراي:  </a:t>
            </a:r>
            <a:r>
              <a:rPr lang="en-US" altLang="en-US" sz="3200" b="1">
                <a:latin typeface="Times New Roman" panose="02020603050405020304" pitchFamily="18" charset="0"/>
                <a:cs typeface="Jadid" pitchFamily="2" charset="0"/>
              </a:rPr>
              <a:t>FMEA</a:t>
            </a:r>
            <a:endParaRPr lang="ar-SA" altLang="en-US" sz="3200" b="1">
              <a:latin typeface="Times New Roman" panose="02020603050405020304" pitchFamily="18" charset="0"/>
              <a:cs typeface="Jadid" pitchFamily="2" charset="0"/>
            </a:endParaRPr>
          </a:p>
          <a:p>
            <a:pPr algn="just">
              <a:spcBef>
                <a:spcPct val="50000"/>
              </a:spcBef>
              <a:buFont typeface="Wingdings" panose="05000000000000000000" pitchFamily="2" charset="2"/>
              <a:buNone/>
            </a:pPr>
            <a:r>
              <a:rPr lang="ar-SA" altLang="en-US" sz="3200" b="1">
                <a:latin typeface="Times New Roman" panose="02020603050405020304" pitchFamily="18" charset="0"/>
                <a:cs typeface="Nazanin" pitchFamily="2" charset="0"/>
              </a:rPr>
              <a:t>2- برگزاري جلسه طوفان ذهني و تكميل فرم </a:t>
            </a:r>
            <a:r>
              <a:rPr lang="en-US" altLang="en-US" sz="3200" b="1">
                <a:latin typeface="Times New Roman" panose="02020603050405020304" pitchFamily="18" charset="0"/>
                <a:cs typeface="Nazanin" pitchFamily="2" charset="0"/>
              </a:rPr>
              <a:t>FMEA</a:t>
            </a:r>
            <a:r>
              <a:rPr lang="ar-SA" altLang="en-US" sz="3200" b="1">
                <a:latin typeface="Times New Roman" panose="02020603050405020304" pitchFamily="18" charset="0"/>
                <a:cs typeface="Nazanin" pitchFamily="2" charset="0"/>
              </a:rPr>
              <a:t> </a:t>
            </a:r>
          </a:p>
          <a:p>
            <a:pPr algn="just">
              <a:spcBef>
                <a:spcPct val="50000"/>
              </a:spcBef>
            </a:pPr>
            <a:endParaRPr lang="ar-SA" altLang="en-US" sz="3200">
              <a:latin typeface="Times New Roman" panose="02020603050405020304" pitchFamily="18" charset="0"/>
              <a:cs typeface="Nazanin" pitchFamily="2" charset="0"/>
            </a:endParaRPr>
          </a:p>
          <a:p>
            <a:pPr algn="just">
              <a:spcBef>
                <a:spcPct val="50000"/>
              </a:spcBef>
            </a:pPr>
            <a:r>
              <a:rPr lang="ar-SA" altLang="en-US" sz="3200">
                <a:latin typeface="Times New Roman" panose="02020603050405020304" pitchFamily="18" charset="0"/>
                <a:cs typeface="Nazanin" pitchFamily="2" charset="0"/>
              </a:rPr>
              <a:t>1-2- عملكرد (عمليات- عملكرد)</a:t>
            </a:r>
          </a:p>
          <a:p>
            <a:pPr algn="just">
              <a:spcBef>
                <a:spcPct val="50000"/>
              </a:spcBef>
            </a:pPr>
            <a:endParaRPr lang="ar-SA" altLang="en-US" sz="3200">
              <a:latin typeface="Times New Roman" panose="02020603050405020304" pitchFamily="18" charset="0"/>
              <a:cs typeface="Nazanin" pitchFamily="2" charset="0"/>
            </a:endParaRPr>
          </a:p>
          <a:p>
            <a:pPr algn="just">
              <a:spcBef>
                <a:spcPct val="50000"/>
              </a:spcBef>
            </a:pPr>
            <a:r>
              <a:rPr lang="ar-SA" altLang="en-US" sz="3200">
                <a:latin typeface="Times New Roman" panose="02020603050405020304" pitchFamily="18" charset="0"/>
                <a:cs typeface="Nazanin" pitchFamily="2" charset="0"/>
              </a:rPr>
              <a:t>شرح مختصري از عمليات يا فرآيند مورد تجزيه و تحليل را با عنوان عمليات وارد كنيد (مثلاً پيچش، سوراخكاري، رزوه كاري، جوشكاري، مونتاژ و ...) ضمناً توصيه مي‌شود شماره مرتبط با هر مرحله فرآيند/ عمليات مورد تجزيه و تحليل را ثبت كنيد. </a:t>
            </a:r>
            <a:endParaRPr lang="en-US" altLang="en-US" sz="3200" b="1">
              <a:latin typeface="Times New Roman" panose="02020603050405020304" pitchFamily="18" charset="0"/>
              <a:cs typeface="Nazanin" pitchFamily="2" charset="0"/>
            </a:endParaRPr>
          </a:p>
        </p:txBody>
      </p:sp>
      <p:pic>
        <p:nvPicPr>
          <p:cNvPr id="13316" name="Picture 4" descr="pe01846_"/>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3888" y="2438400"/>
            <a:ext cx="3810000" cy="167322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9" name="Text Box 3"/>
          <p:cNvSpPr txBox="1">
            <a:spLocks noChangeArrowheads="1"/>
          </p:cNvSpPr>
          <p:nvPr/>
        </p:nvSpPr>
        <p:spPr bwMode="auto">
          <a:xfrm>
            <a:off x="533400" y="533400"/>
            <a:ext cx="8001000" cy="6286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spcBef>
                <a:spcPct val="50000"/>
              </a:spcBef>
            </a:pPr>
            <a:r>
              <a:rPr lang="ar-SA" altLang="en-US" sz="2800" b="1">
                <a:latin typeface="Times New Roman" panose="02020603050405020304" pitchFamily="18" charset="0"/>
                <a:cs typeface="Jadid" pitchFamily="2" charset="0"/>
              </a:rPr>
              <a:t>مراحل اجراي:  </a:t>
            </a:r>
            <a:r>
              <a:rPr lang="en-US" altLang="en-US" sz="2800" b="1">
                <a:latin typeface="Times New Roman" panose="02020603050405020304" pitchFamily="18" charset="0"/>
                <a:cs typeface="Jadid" pitchFamily="2" charset="0"/>
              </a:rPr>
              <a:t>FMEA</a:t>
            </a:r>
            <a:endParaRPr lang="ar-SA" altLang="en-US" sz="2800" b="1">
              <a:latin typeface="Times New Roman" panose="02020603050405020304" pitchFamily="18" charset="0"/>
              <a:cs typeface="Jadid" pitchFamily="2" charset="0"/>
            </a:endParaRPr>
          </a:p>
          <a:p>
            <a:pPr algn="just">
              <a:spcBef>
                <a:spcPct val="50000"/>
              </a:spcBef>
            </a:pPr>
            <a:r>
              <a:rPr lang="ar-SA" altLang="en-US" sz="2800">
                <a:latin typeface="Times New Roman" panose="02020603050405020304" pitchFamily="18" charset="0"/>
                <a:cs typeface="Nazanin" pitchFamily="2" charset="0"/>
              </a:rPr>
              <a:t>2-2- خطاها و شكستهاي بالقوه</a:t>
            </a:r>
          </a:p>
          <a:p>
            <a:pPr algn="just">
              <a:spcBef>
                <a:spcPct val="50000"/>
              </a:spcBef>
            </a:pPr>
            <a:r>
              <a:rPr lang="ar-SA" altLang="en-US" sz="2400">
                <a:latin typeface="Times New Roman" panose="02020603050405020304" pitchFamily="18" charset="0"/>
                <a:cs typeface="Nazanin" pitchFamily="2" charset="0"/>
              </a:rPr>
              <a:t>حالت خرابي بالقوه حالتي است كه فرآيند بطور بالقوه نيازمنديهاي فرآيند و يا مقاصد طراحي را آنطور كه در ستون قبل تشريح شده برآورده نمي‌كند در حقيقت تشريحي از عدم مطابقت در آن عمليات خاص مي‌باشد.</a:t>
            </a:r>
          </a:p>
          <a:p>
            <a:pPr algn="just">
              <a:spcBef>
                <a:spcPct val="50000"/>
              </a:spcBef>
            </a:pPr>
            <a:endParaRPr lang="ar-SA" altLang="en-US" sz="2800">
              <a:latin typeface="Times New Roman" panose="02020603050405020304" pitchFamily="18" charset="0"/>
              <a:cs typeface="Nazanin" pitchFamily="2" charset="0"/>
            </a:endParaRPr>
          </a:p>
          <a:p>
            <a:pPr algn="just">
              <a:spcBef>
                <a:spcPct val="50000"/>
              </a:spcBef>
            </a:pPr>
            <a:r>
              <a:rPr lang="ar-SA" altLang="en-US" sz="2800">
                <a:latin typeface="Times New Roman" panose="02020603050405020304" pitchFamily="18" charset="0"/>
                <a:cs typeface="Nazanin" pitchFamily="2" charset="0"/>
              </a:rPr>
              <a:t>مثال: </a:t>
            </a:r>
          </a:p>
          <a:p>
            <a:pPr algn="just">
              <a:spcBef>
                <a:spcPct val="50000"/>
              </a:spcBef>
            </a:pPr>
            <a:r>
              <a:rPr lang="ar-SA" altLang="en-US" sz="2800">
                <a:latin typeface="Times New Roman" panose="02020603050405020304" pitchFamily="18" charset="0"/>
                <a:cs typeface="Nazanin" pitchFamily="2" charset="0"/>
              </a:rPr>
              <a:t>1- خم شدن    2- پوشش نامناسب   3- سطح خشن </a:t>
            </a:r>
          </a:p>
          <a:p>
            <a:pPr algn="just">
              <a:spcBef>
                <a:spcPct val="50000"/>
              </a:spcBef>
            </a:pPr>
            <a:r>
              <a:rPr lang="ar-SA" altLang="en-US" sz="2800">
                <a:latin typeface="Times New Roman" panose="02020603050405020304" pitchFamily="18" charset="0"/>
                <a:cs typeface="Nazanin" pitchFamily="2" charset="0"/>
              </a:rPr>
              <a:t>4- خارج از اندازه بودن      5- ترك داشتن </a:t>
            </a:r>
          </a:p>
          <a:p>
            <a:pPr algn="just">
              <a:spcBef>
                <a:spcPct val="50000"/>
              </a:spcBef>
            </a:pPr>
            <a:r>
              <a:rPr lang="ar-SA" altLang="en-US" sz="2800">
                <a:latin typeface="Times New Roman" panose="02020603050405020304" pitchFamily="18" charset="0"/>
                <a:cs typeface="Nazanin" pitchFamily="2" charset="0"/>
              </a:rPr>
              <a:t>6- خميدگي                7- كثيفي </a:t>
            </a:r>
          </a:p>
          <a:p>
            <a:pPr algn="just">
              <a:spcBef>
                <a:spcPct val="50000"/>
              </a:spcBef>
            </a:pPr>
            <a:r>
              <a:rPr lang="ar-SA" altLang="en-US" sz="2800">
                <a:latin typeface="Times New Roman" panose="02020603050405020304" pitchFamily="18" charset="0"/>
                <a:cs typeface="Nazanin" pitchFamily="2" charset="0"/>
              </a:rPr>
              <a:t>فرض كنيد احتمال خرابي وقوع دارد نه اينكه حتماً اتفاق خواهد افتاد.</a:t>
            </a:r>
            <a:endParaRPr lang="en-US" altLang="en-US" sz="2800" b="1">
              <a:latin typeface="Times New Roman" panose="02020603050405020304" pitchFamily="18" charset="0"/>
              <a:cs typeface="Nazanin" pitchFamily="2" charset="0"/>
            </a:endParaRPr>
          </a:p>
        </p:txBody>
      </p:sp>
      <p:pic>
        <p:nvPicPr>
          <p:cNvPr id="14340" name="Picture 4" descr="pe01846_"/>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3888" y="2743200"/>
            <a:ext cx="3810000" cy="167322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ext Box 2"/>
          <p:cNvSpPr txBox="1">
            <a:spLocks noChangeArrowheads="1"/>
          </p:cNvSpPr>
          <p:nvPr/>
        </p:nvSpPr>
        <p:spPr bwMode="auto">
          <a:xfrm>
            <a:off x="533400" y="533400"/>
            <a:ext cx="8001000" cy="6010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spcBef>
                <a:spcPct val="50000"/>
              </a:spcBef>
            </a:pPr>
            <a:r>
              <a:rPr lang="ar-SA" altLang="en-US" sz="2800" b="1">
                <a:latin typeface="Times New Roman" panose="02020603050405020304" pitchFamily="18" charset="0"/>
                <a:cs typeface="Jadid" pitchFamily="2" charset="0"/>
              </a:rPr>
              <a:t>مراحل اجراي:  </a:t>
            </a:r>
            <a:r>
              <a:rPr lang="en-US" altLang="en-US" sz="2800" b="1">
                <a:latin typeface="Times New Roman" panose="02020603050405020304" pitchFamily="18" charset="0"/>
                <a:cs typeface="Jadid" pitchFamily="2" charset="0"/>
              </a:rPr>
              <a:t>FMEA</a:t>
            </a:r>
            <a:endParaRPr lang="ar-SA" altLang="en-US" sz="2800" b="1">
              <a:latin typeface="Times New Roman" panose="02020603050405020304" pitchFamily="18" charset="0"/>
              <a:cs typeface="Jadid" pitchFamily="2" charset="0"/>
            </a:endParaRPr>
          </a:p>
          <a:p>
            <a:pPr algn="just">
              <a:spcBef>
                <a:spcPct val="50000"/>
              </a:spcBef>
            </a:pPr>
            <a:r>
              <a:rPr lang="ar-SA" altLang="en-US" sz="2800">
                <a:latin typeface="Times New Roman" panose="02020603050405020304" pitchFamily="18" charset="0"/>
                <a:cs typeface="Nazanin" pitchFamily="2" charset="0"/>
              </a:rPr>
              <a:t>3-2- آثار ناشي از خطاها و شكستهاي بالقوه </a:t>
            </a:r>
          </a:p>
          <a:p>
            <a:pPr algn="just">
              <a:spcBef>
                <a:spcPct val="50000"/>
              </a:spcBef>
            </a:pPr>
            <a:r>
              <a:rPr lang="ar-SA" altLang="en-US" sz="2400">
                <a:latin typeface="Times New Roman" panose="02020603050405020304" pitchFamily="18" charset="0"/>
                <a:cs typeface="Nazanin" pitchFamily="2" charset="0"/>
              </a:rPr>
              <a:t>آثار بالقوه خرابي اثرات حالت خرابي روي مشتري تعريف مي شود بر حسب اينكه مشتري چه چيزي را امكان دارد تجربه كند يا به آن توجه كند آثار خرابي را تشريح كنيد بخاطر داشته باشيد كه مشتري ممكن است يك مشتري داخلي تا مشتري نهايي باشد . </a:t>
            </a:r>
          </a:p>
          <a:p>
            <a:pPr algn="just">
              <a:spcBef>
                <a:spcPct val="50000"/>
              </a:spcBef>
            </a:pPr>
            <a:endParaRPr lang="ar-SA" altLang="en-US" sz="2800">
              <a:latin typeface="Times New Roman" panose="02020603050405020304" pitchFamily="18" charset="0"/>
              <a:cs typeface="Nazanin" pitchFamily="2" charset="0"/>
            </a:endParaRPr>
          </a:p>
          <a:p>
            <a:pPr algn="just">
              <a:spcBef>
                <a:spcPct val="50000"/>
              </a:spcBef>
            </a:pPr>
            <a:r>
              <a:rPr lang="ar-SA" altLang="en-US" sz="2800">
                <a:latin typeface="Times New Roman" panose="02020603050405020304" pitchFamily="18" charset="0"/>
                <a:cs typeface="Nazanin" pitchFamily="2" charset="0"/>
              </a:rPr>
              <a:t>مثال: </a:t>
            </a:r>
          </a:p>
          <a:p>
            <a:pPr algn="just">
              <a:spcBef>
                <a:spcPct val="50000"/>
              </a:spcBef>
            </a:pPr>
            <a:r>
              <a:rPr lang="ar-SA" altLang="en-US" sz="2800">
                <a:latin typeface="Times New Roman" panose="02020603050405020304" pitchFamily="18" charset="0"/>
                <a:cs typeface="Nazanin" pitchFamily="2" charset="0"/>
              </a:rPr>
              <a:t>1- صدا دادن         2- محكم نشدن    3- خشن شدن   4- ضايعات </a:t>
            </a:r>
          </a:p>
          <a:p>
            <a:pPr algn="just">
              <a:spcBef>
                <a:spcPct val="50000"/>
              </a:spcBef>
            </a:pPr>
            <a:r>
              <a:rPr lang="ar-SA" altLang="en-US" sz="2800">
                <a:latin typeface="Times New Roman" panose="02020603050405020304" pitchFamily="18" charset="0"/>
                <a:cs typeface="Nazanin" pitchFamily="2" charset="0"/>
              </a:rPr>
              <a:t>5- دوباره كاري تعمير     6- ظاهر نامناسب    7- خطر براي اپراتور دارد </a:t>
            </a:r>
          </a:p>
          <a:p>
            <a:pPr algn="just">
              <a:spcBef>
                <a:spcPct val="50000"/>
              </a:spcBef>
            </a:pPr>
            <a:r>
              <a:rPr lang="ar-SA" altLang="en-US" sz="2800">
                <a:latin typeface="Times New Roman" panose="02020603050405020304" pitchFamily="18" charset="0"/>
                <a:cs typeface="Nazanin" pitchFamily="2" charset="0"/>
              </a:rPr>
              <a:t>8- باعث خسارات تجهيزات مي‌شود</a:t>
            </a:r>
            <a:endParaRPr lang="en-US" altLang="en-US" sz="2800" b="1">
              <a:latin typeface="Times New Roman" panose="02020603050405020304" pitchFamily="18" charset="0"/>
              <a:cs typeface="Nazanin" pitchFamily="2" charset="0"/>
            </a:endParaRPr>
          </a:p>
        </p:txBody>
      </p:sp>
      <p:pic>
        <p:nvPicPr>
          <p:cNvPr id="15363" name="Picture 3" descr="pe01846_"/>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1513" y="2933700"/>
            <a:ext cx="3810000" cy="167322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ext Box 2"/>
          <p:cNvSpPr txBox="1">
            <a:spLocks noChangeArrowheads="1"/>
          </p:cNvSpPr>
          <p:nvPr/>
        </p:nvSpPr>
        <p:spPr bwMode="auto">
          <a:xfrm>
            <a:off x="533400" y="533400"/>
            <a:ext cx="8001000" cy="3903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spcBef>
                <a:spcPct val="50000"/>
              </a:spcBef>
            </a:pPr>
            <a:r>
              <a:rPr lang="ar-SA" altLang="en-US" sz="2800" b="1">
                <a:latin typeface="Times New Roman" panose="02020603050405020304" pitchFamily="18" charset="0"/>
                <a:cs typeface="Jadid" pitchFamily="2" charset="0"/>
              </a:rPr>
              <a:t>مراحل اجراي:  </a:t>
            </a:r>
            <a:r>
              <a:rPr lang="en-US" altLang="en-US" sz="2800" b="1">
                <a:latin typeface="Times New Roman" panose="02020603050405020304" pitchFamily="18" charset="0"/>
                <a:cs typeface="Jadid" pitchFamily="2" charset="0"/>
              </a:rPr>
              <a:t>FMEA</a:t>
            </a:r>
            <a:endParaRPr lang="ar-SA" altLang="en-US" sz="2800" b="1">
              <a:latin typeface="Times New Roman" panose="02020603050405020304" pitchFamily="18" charset="0"/>
              <a:cs typeface="Jadid" pitchFamily="2" charset="0"/>
            </a:endParaRPr>
          </a:p>
          <a:p>
            <a:pPr algn="just">
              <a:spcBef>
                <a:spcPct val="50000"/>
              </a:spcBef>
            </a:pPr>
            <a:endParaRPr lang="ar-SA" altLang="en-US" sz="2800">
              <a:latin typeface="Times New Roman" panose="02020603050405020304" pitchFamily="18" charset="0"/>
              <a:cs typeface="Nazanin" pitchFamily="2" charset="0"/>
            </a:endParaRPr>
          </a:p>
          <a:p>
            <a:pPr algn="just">
              <a:spcBef>
                <a:spcPct val="50000"/>
              </a:spcBef>
            </a:pPr>
            <a:r>
              <a:rPr lang="ar-SA" altLang="en-US" sz="2800">
                <a:latin typeface="Times New Roman" panose="02020603050405020304" pitchFamily="18" charset="0"/>
                <a:cs typeface="Nazanin" pitchFamily="2" charset="0"/>
              </a:rPr>
              <a:t>4-2- تعيين نمره شدت (</a:t>
            </a:r>
            <a:r>
              <a:rPr lang="en-US" altLang="en-US" sz="2800">
                <a:latin typeface="Times New Roman" panose="02020603050405020304" pitchFamily="18" charset="0"/>
                <a:cs typeface="Nazanin" pitchFamily="2" charset="0"/>
              </a:rPr>
              <a:t>Severity</a:t>
            </a:r>
            <a:r>
              <a:rPr lang="ar-SA" altLang="en-US" sz="2800">
                <a:latin typeface="Times New Roman" panose="02020603050405020304" pitchFamily="18" charset="0"/>
                <a:cs typeface="Nazanin" pitchFamily="2" charset="0"/>
              </a:rPr>
              <a:t>)</a:t>
            </a:r>
          </a:p>
          <a:p>
            <a:pPr algn="just">
              <a:spcBef>
                <a:spcPct val="50000"/>
              </a:spcBef>
            </a:pPr>
            <a:endParaRPr lang="ar-SA" altLang="en-US" sz="2400">
              <a:latin typeface="Times New Roman" panose="02020603050405020304" pitchFamily="18" charset="0"/>
              <a:cs typeface="Nazanin" pitchFamily="2" charset="0"/>
            </a:endParaRPr>
          </a:p>
          <a:p>
            <a:pPr algn="just">
              <a:spcBef>
                <a:spcPct val="50000"/>
              </a:spcBef>
            </a:pPr>
            <a:r>
              <a:rPr lang="ar-SA" altLang="en-US" sz="2400">
                <a:latin typeface="Times New Roman" panose="02020603050405020304" pitchFamily="18" charset="0"/>
                <a:cs typeface="Nazanin" pitchFamily="2" charset="0"/>
              </a:rPr>
              <a:t>برخي مرتبط با وخيم‌ترين اثر براي يك حالت خرابي مي‌باشد. و عددي بين 1 و 10 مي‌باشد. </a:t>
            </a:r>
          </a:p>
          <a:p>
            <a:pPr algn="just">
              <a:spcBef>
                <a:spcPct val="50000"/>
              </a:spcBef>
            </a:pPr>
            <a:endParaRPr lang="ar-SA" altLang="en-US" sz="2800">
              <a:latin typeface="Times New Roman" panose="02020603050405020304" pitchFamily="18" charset="0"/>
              <a:cs typeface="Nazanin" pitchFamily="2" charset="0"/>
            </a:endParaRPr>
          </a:p>
        </p:txBody>
      </p:sp>
      <p:pic>
        <p:nvPicPr>
          <p:cNvPr id="16387" name="Picture 3" descr="pe01846_"/>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4400" y="4343400"/>
            <a:ext cx="3810000" cy="167322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ext Box 2"/>
          <p:cNvSpPr txBox="1">
            <a:spLocks noChangeArrowheads="1"/>
          </p:cNvSpPr>
          <p:nvPr/>
        </p:nvSpPr>
        <p:spPr bwMode="auto">
          <a:xfrm>
            <a:off x="533400" y="533400"/>
            <a:ext cx="8001000" cy="6076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spcBef>
                <a:spcPct val="50000"/>
              </a:spcBef>
            </a:pPr>
            <a:r>
              <a:rPr lang="ar-SA" altLang="en-US" sz="2800" b="1">
                <a:latin typeface="Times New Roman" panose="02020603050405020304" pitchFamily="18" charset="0"/>
                <a:cs typeface="Jadid" pitchFamily="2" charset="0"/>
              </a:rPr>
              <a:t>مراحل اجراي:  </a:t>
            </a:r>
            <a:r>
              <a:rPr lang="en-US" altLang="en-US" sz="2800" b="1">
                <a:latin typeface="Times New Roman" panose="02020603050405020304" pitchFamily="18" charset="0"/>
                <a:cs typeface="Jadid" pitchFamily="2" charset="0"/>
              </a:rPr>
              <a:t>FMEA</a:t>
            </a:r>
            <a:endParaRPr lang="ar-SA" altLang="en-US" sz="2800" b="1">
              <a:latin typeface="Times New Roman" panose="02020603050405020304" pitchFamily="18" charset="0"/>
              <a:cs typeface="Jadid" pitchFamily="2" charset="0"/>
            </a:endParaRPr>
          </a:p>
          <a:p>
            <a:pPr algn="just">
              <a:spcBef>
                <a:spcPct val="50000"/>
              </a:spcBef>
            </a:pPr>
            <a:r>
              <a:rPr lang="ar-SA" altLang="en-US" sz="2800">
                <a:latin typeface="Times New Roman" panose="02020603050405020304" pitchFamily="18" charset="0"/>
                <a:cs typeface="Nazanin" pitchFamily="2" charset="0"/>
              </a:rPr>
              <a:t>5-2- علل بوجود آورنده شكستهاي بالقوه. (</a:t>
            </a:r>
            <a:r>
              <a:rPr lang="en-US" altLang="en-US" sz="2800">
                <a:latin typeface="Times New Roman" panose="02020603050405020304" pitchFamily="18" charset="0"/>
                <a:cs typeface="Nazanin" pitchFamily="2" charset="0"/>
              </a:rPr>
              <a:t>Effect- Cause</a:t>
            </a:r>
            <a:r>
              <a:rPr lang="ar-SA" altLang="en-US" sz="2800">
                <a:latin typeface="Times New Roman" panose="02020603050405020304" pitchFamily="18" charset="0"/>
                <a:cs typeface="Nazanin" pitchFamily="2" charset="0"/>
              </a:rPr>
              <a:t>)  جوشكاري نامناسب (جريان، زمان، فشار(</a:t>
            </a:r>
          </a:p>
          <a:p>
            <a:pPr algn="just">
              <a:spcBef>
                <a:spcPct val="50000"/>
              </a:spcBef>
            </a:pPr>
            <a:r>
              <a:rPr lang="ar-SA" altLang="en-US" sz="2800">
                <a:latin typeface="Times New Roman" panose="02020603050405020304" pitchFamily="18" charset="0"/>
                <a:cs typeface="Nazanin" pitchFamily="2" charset="0"/>
              </a:rPr>
              <a:t>عمليات حرارتي نامناسب (زمان و حرارت(</a:t>
            </a:r>
          </a:p>
          <a:p>
            <a:pPr algn="just">
              <a:spcBef>
                <a:spcPct val="50000"/>
              </a:spcBef>
            </a:pPr>
            <a:r>
              <a:rPr lang="ar-SA" altLang="en-US" sz="2800">
                <a:latin typeface="Times New Roman" panose="02020603050405020304" pitchFamily="18" charset="0"/>
                <a:cs typeface="Nazanin" pitchFamily="2" charset="0"/>
              </a:rPr>
              <a:t>تنظيم نامناسب ماشين </a:t>
            </a:r>
          </a:p>
          <a:p>
            <a:pPr algn="just">
              <a:spcBef>
                <a:spcPct val="50000"/>
              </a:spcBef>
            </a:pPr>
            <a:r>
              <a:rPr lang="ar-SA" altLang="en-US" sz="2800">
                <a:latin typeface="Times New Roman" panose="02020603050405020304" pitchFamily="18" charset="0"/>
                <a:cs typeface="Nazanin" pitchFamily="2" charset="0"/>
              </a:rPr>
              <a:t>سرعت زياد تغذيه مواد اوليه </a:t>
            </a:r>
          </a:p>
          <a:p>
            <a:pPr algn="just">
              <a:spcBef>
                <a:spcPct val="50000"/>
              </a:spcBef>
            </a:pPr>
            <a:r>
              <a:rPr lang="ar-SA" altLang="en-US" sz="2800">
                <a:latin typeface="Times New Roman" panose="02020603050405020304" pitchFamily="18" charset="0"/>
                <a:cs typeface="Nazanin" pitchFamily="2" charset="0"/>
              </a:rPr>
              <a:t>سرعت نامنظم نقاله </a:t>
            </a:r>
          </a:p>
          <a:p>
            <a:pPr algn="just">
              <a:spcBef>
                <a:spcPct val="50000"/>
              </a:spcBef>
            </a:pPr>
            <a:r>
              <a:rPr lang="ar-SA" altLang="en-US" sz="2800">
                <a:latin typeface="Times New Roman" panose="02020603050405020304" pitchFamily="18" charset="0"/>
                <a:cs typeface="Nazanin" pitchFamily="2" charset="0"/>
              </a:rPr>
              <a:t>برنامه ريزي نامناسب </a:t>
            </a:r>
          </a:p>
          <a:p>
            <a:pPr algn="just">
              <a:spcBef>
                <a:spcPct val="50000"/>
              </a:spcBef>
            </a:pPr>
            <a:r>
              <a:rPr lang="ar-SA" altLang="en-US" sz="2800">
                <a:latin typeface="Times New Roman" panose="02020603050405020304" pitchFamily="18" charset="0"/>
                <a:cs typeface="Nazanin" pitchFamily="2" charset="0"/>
              </a:rPr>
              <a:t>شكستگي ابزار راهگاه يا سوراخ هواكشي ناكافي </a:t>
            </a:r>
          </a:p>
          <a:p>
            <a:pPr algn="just">
              <a:spcBef>
                <a:spcPct val="50000"/>
              </a:spcBef>
            </a:pPr>
            <a:r>
              <a:rPr lang="ar-SA" altLang="en-US" sz="2800">
                <a:latin typeface="Times New Roman" panose="02020603050405020304" pitchFamily="18" charset="0"/>
                <a:cs typeface="Nazanin" pitchFamily="2" charset="0"/>
              </a:rPr>
              <a:t>گيج‌هاي نادرست</a:t>
            </a:r>
          </a:p>
        </p:txBody>
      </p:sp>
      <p:pic>
        <p:nvPicPr>
          <p:cNvPr id="17411" name="Picture 3" descr="pe01846_"/>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3400" y="5334000"/>
            <a:ext cx="2819400" cy="1238250"/>
          </a:xfrm>
          <a:prstGeom prst="rect">
            <a:avLst/>
          </a:prstGeom>
          <a:noFill/>
          <a:extLst>
            <a:ext uri="{909E8E84-426E-40DD-AFC4-6F175D3DCCD1}">
              <a14:hiddenFill xmlns:a14="http://schemas.microsoft.com/office/drawing/2010/main">
                <a:solidFill>
                  <a:srgbClr val="FFFFFF"/>
                </a:solidFill>
              </a14:hiddenFill>
            </a:ext>
          </a:extLst>
        </p:spPr>
      </p:pic>
      <p:sp>
        <p:nvSpPr>
          <p:cNvPr id="17412" name="Text Box 4"/>
          <p:cNvSpPr txBox="1">
            <a:spLocks noChangeArrowheads="1"/>
          </p:cNvSpPr>
          <p:nvPr/>
        </p:nvSpPr>
        <p:spPr bwMode="auto">
          <a:xfrm rot="-2518840">
            <a:off x="381000" y="3275013"/>
            <a:ext cx="3352800" cy="466725"/>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rtl="0">
              <a:spcBef>
                <a:spcPct val="50000"/>
              </a:spcBef>
            </a:pPr>
            <a:r>
              <a:rPr lang="en-US" altLang="en-US" sz="2400" b="1">
                <a:latin typeface="Times New Roman" panose="02020603050405020304" pitchFamily="18" charset="0"/>
                <a:cs typeface="Times New Roman" panose="02020603050405020304" pitchFamily="18" charset="0"/>
              </a:rPr>
              <a:t>DOE COORELATION</a:t>
            </a:r>
          </a:p>
        </p:txBody>
      </p:sp>
      <p:sp>
        <p:nvSpPr>
          <p:cNvPr id="17413" name="Line 5"/>
          <p:cNvSpPr>
            <a:spLocks noChangeShapeType="1"/>
          </p:cNvSpPr>
          <p:nvPr/>
        </p:nvSpPr>
        <p:spPr bwMode="auto">
          <a:xfrm flipV="1">
            <a:off x="3352800" y="1981200"/>
            <a:ext cx="609600" cy="4572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ext Box 2"/>
          <p:cNvSpPr txBox="1">
            <a:spLocks noChangeArrowheads="1"/>
          </p:cNvSpPr>
          <p:nvPr/>
        </p:nvSpPr>
        <p:spPr bwMode="auto">
          <a:xfrm>
            <a:off x="533400" y="533400"/>
            <a:ext cx="8001000" cy="3511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spcBef>
                <a:spcPct val="50000"/>
              </a:spcBef>
            </a:pPr>
            <a:r>
              <a:rPr lang="ar-SA" altLang="en-US" sz="2800" b="1">
                <a:latin typeface="Times New Roman" panose="02020603050405020304" pitchFamily="18" charset="0"/>
                <a:cs typeface="Jadid" pitchFamily="2" charset="0"/>
              </a:rPr>
              <a:t>مراحل اجراي:  </a:t>
            </a:r>
            <a:r>
              <a:rPr lang="en-US" altLang="en-US" sz="2800" b="1">
                <a:latin typeface="Times New Roman" panose="02020603050405020304" pitchFamily="18" charset="0"/>
                <a:cs typeface="Jadid" pitchFamily="2" charset="0"/>
              </a:rPr>
              <a:t>FMEA</a:t>
            </a:r>
            <a:endParaRPr lang="ar-SA" altLang="en-US" sz="2800" b="1">
              <a:latin typeface="Times New Roman" panose="02020603050405020304" pitchFamily="18" charset="0"/>
              <a:cs typeface="Jadid" pitchFamily="2" charset="0"/>
            </a:endParaRPr>
          </a:p>
          <a:p>
            <a:pPr algn="just">
              <a:spcBef>
                <a:spcPct val="50000"/>
              </a:spcBef>
            </a:pPr>
            <a:endParaRPr lang="ar-SA" altLang="en-US" sz="2800">
              <a:latin typeface="Times New Roman" panose="02020603050405020304" pitchFamily="18" charset="0"/>
              <a:cs typeface="Nazanin" pitchFamily="2" charset="0"/>
            </a:endParaRPr>
          </a:p>
          <a:p>
            <a:pPr algn="just">
              <a:spcBef>
                <a:spcPct val="50000"/>
              </a:spcBef>
            </a:pPr>
            <a:r>
              <a:rPr lang="ar-SA" altLang="en-US" sz="2800">
                <a:latin typeface="Times New Roman" panose="02020603050405020304" pitchFamily="18" charset="0"/>
                <a:cs typeface="Nazanin" pitchFamily="2" charset="0"/>
              </a:rPr>
              <a:t>6-2- تعيين نمره وقوع (</a:t>
            </a:r>
            <a:r>
              <a:rPr lang="en-US" altLang="en-US" sz="2800">
                <a:latin typeface="Times New Roman" panose="02020603050405020304" pitchFamily="18" charset="0"/>
                <a:cs typeface="Nazanin" pitchFamily="2" charset="0"/>
              </a:rPr>
              <a:t>Occurrence</a:t>
            </a:r>
            <a:r>
              <a:rPr lang="ar-SA" altLang="en-US" sz="2800">
                <a:latin typeface="Times New Roman" panose="02020603050405020304" pitchFamily="18" charset="0"/>
                <a:cs typeface="Nazanin" pitchFamily="2" charset="0"/>
              </a:rPr>
              <a:t>)</a:t>
            </a:r>
          </a:p>
          <a:p>
            <a:pPr algn="just">
              <a:spcBef>
                <a:spcPct val="50000"/>
              </a:spcBef>
            </a:pPr>
            <a:endParaRPr lang="ar-SA" altLang="en-US" sz="2800">
              <a:latin typeface="Times New Roman" panose="02020603050405020304" pitchFamily="18" charset="0"/>
              <a:cs typeface="Nazanin" pitchFamily="2" charset="0"/>
            </a:endParaRPr>
          </a:p>
          <a:p>
            <a:pPr algn="just">
              <a:spcBef>
                <a:spcPct val="50000"/>
              </a:spcBef>
            </a:pPr>
            <a:r>
              <a:rPr lang="ar-SA" altLang="en-US" sz="2800">
                <a:latin typeface="Times New Roman" panose="02020603050405020304" pitchFamily="18" charset="0"/>
                <a:cs typeface="Nazanin" pitchFamily="2" charset="0"/>
              </a:rPr>
              <a:t>وقوع، احتمال اينكه آن حالت/ مكانيزم خرابي خاص، به وقوع بپيوندد، مي‌باشد.</a:t>
            </a:r>
          </a:p>
        </p:txBody>
      </p:sp>
      <p:pic>
        <p:nvPicPr>
          <p:cNvPr id="18435" name="Picture 3" descr="pe01846_"/>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4400" y="4343400"/>
            <a:ext cx="3810000" cy="167322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9" name="Text Box 3"/>
          <p:cNvSpPr txBox="1">
            <a:spLocks noChangeArrowheads="1"/>
          </p:cNvSpPr>
          <p:nvPr/>
        </p:nvSpPr>
        <p:spPr bwMode="auto">
          <a:xfrm>
            <a:off x="533400" y="533400"/>
            <a:ext cx="8001000" cy="45799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spcBef>
                <a:spcPct val="50000"/>
              </a:spcBef>
            </a:pPr>
            <a:r>
              <a:rPr lang="ar-SA" altLang="en-US" sz="2800" b="1">
                <a:latin typeface="Times New Roman" panose="02020603050405020304" pitchFamily="18" charset="0"/>
                <a:cs typeface="Jadid" pitchFamily="2" charset="0"/>
              </a:rPr>
              <a:t>مراحل اجراي:  </a:t>
            </a:r>
            <a:r>
              <a:rPr lang="en-US" altLang="en-US" sz="2800" b="1">
                <a:latin typeface="Times New Roman" panose="02020603050405020304" pitchFamily="18" charset="0"/>
                <a:cs typeface="Jadid" pitchFamily="2" charset="0"/>
              </a:rPr>
              <a:t>FMEA</a:t>
            </a:r>
            <a:endParaRPr lang="ar-SA" altLang="en-US" sz="2800" b="1">
              <a:latin typeface="Times New Roman" panose="02020603050405020304" pitchFamily="18" charset="0"/>
              <a:cs typeface="Jadid" pitchFamily="2" charset="0"/>
            </a:endParaRPr>
          </a:p>
          <a:p>
            <a:pPr algn="just">
              <a:spcBef>
                <a:spcPct val="50000"/>
              </a:spcBef>
            </a:pPr>
            <a:endParaRPr lang="ar-SA" altLang="en-US" sz="2800">
              <a:latin typeface="Times New Roman" panose="02020603050405020304" pitchFamily="18" charset="0"/>
              <a:cs typeface="Nazanin" pitchFamily="2" charset="0"/>
            </a:endParaRPr>
          </a:p>
          <a:p>
            <a:pPr algn="just">
              <a:spcBef>
                <a:spcPct val="50000"/>
              </a:spcBef>
            </a:pPr>
            <a:r>
              <a:rPr lang="ar-SA" altLang="en-US" sz="2800">
                <a:latin typeface="Times New Roman" panose="02020603050405020304" pitchFamily="18" charset="0"/>
                <a:cs typeface="Nazanin" pitchFamily="2" charset="0"/>
              </a:rPr>
              <a:t>7-2- كنترلهاي موجود جهت شناسايي شكستهاي بالقوه</a:t>
            </a:r>
          </a:p>
          <a:p>
            <a:pPr algn="just">
              <a:spcBef>
                <a:spcPct val="50000"/>
              </a:spcBef>
            </a:pPr>
            <a:endParaRPr lang="ar-SA" altLang="en-US" sz="2800">
              <a:latin typeface="Times New Roman" panose="02020603050405020304" pitchFamily="18" charset="0"/>
              <a:cs typeface="Nazanin" pitchFamily="2" charset="0"/>
            </a:endParaRPr>
          </a:p>
          <a:p>
            <a:pPr algn="just">
              <a:spcBef>
                <a:spcPct val="50000"/>
              </a:spcBef>
            </a:pPr>
            <a:r>
              <a:rPr lang="ar-SA" altLang="en-US" sz="2800">
                <a:latin typeface="Times New Roman" panose="02020603050405020304" pitchFamily="18" charset="0"/>
                <a:cs typeface="Nazanin" pitchFamily="2" charset="0"/>
              </a:rPr>
              <a:t>علت/ مكانيزم خرابي يا حالات خرابي را آشكار مي‌كند و جهت اقدامات اصلاحي راهنمايي مي‌دهد. </a:t>
            </a:r>
          </a:p>
          <a:p>
            <a:pPr algn="just">
              <a:spcBef>
                <a:spcPct val="50000"/>
              </a:spcBef>
            </a:pPr>
            <a:r>
              <a:rPr lang="ar-SA" altLang="en-US" sz="2800">
                <a:latin typeface="Times New Roman" panose="02020603050405020304" pitchFamily="18" charset="0"/>
                <a:cs typeface="Nazanin" pitchFamily="2" charset="0"/>
              </a:rPr>
              <a:t>در صورت امكان استفاده از روش اول يعني كنترل هاي پيشگيرانه ارجح‌تر است.</a:t>
            </a:r>
          </a:p>
        </p:txBody>
      </p:sp>
      <p:pic>
        <p:nvPicPr>
          <p:cNvPr id="19460" name="Picture 4" descr="pe01846_"/>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5800" y="4800600"/>
            <a:ext cx="3810000" cy="167322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ext Box 2"/>
          <p:cNvSpPr txBox="1">
            <a:spLocks noChangeArrowheads="1"/>
          </p:cNvSpPr>
          <p:nvPr/>
        </p:nvSpPr>
        <p:spPr bwMode="auto">
          <a:xfrm>
            <a:off x="533400" y="533400"/>
            <a:ext cx="8001000" cy="3511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spcBef>
                <a:spcPct val="50000"/>
              </a:spcBef>
            </a:pPr>
            <a:r>
              <a:rPr lang="ar-SA" altLang="en-US" sz="2800" b="1">
                <a:latin typeface="Times New Roman" panose="02020603050405020304" pitchFamily="18" charset="0"/>
                <a:cs typeface="Jadid" pitchFamily="2" charset="0"/>
              </a:rPr>
              <a:t>مراحل اجراي:  </a:t>
            </a:r>
            <a:r>
              <a:rPr lang="en-US" altLang="en-US" sz="2800" b="1">
                <a:latin typeface="Times New Roman" panose="02020603050405020304" pitchFamily="18" charset="0"/>
                <a:cs typeface="Jadid" pitchFamily="2" charset="0"/>
              </a:rPr>
              <a:t>FMEA</a:t>
            </a:r>
            <a:endParaRPr lang="ar-SA" altLang="en-US" sz="2800" b="1">
              <a:latin typeface="Times New Roman" panose="02020603050405020304" pitchFamily="18" charset="0"/>
              <a:cs typeface="Jadid" pitchFamily="2" charset="0"/>
            </a:endParaRPr>
          </a:p>
          <a:p>
            <a:pPr algn="just">
              <a:spcBef>
                <a:spcPct val="50000"/>
              </a:spcBef>
            </a:pPr>
            <a:endParaRPr lang="ar-SA" altLang="en-US" sz="2800">
              <a:latin typeface="Times New Roman" panose="02020603050405020304" pitchFamily="18" charset="0"/>
              <a:cs typeface="Nazanin" pitchFamily="2" charset="0"/>
            </a:endParaRPr>
          </a:p>
          <a:p>
            <a:pPr algn="just">
              <a:spcBef>
                <a:spcPct val="50000"/>
              </a:spcBef>
            </a:pPr>
            <a:r>
              <a:rPr lang="ar-SA" altLang="en-US" sz="2800">
                <a:latin typeface="Times New Roman" panose="02020603050405020304" pitchFamily="18" charset="0"/>
                <a:cs typeface="Nazanin" pitchFamily="2" charset="0"/>
              </a:rPr>
              <a:t>8-2- تعيين نمره تشخيص (</a:t>
            </a:r>
            <a:r>
              <a:rPr lang="en-US" altLang="en-US" sz="2800">
                <a:latin typeface="Times New Roman" panose="02020603050405020304" pitchFamily="18" charset="0"/>
                <a:cs typeface="Nazanin" pitchFamily="2" charset="0"/>
              </a:rPr>
              <a:t>Detection</a:t>
            </a:r>
            <a:r>
              <a:rPr lang="ar-SA" altLang="en-US" sz="2800">
                <a:latin typeface="Times New Roman" panose="02020603050405020304" pitchFamily="18" charset="0"/>
                <a:cs typeface="Nazanin" pitchFamily="2" charset="0"/>
              </a:rPr>
              <a:t>)</a:t>
            </a:r>
          </a:p>
          <a:p>
            <a:pPr algn="just">
              <a:spcBef>
                <a:spcPct val="50000"/>
              </a:spcBef>
            </a:pPr>
            <a:endParaRPr lang="ar-SA" altLang="en-US" sz="2800">
              <a:latin typeface="Times New Roman" panose="02020603050405020304" pitchFamily="18" charset="0"/>
              <a:cs typeface="Nazanin" pitchFamily="2" charset="0"/>
            </a:endParaRPr>
          </a:p>
          <a:p>
            <a:pPr algn="just">
              <a:spcBef>
                <a:spcPct val="50000"/>
              </a:spcBef>
            </a:pPr>
            <a:r>
              <a:rPr lang="ar-SA" altLang="en-US" sz="2800">
                <a:latin typeface="Times New Roman" panose="02020603050405020304" pitchFamily="18" charset="0"/>
                <a:cs typeface="Nazanin" pitchFamily="2" charset="0"/>
              </a:rPr>
              <a:t>تشخيص نرخي مرتبط با بهترين كنترل ليست شده در ستون كنترل هاي جاري فرآيند است.</a:t>
            </a:r>
          </a:p>
        </p:txBody>
      </p:sp>
      <p:pic>
        <p:nvPicPr>
          <p:cNvPr id="20483" name="Picture 3" descr="pe01846_"/>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4400" y="4343400"/>
            <a:ext cx="3810000" cy="167322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ext Box 2"/>
          <p:cNvSpPr txBox="1">
            <a:spLocks noChangeArrowheads="1"/>
          </p:cNvSpPr>
          <p:nvPr/>
        </p:nvSpPr>
        <p:spPr bwMode="auto">
          <a:xfrm>
            <a:off x="533400" y="533400"/>
            <a:ext cx="8001000" cy="45799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spcBef>
                <a:spcPct val="50000"/>
              </a:spcBef>
            </a:pPr>
            <a:r>
              <a:rPr lang="ar-SA" altLang="en-US" sz="2800" b="1">
                <a:latin typeface="Times New Roman" panose="02020603050405020304" pitchFamily="18" charset="0"/>
                <a:cs typeface="Jadid" pitchFamily="2" charset="0"/>
              </a:rPr>
              <a:t>مراحل اجراي:  </a:t>
            </a:r>
            <a:r>
              <a:rPr lang="en-US" altLang="en-US" sz="2800" b="1">
                <a:latin typeface="Times New Roman" panose="02020603050405020304" pitchFamily="18" charset="0"/>
                <a:cs typeface="Jadid" pitchFamily="2" charset="0"/>
              </a:rPr>
              <a:t>FMEA</a:t>
            </a:r>
            <a:endParaRPr lang="ar-SA" altLang="en-US" sz="2800" b="1">
              <a:latin typeface="Times New Roman" panose="02020603050405020304" pitchFamily="18" charset="0"/>
              <a:cs typeface="Jadid" pitchFamily="2" charset="0"/>
            </a:endParaRPr>
          </a:p>
          <a:p>
            <a:pPr algn="just">
              <a:spcBef>
                <a:spcPct val="50000"/>
              </a:spcBef>
            </a:pPr>
            <a:endParaRPr lang="ar-SA" altLang="en-US" sz="2800">
              <a:latin typeface="Times New Roman" panose="02020603050405020304" pitchFamily="18" charset="0"/>
              <a:cs typeface="Nazanin" pitchFamily="2" charset="0"/>
            </a:endParaRPr>
          </a:p>
          <a:p>
            <a:pPr algn="just">
              <a:spcBef>
                <a:spcPct val="50000"/>
              </a:spcBef>
            </a:pPr>
            <a:r>
              <a:rPr lang="ar-SA" altLang="en-US" sz="2800">
                <a:latin typeface="Times New Roman" panose="02020603050405020304" pitchFamily="18" charset="0"/>
                <a:cs typeface="Nazanin" pitchFamily="2" charset="0"/>
              </a:rPr>
              <a:t>9-2- محاسبه عدد ريسك (</a:t>
            </a:r>
            <a:r>
              <a:rPr lang="en-US" altLang="en-US" sz="2800">
                <a:latin typeface="Times New Roman" panose="02020603050405020304" pitchFamily="18" charset="0"/>
                <a:cs typeface="Nazanin" pitchFamily="2" charset="0"/>
              </a:rPr>
              <a:t>umberN riorityP iskR</a:t>
            </a:r>
            <a:r>
              <a:rPr lang="ar-SA" altLang="en-US" sz="2800">
                <a:latin typeface="Times New Roman" panose="02020603050405020304" pitchFamily="18" charset="0"/>
                <a:cs typeface="Nazanin" pitchFamily="2" charset="0"/>
              </a:rPr>
              <a:t>)</a:t>
            </a:r>
          </a:p>
          <a:p>
            <a:pPr algn="just">
              <a:spcBef>
                <a:spcPct val="50000"/>
              </a:spcBef>
            </a:pPr>
            <a:r>
              <a:rPr lang="en-US" altLang="en-US" sz="2800">
                <a:latin typeface="Times New Roman" panose="02020603050405020304" pitchFamily="18" charset="0"/>
                <a:cs typeface="Nazanin" pitchFamily="2" charset="0"/>
              </a:rPr>
              <a:t>RPN</a:t>
            </a:r>
            <a:r>
              <a:rPr lang="ar-SA" altLang="en-US" sz="2800">
                <a:latin typeface="Times New Roman" panose="02020603050405020304" pitchFamily="18" charset="0"/>
                <a:cs typeface="Nazanin" pitchFamily="2" charset="0"/>
              </a:rPr>
              <a:t> عبارتست از حاصل ضرب سه عدد شدت، (</a:t>
            </a:r>
            <a:r>
              <a:rPr lang="en-US" altLang="en-US" sz="2800">
                <a:latin typeface="Times New Roman" panose="02020603050405020304" pitchFamily="18" charset="0"/>
                <a:cs typeface="Nazanin" pitchFamily="2" charset="0"/>
              </a:rPr>
              <a:t>S</a:t>
            </a:r>
            <a:r>
              <a:rPr lang="ar-SA" altLang="en-US" sz="2800">
                <a:latin typeface="Times New Roman" panose="02020603050405020304" pitchFamily="18" charset="0"/>
                <a:cs typeface="Nazanin" pitchFamily="2" charset="0"/>
              </a:rPr>
              <a:t>) احتمال وقوع (</a:t>
            </a:r>
            <a:r>
              <a:rPr lang="en-US" altLang="en-US" sz="2800">
                <a:latin typeface="Times New Roman" panose="02020603050405020304" pitchFamily="18" charset="0"/>
                <a:cs typeface="Nazanin" pitchFamily="2" charset="0"/>
              </a:rPr>
              <a:t>O</a:t>
            </a:r>
            <a:r>
              <a:rPr lang="ar-SA" altLang="en-US" sz="2800">
                <a:latin typeface="Times New Roman" panose="02020603050405020304" pitchFamily="18" charset="0"/>
                <a:cs typeface="Nazanin" pitchFamily="2" charset="0"/>
              </a:rPr>
              <a:t>) و تشخيص (</a:t>
            </a:r>
            <a:r>
              <a:rPr lang="en-US" altLang="en-US" sz="2800">
                <a:latin typeface="Times New Roman" panose="02020603050405020304" pitchFamily="18" charset="0"/>
                <a:cs typeface="Nazanin" pitchFamily="2" charset="0"/>
              </a:rPr>
              <a:t>D</a:t>
            </a:r>
            <a:r>
              <a:rPr lang="ar-SA" altLang="en-US" sz="2800">
                <a:latin typeface="Times New Roman" panose="02020603050405020304" pitchFamily="18" charset="0"/>
                <a:cs typeface="Nazanin" pitchFamily="2" charset="0"/>
              </a:rPr>
              <a:t>)</a:t>
            </a:r>
          </a:p>
          <a:p>
            <a:pPr algn="ctr">
              <a:spcBef>
                <a:spcPct val="50000"/>
              </a:spcBef>
            </a:pPr>
            <a:r>
              <a:rPr lang="en-US" altLang="en-US" sz="2800">
                <a:latin typeface="Times New Roman" panose="02020603050405020304" pitchFamily="18" charset="0"/>
                <a:cs typeface="Nazanin" pitchFamily="2" charset="0"/>
              </a:rPr>
              <a:t>RPN = S* O* D</a:t>
            </a:r>
            <a:endParaRPr lang="ar-SA" altLang="en-US" sz="2800">
              <a:latin typeface="Times New Roman" panose="02020603050405020304" pitchFamily="18" charset="0"/>
              <a:cs typeface="Nazanin" pitchFamily="2" charset="0"/>
            </a:endParaRPr>
          </a:p>
          <a:p>
            <a:pPr algn="just">
              <a:spcBef>
                <a:spcPct val="50000"/>
              </a:spcBef>
            </a:pPr>
            <a:r>
              <a:rPr lang="ar-SA" altLang="en-US" sz="2800">
                <a:latin typeface="Times New Roman" panose="02020603050405020304" pitchFamily="18" charset="0"/>
                <a:cs typeface="Nazanin" pitchFamily="2" charset="0"/>
              </a:rPr>
              <a:t>اين عدد به عنوان درجه ريسك پذيري هر مرحله فرآيند مي‌تواند از 1 تا 1000 تغيير كند. </a:t>
            </a:r>
          </a:p>
        </p:txBody>
      </p:sp>
      <p:pic>
        <p:nvPicPr>
          <p:cNvPr id="21507" name="Picture 3" descr="pe01846_"/>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5800" y="4724400"/>
            <a:ext cx="3810000" cy="167322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ext Box 2"/>
          <p:cNvSpPr txBox="1">
            <a:spLocks noChangeArrowheads="1"/>
          </p:cNvSpPr>
          <p:nvPr/>
        </p:nvSpPr>
        <p:spPr bwMode="auto">
          <a:xfrm>
            <a:off x="533400" y="533400"/>
            <a:ext cx="8001000" cy="5008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spcBef>
                <a:spcPct val="50000"/>
              </a:spcBef>
            </a:pPr>
            <a:r>
              <a:rPr lang="ar-SA" altLang="en-US" sz="2800" b="1">
                <a:latin typeface="Times New Roman" panose="02020603050405020304" pitchFamily="18" charset="0"/>
                <a:cs typeface="Jadid" pitchFamily="2" charset="0"/>
              </a:rPr>
              <a:t>مراحل اجراي:  </a:t>
            </a:r>
            <a:r>
              <a:rPr lang="en-US" altLang="en-US" sz="2800" b="1">
                <a:latin typeface="Times New Roman" panose="02020603050405020304" pitchFamily="18" charset="0"/>
                <a:cs typeface="Jadid" pitchFamily="2" charset="0"/>
              </a:rPr>
              <a:t>FMEA</a:t>
            </a:r>
            <a:endParaRPr lang="ar-SA" altLang="en-US" sz="2800" b="1">
              <a:latin typeface="Times New Roman" panose="02020603050405020304" pitchFamily="18" charset="0"/>
              <a:cs typeface="Jadid" pitchFamily="2" charset="0"/>
            </a:endParaRPr>
          </a:p>
          <a:p>
            <a:pPr algn="just">
              <a:spcBef>
                <a:spcPct val="50000"/>
              </a:spcBef>
            </a:pPr>
            <a:r>
              <a:rPr lang="ar-SA" altLang="en-US" sz="2800" b="1">
                <a:latin typeface="Times New Roman" panose="02020603050405020304" pitchFamily="18" charset="0"/>
                <a:cs typeface="Nazanin" pitchFamily="2" charset="0"/>
              </a:rPr>
              <a:t>3- تفسير </a:t>
            </a:r>
            <a:r>
              <a:rPr lang="en-US" altLang="en-US" sz="2800" b="1">
                <a:latin typeface="Times New Roman" panose="02020603050405020304" pitchFamily="18" charset="0"/>
                <a:cs typeface="Nazanin" pitchFamily="2" charset="0"/>
              </a:rPr>
              <a:t>FMEA</a:t>
            </a:r>
            <a:endParaRPr lang="ar-SA" altLang="en-US" sz="2800" b="1">
              <a:latin typeface="Times New Roman" panose="02020603050405020304" pitchFamily="18" charset="0"/>
              <a:cs typeface="Nazanin" pitchFamily="2" charset="0"/>
            </a:endParaRPr>
          </a:p>
          <a:p>
            <a:pPr algn="just">
              <a:spcBef>
                <a:spcPct val="50000"/>
              </a:spcBef>
            </a:pPr>
            <a:r>
              <a:rPr lang="ar-SA" altLang="en-US" sz="2800">
                <a:latin typeface="Times New Roman" panose="02020603050405020304" pitchFamily="18" charset="0"/>
                <a:cs typeface="Nazanin" pitchFamily="2" charset="0"/>
              </a:rPr>
              <a:t>            1-3- روش قديمي: شكستهايي كه </a:t>
            </a:r>
            <a:r>
              <a:rPr lang="en-US" altLang="en-US" sz="2800">
                <a:latin typeface="Times New Roman" panose="02020603050405020304" pitchFamily="18" charset="0"/>
                <a:cs typeface="Nazanin" pitchFamily="2" charset="0"/>
              </a:rPr>
              <a:t>RPN</a:t>
            </a:r>
            <a:r>
              <a:rPr lang="ar-SA" altLang="en-US" sz="2800">
                <a:latin typeface="Times New Roman" panose="02020603050405020304" pitchFamily="18" charset="0"/>
                <a:cs typeface="Nazanin" pitchFamily="2" charset="0"/>
              </a:rPr>
              <a:t> آنها بالاتر باشد در  </a:t>
            </a:r>
          </a:p>
          <a:p>
            <a:pPr algn="just">
              <a:spcBef>
                <a:spcPct val="50000"/>
              </a:spcBef>
            </a:pPr>
            <a:r>
              <a:rPr lang="ar-SA" altLang="en-US" sz="2800">
                <a:latin typeface="Times New Roman" panose="02020603050405020304" pitchFamily="18" charset="0"/>
                <a:cs typeface="Nazanin" pitchFamily="2" charset="0"/>
              </a:rPr>
              <a:t>           اولويت قرار مي‌گيرند.</a:t>
            </a:r>
          </a:p>
          <a:p>
            <a:pPr algn="just">
              <a:spcBef>
                <a:spcPct val="50000"/>
              </a:spcBef>
            </a:pPr>
            <a:endParaRPr lang="ar-SA" altLang="en-US" sz="2800">
              <a:latin typeface="Times New Roman" panose="02020603050405020304" pitchFamily="18" charset="0"/>
              <a:cs typeface="Nazanin" pitchFamily="2" charset="0"/>
            </a:endParaRPr>
          </a:p>
          <a:p>
            <a:pPr algn="just">
              <a:spcBef>
                <a:spcPct val="50000"/>
              </a:spcBef>
            </a:pPr>
            <a:endParaRPr lang="ar-SA" altLang="en-US" sz="2800">
              <a:latin typeface="Times New Roman" panose="02020603050405020304" pitchFamily="18" charset="0"/>
              <a:cs typeface="Nazanin" pitchFamily="2" charset="0"/>
            </a:endParaRPr>
          </a:p>
          <a:p>
            <a:pPr algn="just">
              <a:spcBef>
                <a:spcPct val="50000"/>
              </a:spcBef>
            </a:pPr>
            <a:endParaRPr lang="ar-SA" altLang="en-US" sz="2800">
              <a:latin typeface="Times New Roman" panose="02020603050405020304" pitchFamily="18" charset="0"/>
              <a:cs typeface="Nazanin" pitchFamily="2" charset="0"/>
            </a:endParaRPr>
          </a:p>
          <a:p>
            <a:pPr algn="just">
              <a:spcBef>
                <a:spcPct val="50000"/>
              </a:spcBef>
            </a:pPr>
            <a:endParaRPr lang="ar-SA" altLang="en-US" sz="2800">
              <a:latin typeface="Times New Roman" panose="02020603050405020304" pitchFamily="18" charset="0"/>
              <a:cs typeface="Nazanin" pitchFamily="2" charset="0"/>
            </a:endParaRPr>
          </a:p>
        </p:txBody>
      </p:sp>
      <p:graphicFrame>
        <p:nvGraphicFramePr>
          <p:cNvPr id="22810" name="Group 282"/>
          <p:cNvGraphicFramePr>
            <a:graphicFrameLocks noGrp="1"/>
          </p:cNvGraphicFramePr>
          <p:nvPr/>
        </p:nvGraphicFramePr>
        <p:xfrm>
          <a:off x="762000" y="3200400"/>
          <a:ext cx="7772400" cy="3005138"/>
        </p:xfrm>
        <a:graphic>
          <a:graphicData uri="http://schemas.openxmlformats.org/drawingml/2006/table">
            <a:tbl>
              <a:tblPr/>
              <a:tblGrid>
                <a:gridCol w="1554163">
                  <a:extLst>
                    <a:ext uri="{9D8B030D-6E8A-4147-A177-3AD203B41FA5}">
                      <a16:colId xmlns:a16="http://schemas.microsoft.com/office/drawing/2014/main" val="2364103664"/>
                    </a:ext>
                  </a:extLst>
                </a:gridCol>
                <a:gridCol w="1554162">
                  <a:extLst>
                    <a:ext uri="{9D8B030D-6E8A-4147-A177-3AD203B41FA5}">
                      <a16:colId xmlns:a16="http://schemas.microsoft.com/office/drawing/2014/main" val="2017630370"/>
                    </a:ext>
                  </a:extLst>
                </a:gridCol>
                <a:gridCol w="1555750">
                  <a:extLst>
                    <a:ext uri="{9D8B030D-6E8A-4147-A177-3AD203B41FA5}">
                      <a16:colId xmlns:a16="http://schemas.microsoft.com/office/drawing/2014/main" val="210756666"/>
                    </a:ext>
                  </a:extLst>
                </a:gridCol>
                <a:gridCol w="1554163">
                  <a:extLst>
                    <a:ext uri="{9D8B030D-6E8A-4147-A177-3AD203B41FA5}">
                      <a16:colId xmlns:a16="http://schemas.microsoft.com/office/drawing/2014/main" val="2867441960"/>
                    </a:ext>
                  </a:extLst>
                </a:gridCol>
                <a:gridCol w="1554162">
                  <a:extLst>
                    <a:ext uri="{9D8B030D-6E8A-4147-A177-3AD203B41FA5}">
                      <a16:colId xmlns:a16="http://schemas.microsoft.com/office/drawing/2014/main" val="695313523"/>
                    </a:ext>
                  </a:extLst>
                </a:gridCol>
              </a:tblGrid>
              <a:tr h="750888">
                <a:tc>
                  <a:txBody>
                    <a:bodyPr/>
                    <a:lstStyle>
                      <a:lvl1pPr>
                        <a:spcBef>
                          <a:spcPct val="20000"/>
                        </a:spcBef>
                        <a:buClr>
                          <a:schemeClr val="hlink"/>
                        </a:buClr>
                        <a:buSzPct val="120000"/>
                        <a:defRPr sz="2800">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1pPr>
                      <a:lvl2pPr>
                        <a:spcBef>
                          <a:spcPct val="20000"/>
                        </a:spcBef>
                        <a:buFont typeface="Tahoma" panose="020B0604030504040204" pitchFamily="34" charset="0"/>
                        <a:defRPr sz="2400">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2pPr>
                      <a:lvl3pPr>
                        <a:spcBef>
                          <a:spcPct val="20000"/>
                        </a:spcBef>
                        <a:buClr>
                          <a:schemeClr val="hlink"/>
                        </a:buClr>
                        <a:buSzPct val="120000"/>
                        <a:defRPr sz="2000">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3pPr>
                      <a:lvl4pPr>
                        <a:spcBef>
                          <a:spcPct val="20000"/>
                        </a:spcBef>
                        <a:buFont typeface="Tahoma" panose="020B0604030504040204" pitchFamily="34" charset="0"/>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4pPr>
                      <a:lvl5pPr>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5pPr>
                      <a:lvl6pPr algn="r" rtl="1"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6pPr>
                      <a:lvl7pPr algn="r" rtl="1"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7pPr>
                      <a:lvl8pPr algn="r" rtl="1"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8pPr>
                      <a:lvl9pPr algn="r" rtl="1"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9pPr>
                    </a:lstStyle>
                    <a:p>
                      <a:pPr marL="0" marR="0" lvl="0" indent="0" algn="ctr" defTabSz="914400" rtl="1" eaLnBrk="1" fontAlgn="base" latinLnBrk="0" hangingPunct="1">
                        <a:lnSpc>
                          <a:spcPct val="100000"/>
                        </a:lnSpc>
                        <a:spcBef>
                          <a:spcPct val="20000"/>
                        </a:spcBef>
                        <a:spcAft>
                          <a:spcPct val="0"/>
                        </a:spcAft>
                        <a:buClr>
                          <a:schemeClr val="hlink"/>
                        </a:buClr>
                        <a:buSzPct val="120000"/>
                        <a:buFontTx/>
                        <a:buNone/>
                        <a:tabLst/>
                      </a:pPr>
                      <a:endParaRPr kumimoji="0" lang="en-US" altLang="en-US" sz="2800" b="0"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120000"/>
                        <a:defRPr sz="2800">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1pPr>
                      <a:lvl2pPr>
                        <a:spcBef>
                          <a:spcPct val="20000"/>
                        </a:spcBef>
                        <a:buFont typeface="Tahoma" panose="020B0604030504040204" pitchFamily="34" charset="0"/>
                        <a:defRPr sz="2400">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2pPr>
                      <a:lvl3pPr>
                        <a:spcBef>
                          <a:spcPct val="20000"/>
                        </a:spcBef>
                        <a:buClr>
                          <a:schemeClr val="hlink"/>
                        </a:buClr>
                        <a:buSzPct val="120000"/>
                        <a:defRPr sz="2000">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3pPr>
                      <a:lvl4pPr>
                        <a:spcBef>
                          <a:spcPct val="20000"/>
                        </a:spcBef>
                        <a:buFont typeface="Tahoma" panose="020B0604030504040204" pitchFamily="34" charset="0"/>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4pPr>
                      <a:lvl5pPr>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5pPr>
                      <a:lvl6pPr algn="r" rtl="1"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6pPr>
                      <a:lvl7pPr algn="r" rtl="1"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7pPr>
                      <a:lvl8pPr algn="r" rtl="1"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8pPr>
                      <a:lvl9pPr algn="r" rtl="1"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9pPr>
                    </a:lstStyle>
                    <a:p>
                      <a:pPr marL="0" marR="0" lvl="0" indent="0" algn="ctr" defTabSz="914400" rtl="1" eaLnBrk="1" fontAlgn="base" latinLnBrk="0" hangingPunct="1">
                        <a:lnSpc>
                          <a:spcPct val="100000"/>
                        </a:lnSpc>
                        <a:spcBef>
                          <a:spcPct val="20000"/>
                        </a:spcBef>
                        <a:spcAft>
                          <a:spcPct val="0"/>
                        </a:spcAft>
                        <a:buClr>
                          <a:schemeClr val="hlink"/>
                        </a:buClr>
                        <a:buSzPct val="120000"/>
                        <a:buFontTx/>
                        <a:buNone/>
                        <a:tabLst/>
                      </a:pPr>
                      <a:r>
                        <a:rPr kumimoji="0" lang="en-US" altLang="en-US" sz="2800" b="0"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rPr>
                        <a:t>S</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120000"/>
                        <a:defRPr sz="2800">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1pPr>
                      <a:lvl2pPr>
                        <a:spcBef>
                          <a:spcPct val="20000"/>
                        </a:spcBef>
                        <a:buFont typeface="Tahoma" panose="020B0604030504040204" pitchFamily="34" charset="0"/>
                        <a:defRPr sz="2400">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2pPr>
                      <a:lvl3pPr>
                        <a:spcBef>
                          <a:spcPct val="20000"/>
                        </a:spcBef>
                        <a:buClr>
                          <a:schemeClr val="hlink"/>
                        </a:buClr>
                        <a:buSzPct val="120000"/>
                        <a:defRPr sz="2000">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3pPr>
                      <a:lvl4pPr>
                        <a:spcBef>
                          <a:spcPct val="20000"/>
                        </a:spcBef>
                        <a:buFont typeface="Tahoma" panose="020B0604030504040204" pitchFamily="34" charset="0"/>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4pPr>
                      <a:lvl5pPr>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5pPr>
                      <a:lvl6pPr algn="r" rtl="1"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6pPr>
                      <a:lvl7pPr algn="r" rtl="1"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7pPr>
                      <a:lvl8pPr algn="r" rtl="1"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8pPr>
                      <a:lvl9pPr algn="r" rtl="1"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9pPr>
                    </a:lstStyle>
                    <a:p>
                      <a:pPr marL="0" marR="0" lvl="0" indent="0" algn="ctr" defTabSz="914400" rtl="1" eaLnBrk="1" fontAlgn="base" latinLnBrk="0" hangingPunct="1">
                        <a:lnSpc>
                          <a:spcPct val="100000"/>
                        </a:lnSpc>
                        <a:spcBef>
                          <a:spcPct val="20000"/>
                        </a:spcBef>
                        <a:spcAft>
                          <a:spcPct val="0"/>
                        </a:spcAft>
                        <a:buClr>
                          <a:schemeClr val="hlink"/>
                        </a:buClr>
                        <a:buSzPct val="120000"/>
                        <a:buFontTx/>
                        <a:buNone/>
                        <a:tabLst/>
                      </a:pPr>
                      <a:r>
                        <a:rPr kumimoji="0" lang="en-US" altLang="en-US" sz="2800" b="0"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rPr>
                        <a:t>O</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120000"/>
                        <a:defRPr sz="2800">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1pPr>
                      <a:lvl2pPr>
                        <a:spcBef>
                          <a:spcPct val="20000"/>
                        </a:spcBef>
                        <a:buFont typeface="Tahoma" panose="020B0604030504040204" pitchFamily="34" charset="0"/>
                        <a:defRPr sz="2400">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2pPr>
                      <a:lvl3pPr>
                        <a:spcBef>
                          <a:spcPct val="20000"/>
                        </a:spcBef>
                        <a:buClr>
                          <a:schemeClr val="hlink"/>
                        </a:buClr>
                        <a:buSzPct val="120000"/>
                        <a:defRPr sz="2000">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3pPr>
                      <a:lvl4pPr>
                        <a:spcBef>
                          <a:spcPct val="20000"/>
                        </a:spcBef>
                        <a:buFont typeface="Tahoma" panose="020B0604030504040204" pitchFamily="34" charset="0"/>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4pPr>
                      <a:lvl5pPr>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5pPr>
                      <a:lvl6pPr algn="r" rtl="1"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6pPr>
                      <a:lvl7pPr algn="r" rtl="1"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7pPr>
                      <a:lvl8pPr algn="r" rtl="1"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8pPr>
                      <a:lvl9pPr algn="r" rtl="1"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9pPr>
                    </a:lstStyle>
                    <a:p>
                      <a:pPr marL="0" marR="0" lvl="0" indent="0" algn="ctr" defTabSz="914400" rtl="1" eaLnBrk="1" fontAlgn="base" latinLnBrk="0" hangingPunct="1">
                        <a:lnSpc>
                          <a:spcPct val="100000"/>
                        </a:lnSpc>
                        <a:spcBef>
                          <a:spcPct val="20000"/>
                        </a:spcBef>
                        <a:spcAft>
                          <a:spcPct val="0"/>
                        </a:spcAft>
                        <a:buClr>
                          <a:schemeClr val="hlink"/>
                        </a:buClr>
                        <a:buSzPct val="120000"/>
                        <a:buFontTx/>
                        <a:buNone/>
                        <a:tabLst/>
                      </a:pPr>
                      <a:r>
                        <a:rPr kumimoji="0" lang="en-US" altLang="en-US" sz="2800" b="0"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rPr>
                        <a:t>D</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120000"/>
                        <a:defRPr sz="2800">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1pPr>
                      <a:lvl2pPr>
                        <a:spcBef>
                          <a:spcPct val="20000"/>
                        </a:spcBef>
                        <a:buFont typeface="Tahoma" panose="020B0604030504040204" pitchFamily="34" charset="0"/>
                        <a:defRPr sz="2400">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2pPr>
                      <a:lvl3pPr>
                        <a:spcBef>
                          <a:spcPct val="20000"/>
                        </a:spcBef>
                        <a:buClr>
                          <a:schemeClr val="hlink"/>
                        </a:buClr>
                        <a:buSzPct val="120000"/>
                        <a:defRPr sz="2000">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3pPr>
                      <a:lvl4pPr>
                        <a:spcBef>
                          <a:spcPct val="20000"/>
                        </a:spcBef>
                        <a:buFont typeface="Tahoma" panose="020B0604030504040204" pitchFamily="34" charset="0"/>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4pPr>
                      <a:lvl5pPr>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5pPr>
                      <a:lvl6pPr algn="r" rtl="1"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6pPr>
                      <a:lvl7pPr algn="r" rtl="1"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7pPr>
                      <a:lvl8pPr algn="r" rtl="1"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8pPr>
                      <a:lvl9pPr algn="r" rtl="1"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9pPr>
                    </a:lstStyle>
                    <a:p>
                      <a:pPr marL="0" marR="0" lvl="0" indent="0" algn="ctr" defTabSz="914400" rtl="1" eaLnBrk="1" fontAlgn="base" latinLnBrk="0" hangingPunct="1">
                        <a:lnSpc>
                          <a:spcPct val="100000"/>
                        </a:lnSpc>
                        <a:spcBef>
                          <a:spcPct val="20000"/>
                        </a:spcBef>
                        <a:spcAft>
                          <a:spcPct val="0"/>
                        </a:spcAft>
                        <a:buClr>
                          <a:schemeClr val="hlink"/>
                        </a:buClr>
                        <a:buSzPct val="120000"/>
                        <a:buFontTx/>
                        <a:buNone/>
                        <a:tabLst/>
                      </a:pPr>
                      <a:r>
                        <a:rPr kumimoji="0" lang="en-US" altLang="en-US" sz="2800" b="0"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rPr>
                        <a:t>RPN</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986742931"/>
                  </a:ext>
                </a:extLst>
              </a:tr>
              <a:tr h="752475">
                <a:tc>
                  <a:txBody>
                    <a:bodyPr/>
                    <a:lstStyle>
                      <a:lvl1pPr>
                        <a:spcBef>
                          <a:spcPct val="20000"/>
                        </a:spcBef>
                        <a:buClr>
                          <a:schemeClr val="hlink"/>
                        </a:buClr>
                        <a:buSzPct val="120000"/>
                        <a:defRPr sz="2800">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1pPr>
                      <a:lvl2pPr>
                        <a:spcBef>
                          <a:spcPct val="20000"/>
                        </a:spcBef>
                        <a:buFont typeface="Tahoma" panose="020B0604030504040204" pitchFamily="34" charset="0"/>
                        <a:defRPr sz="2400">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2pPr>
                      <a:lvl3pPr>
                        <a:spcBef>
                          <a:spcPct val="20000"/>
                        </a:spcBef>
                        <a:buClr>
                          <a:schemeClr val="hlink"/>
                        </a:buClr>
                        <a:buSzPct val="120000"/>
                        <a:defRPr sz="2000">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3pPr>
                      <a:lvl4pPr>
                        <a:spcBef>
                          <a:spcPct val="20000"/>
                        </a:spcBef>
                        <a:buFont typeface="Tahoma" panose="020B0604030504040204" pitchFamily="34" charset="0"/>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4pPr>
                      <a:lvl5pPr>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5pPr>
                      <a:lvl6pPr algn="r" rtl="1"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6pPr>
                      <a:lvl7pPr algn="r" rtl="1"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7pPr>
                      <a:lvl8pPr algn="r" rtl="1"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8pPr>
                      <a:lvl9pPr algn="r" rtl="1"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9pPr>
                    </a:lstStyle>
                    <a:p>
                      <a:pPr marL="0" marR="0" lvl="0" indent="0" algn="ctr" defTabSz="914400" rtl="1" eaLnBrk="1" fontAlgn="base" latinLnBrk="0" hangingPunct="1">
                        <a:lnSpc>
                          <a:spcPct val="100000"/>
                        </a:lnSpc>
                        <a:spcBef>
                          <a:spcPct val="20000"/>
                        </a:spcBef>
                        <a:spcAft>
                          <a:spcPct val="0"/>
                        </a:spcAft>
                        <a:buClr>
                          <a:schemeClr val="hlink"/>
                        </a:buClr>
                        <a:buSzPct val="120000"/>
                        <a:buFontTx/>
                        <a:buNone/>
                        <a:tabLst/>
                      </a:pPr>
                      <a:r>
                        <a:rPr kumimoji="0" lang="en-US" altLang="en-US" sz="2800" b="0"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rPr>
                        <a:t>A</a:t>
                      </a:r>
                    </a:p>
                  </a:txBody>
                  <a:tcPr anchor="ctr" horzOverflow="overflow">
                    <a:lnL w="12700" cap="flat" cmpd="sng" algn="ctr">
                      <a:solidFill>
                        <a:schemeClr val="bg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120000"/>
                        <a:defRPr sz="2800">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1pPr>
                      <a:lvl2pPr>
                        <a:spcBef>
                          <a:spcPct val="20000"/>
                        </a:spcBef>
                        <a:buFont typeface="Tahoma" panose="020B0604030504040204" pitchFamily="34" charset="0"/>
                        <a:defRPr sz="2400">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2pPr>
                      <a:lvl3pPr>
                        <a:spcBef>
                          <a:spcPct val="20000"/>
                        </a:spcBef>
                        <a:buClr>
                          <a:schemeClr val="hlink"/>
                        </a:buClr>
                        <a:buSzPct val="120000"/>
                        <a:defRPr sz="2000">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3pPr>
                      <a:lvl4pPr>
                        <a:spcBef>
                          <a:spcPct val="20000"/>
                        </a:spcBef>
                        <a:buFont typeface="Tahoma" panose="020B0604030504040204" pitchFamily="34" charset="0"/>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4pPr>
                      <a:lvl5pPr>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5pPr>
                      <a:lvl6pPr algn="r" rtl="1"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6pPr>
                      <a:lvl7pPr algn="r" rtl="1"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7pPr>
                      <a:lvl8pPr algn="r" rtl="1"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8pPr>
                      <a:lvl9pPr algn="r" rtl="1"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9pPr>
                    </a:lstStyle>
                    <a:p>
                      <a:pPr marL="0" marR="0" lvl="0" indent="0" algn="ctr" defTabSz="914400" rtl="1" eaLnBrk="1" fontAlgn="base" latinLnBrk="0" hangingPunct="1">
                        <a:lnSpc>
                          <a:spcPct val="100000"/>
                        </a:lnSpc>
                        <a:spcBef>
                          <a:spcPct val="20000"/>
                        </a:spcBef>
                        <a:spcAft>
                          <a:spcPct val="0"/>
                        </a:spcAft>
                        <a:buClr>
                          <a:schemeClr val="hlink"/>
                        </a:buClr>
                        <a:buSzPct val="120000"/>
                        <a:buFontTx/>
                        <a:buNone/>
                        <a:tabLst/>
                      </a:pPr>
                      <a:r>
                        <a:rPr kumimoji="0" lang="en-US" altLang="en-US" sz="2800" b="0"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rPr>
                        <a:t>4</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120000"/>
                        <a:defRPr sz="2800">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1pPr>
                      <a:lvl2pPr>
                        <a:spcBef>
                          <a:spcPct val="20000"/>
                        </a:spcBef>
                        <a:buFont typeface="Tahoma" panose="020B0604030504040204" pitchFamily="34" charset="0"/>
                        <a:defRPr sz="2400">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2pPr>
                      <a:lvl3pPr>
                        <a:spcBef>
                          <a:spcPct val="20000"/>
                        </a:spcBef>
                        <a:buClr>
                          <a:schemeClr val="hlink"/>
                        </a:buClr>
                        <a:buSzPct val="120000"/>
                        <a:defRPr sz="2000">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3pPr>
                      <a:lvl4pPr>
                        <a:spcBef>
                          <a:spcPct val="20000"/>
                        </a:spcBef>
                        <a:buFont typeface="Tahoma" panose="020B0604030504040204" pitchFamily="34" charset="0"/>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4pPr>
                      <a:lvl5pPr>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5pPr>
                      <a:lvl6pPr algn="r" rtl="1"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6pPr>
                      <a:lvl7pPr algn="r" rtl="1"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7pPr>
                      <a:lvl8pPr algn="r" rtl="1"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8pPr>
                      <a:lvl9pPr algn="r" rtl="1"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9pPr>
                    </a:lstStyle>
                    <a:p>
                      <a:pPr marL="0" marR="0" lvl="0" indent="0" algn="ctr" defTabSz="914400" rtl="1" eaLnBrk="1" fontAlgn="base" latinLnBrk="0" hangingPunct="1">
                        <a:lnSpc>
                          <a:spcPct val="100000"/>
                        </a:lnSpc>
                        <a:spcBef>
                          <a:spcPct val="20000"/>
                        </a:spcBef>
                        <a:spcAft>
                          <a:spcPct val="0"/>
                        </a:spcAft>
                        <a:buClr>
                          <a:schemeClr val="hlink"/>
                        </a:buClr>
                        <a:buSzPct val="120000"/>
                        <a:buFontTx/>
                        <a:buNone/>
                        <a:tabLst/>
                      </a:pPr>
                      <a:r>
                        <a:rPr kumimoji="0" lang="en-US" altLang="en-US" sz="2800" b="0"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rPr>
                        <a:t>5</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120000"/>
                        <a:defRPr sz="2800">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1pPr>
                      <a:lvl2pPr>
                        <a:spcBef>
                          <a:spcPct val="20000"/>
                        </a:spcBef>
                        <a:buFont typeface="Tahoma" panose="020B0604030504040204" pitchFamily="34" charset="0"/>
                        <a:defRPr sz="2400">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2pPr>
                      <a:lvl3pPr>
                        <a:spcBef>
                          <a:spcPct val="20000"/>
                        </a:spcBef>
                        <a:buClr>
                          <a:schemeClr val="hlink"/>
                        </a:buClr>
                        <a:buSzPct val="120000"/>
                        <a:defRPr sz="2000">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3pPr>
                      <a:lvl4pPr>
                        <a:spcBef>
                          <a:spcPct val="20000"/>
                        </a:spcBef>
                        <a:buFont typeface="Tahoma" panose="020B0604030504040204" pitchFamily="34" charset="0"/>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4pPr>
                      <a:lvl5pPr>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5pPr>
                      <a:lvl6pPr algn="r" rtl="1"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6pPr>
                      <a:lvl7pPr algn="r" rtl="1"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7pPr>
                      <a:lvl8pPr algn="r" rtl="1"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8pPr>
                      <a:lvl9pPr algn="r" rtl="1"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9pPr>
                    </a:lstStyle>
                    <a:p>
                      <a:pPr marL="0" marR="0" lvl="0" indent="0" algn="ctr" defTabSz="914400" rtl="1" eaLnBrk="1" fontAlgn="base" latinLnBrk="0" hangingPunct="1">
                        <a:lnSpc>
                          <a:spcPct val="100000"/>
                        </a:lnSpc>
                        <a:spcBef>
                          <a:spcPct val="20000"/>
                        </a:spcBef>
                        <a:spcAft>
                          <a:spcPct val="0"/>
                        </a:spcAft>
                        <a:buClr>
                          <a:schemeClr val="hlink"/>
                        </a:buClr>
                        <a:buSzPct val="120000"/>
                        <a:buFontTx/>
                        <a:buNone/>
                        <a:tabLst/>
                      </a:pPr>
                      <a:r>
                        <a:rPr kumimoji="0" lang="en-US" altLang="en-US" sz="2800" b="0"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rPr>
                        <a:t>10</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120000"/>
                        <a:defRPr sz="2800">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1pPr>
                      <a:lvl2pPr>
                        <a:spcBef>
                          <a:spcPct val="20000"/>
                        </a:spcBef>
                        <a:buFont typeface="Tahoma" panose="020B0604030504040204" pitchFamily="34" charset="0"/>
                        <a:defRPr sz="2400">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2pPr>
                      <a:lvl3pPr>
                        <a:spcBef>
                          <a:spcPct val="20000"/>
                        </a:spcBef>
                        <a:buClr>
                          <a:schemeClr val="hlink"/>
                        </a:buClr>
                        <a:buSzPct val="120000"/>
                        <a:defRPr sz="2000">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3pPr>
                      <a:lvl4pPr>
                        <a:spcBef>
                          <a:spcPct val="20000"/>
                        </a:spcBef>
                        <a:buFont typeface="Tahoma" panose="020B0604030504040204" pitchFamily="34" charset="0"/>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4pPr>
                      <a:lvl5pPr>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5pPr>
                      <a:lvl6pPr algn="r" rtl="1"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6pPr>
                      <a:lvl7pPr algn="r" rtl="1"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7pPr>
                      <a:lvl8pPr algn="r" rtl="1"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8pPr>
                      <a:lvl9pPr algn="r" rtl="1"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9pPr>
                    </a:lstStyle>
                    <a:p>
                      <a:pPr marL="0" marR="0" lvl="0" indent="0" algn="ctr" defTabSz="914400" rtl="1" eaLnBrk="1" fontAlgn="base" latinLnBrk="0" hangingPunct="1">
                        <a:lnSpc>
                          <a:spcPct val="100000"/>
                        </a:lnSpc>
                        <a:spcBef>
                          <a:spcPct val="20000"/>
                        </a:spcBef>
                        <a:spcAft>
                          <a:spcPct val="0"/>
                        </a:spcAft>
                        <a:buClr>
                          <a:schemeClr val="hlink"/>
                        </a:buClr>
                        <a:buSzPct val="120000"/>
                        <a:buFontTx/>
                        <a:buNone/>
                        <a:tabLst/>
                      </a:pPr>
                      <a:r>
                        <a:rPr kumimoji="0" lang="en-US" altLang="en-US" sz="2800" b="0"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rPr>
                        <a:t>200</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051927969"/>
                  </a:ext>
                </a:extLst>
              </a:tr>
              <a:tr h="750888">
                <a:tc>
                  <a:txBody>
                    <a:bodyPr/>
                    <a:lstStyle>
                      <a:lvl1pPr>
                        <a:spcBef>
                          <a:spcPct val="20000"/>
                        </a:spcBef>
                        <a:buClr>
                          <a:schemeClr val="hlink"/>
                        </a:buClr>
                        <a:buSzPct val="120000"/>
                        <a:defRPr sz="2800">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1pPr>
                      <a:lvl2pPr>
                        <a:spcBef>
                          <a:spcPct val="20000"/>
                        </a:spcBef>
                        <a:buFont typeface="Tahoma" panose="020B0604030504040204" pitchFamily="34" charset="0"/>
                        <a:defRPr sz="2400">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2pPr>
                      <a:lvl3pPr>
                        <a:spcBef>
                          <a:spcPct val="20000"/>
                        </a:spcBef>
                        <a:buClr>
                          <a:schemeClr val="hlink"/>
                        </a:buClr>
                        <a:buSzPct val="120000"/>
                        <a:defRPr sz="2000">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3pPr>
                      <a:lvl4pPr>
                        <a:spcBef>
                          <a:spcPct val="20000"/>
                        </a:spcBef>
                        <a:buFont typeface="Tahoma" panose="020B0604030504040204" pitchFamily="34" charset="0"/>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4pPr>
                      <a:lvl5pPr>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5pPr>
                      <a:lvl6pPr algn="r" rtl="1"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6pPr>
                      <a:lvl7pPr algn="r" rtl="1"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7pPr>
                      <a:lvl8pPr algn="r" rtl="1"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8pPr>
                      <a:lvl9pPr algn="r" rtl="1"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9pPr>
                    </a:lstStyle>
                    <a:p>
                      <a:pPr marL="0" marR="0" lvl="0" indent="0" algn="ctr" defTabSz="914400" rtl="1" eaLnBrk="1" fontAlgn="base" latinLnBrk="0" hangingPunct="1">
                        <a:lnSpc>
                          <a:spcPct val="100000"/>
                        </a:lnSpc>
                        <a:spcBef>
                          <a:spcPct val="20000"/>
                        </a:spcBef>
                        <a:spcAft>
                          <a:spcPct val="0"/>
                        </a:spcAft>
                        <a:buClr>
                          <a:schemeClr val="hlink"/>
                        </a:buClr>
                        <a:buSzPct val="120000"/>
                        <a:buFontTx/>
                        <a:buNone/>
                        <a:tabLst/>
                      </a:pPr>
                      <a:r>
                        <a:rPr kumimoji="0" lang="en-US" altLang="en-US" sz="2800" b="0"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rPr>
                        <a:t>B</a:t>
                      </a:r>
                    </a:p>
                  </a:txBody>
                  <a:tcPr anchor="ctr" horzOverflow="overflow">
                    <a:lnL w="12700" cap="flat" cmpd="sng" algn="ctr">
                      <a:solidFill>
                        <a:schemeClr val="bg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120000"/>
                        <a:defRPr sz="2800">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1pPr>
                      <a:lvl2pPr>
                        <a:spcBef>
                          <a:spcPct val="20000"/>
                        </a:spcBef>
                        <a:buFont typeface="Tahoma" panose="020B0604030504040204" pitchFamily="34" charset="0"/>
                        <a:defRPr sz="2400">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2pPr>
                      <a:lvl3pPr>
                        <a:spcBef>
                          <a:spcPct val="20000"/>
                        </a:spcBef>
                        <a:buClr>
                          <a:schemeClr val="hlink"/>
                        </a:buClr>
                        <a:buSzPct val="120000"/>
                        <a:defRPr sz="2000">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3pPr>
                      <a:lvl4pPr>
                        <a:spcBef>
                          <a:spcPct val="20000"/>
                        </a:spcBef>
                        <a:buFont typeface="Tahoma" panose="020B0604030504040204" pitchFamily="34" charset="0"/>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4pPr>
                      <a:lvl5pPr>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5pPr>
                      <a:lvl6pPr algn="r" rtl="1"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6pPr>
                      <a:lvl7pPr algn="r" rtl="1"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7pPr>
                      <a:lvl8pPr algn="r" rtl="1"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8pPr>
                      <a:lvl9pPr algn="r" rtl="1"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9pPr>
                    </a:lstStyle>
                    <a:p>
                      <a:pPr marL="0" marR="0" lvl="0" indent="0" algn="ctr" defTabSz="914400" rtl="1" eaLnBrk="1" fontAlgn="base" latinLnBrk="0" hangingPunct="1">
                        <a:lnSpc>
                          <a:spcPct val="100000"/>
                        </a:lnSpc>
                        <a:spcBef>
                          <a:spcPct val="20000"/>
                        </a:spcBef>
                        <a:spcAft>
                          <a:spcPct val="0"/>
                        </a:spcAft>
                        <a:buClr>
                          <a:schemeClr val="hlink"/>
                        </a:buClr>
                        <a:buSzPct val="120000"/>
                        <a:buFontTx/>
                        <a:buNone/>
                        <a:tabLst/>
                      </a:pPr>
                      <a:r>
                        <a:rPr kumimoji="0" lang="en-US" altLang="en-US" sz="2800" b="0"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rPr>
                        <a:t>4</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120000"/>
                        <a:defRPr sz="2800">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1pPr>
                      <a:lvl2pPr>
                        <a:spcBef>
                          <a:spcPct val="20000"/>
                        </a:spcBef>
                        <a:buFont typeface="Tahoma" panose="020B0604030504040204" pitchFamily="34" charset="0"/>
                        <a:defRPr sz="2400">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2pPr>
                      <a:lvl3pPr>
                        <a:spcBef>
                          <a:spcPct val="20000"/>
                        </a:spcBef>
                        <a:buClr>
                          <a:schemeClr val="hlink"/>
                        </a:buClr>
                        <a:buSzPct val="120000"/>
                        <a:defRPr sz="2000">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3pPr>
                      <a:lvl4pPr>
                        <a:spcBef>
                          <a:spcPct val="20000"/>
                        </a:spcBef>
                        <a:buFont typeface="Tahoma" panose="020B0604030504040204" pitchFamily="34" charset="0"/>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4pPr>
                      <a:lvl5pPr>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5pPr>
                      <a:lvl6pPr algn="r" rtl="1"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6pPr>
                      <a:lvl7pPr algn="r" rtl="1"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7pPr>
                      <a:lvl8pPr algn="r" rtl="1"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8pPr>
                      <a:lvl9pPr algn="r" rtl="1"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9pPr>
                    </a:lstStyle>
                    <a:p>
                      <a:pPr marL="0" marR="0" lvl="0" indent="0" algn="ctr" defTabSz="914400" rtl="1" eaLnBrk="1" fontAlgn="base" latinLnBrk="0" hangingPunct="1">
                        <a:lnSpc>
                          <a:spcPct val="100000"/>
                        </a:lnSpc>
                        <a:spcBef>
                          <a:spcPct val="20000"/>
                        </a:spcBef>
                        <a:spcAft>
                          <a:spcPct val="0"/>
                        </a:spcAft>
                        <a:buClr>
                          <a:schemeClr val="hlink"/>
                        </a:buClr>
                        <a:buSzPct val="120000"/>
                        <a:buFontTx/>
                        <a:buNone/>
                        <a:tabLst/>
                      </a:pPr>
                      <a:r>
                        <a:rPr kumimoji="0" lang="en-US" altLang="en-US" sz="2800" b="0"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rPr>
                        <a:t>8</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120000"/>
                        <a:defRPr sz="2800">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1pPr>
                      <a:lvl2pPr>
                        <a:spcBef>
                          <a:spcPct val="20000"/>
                        </a:spcBef>
                        <a:buFont typeface="Tahoma" panose="020B0604030504040204" pitchFamily="34" charset="0"/>
                        <a:defRPr sz="2400">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2pPr>
                      <a:lvl3pPr>
                        <a:spcBef>
                          <a:spcPct val="20000"/>
                        </a:spcBef>
                        <a:buClr>
                          <a:schemeClr val="hlink"/>
                        </a:buClr>
                        <a:buSzPct val="120000"/>
                        <a:defRPr sz="2000">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3pPr>
                      <a:lvl4pPr>
                        <a:spcBef>
                          <a:spcPct val="20000"/>
                        </a:spcBef>
                        <a:buFont typeface="Tahoma" panose="020B0604030504040204" pitchFamily="34" charset="0"/>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4pPr>
                      <a:lvl5pPr>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5pPr>
                      <a:lvl6pPr algn="r" rtl="1"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6pPr>
                      <a:lvl7pPr algn="r" rtl="1"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7pPr>
                      <a:lvl8pPr algn="r" rtl="1"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8pPr>
                      <a:lvl9pPr algn="r" rtl="1"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9pPr>
                    </a:lstStyle>
                    <a:p>
                      <a:pPr marL="0" marR="0" lvl="0" indent="0" algn="ctr" defTabSz="914400" rtl="1" eaLnBrk="1" fontAlgn="base" latinLnBrk="0" hangingPunct="1">
                        <a:lnSpc>
                          <a:spcPct val="100000"/>
                        </a:lnSpc>
                        <a:spcBef>
                          <a:spcPct val="20000"/>
                        </a:spcBef>
                        <a:spcAft>
                          <a:spcPct val="0"/>
                        </a:spcAft>
                        <a:buClr>
                          <a:schemeClr val="hlink"/>
                        </a:buClr>
                        <a:buSzPct val="120000"/>
                        <a:buFontTx/>
                        <a:buNone/>
                        <a:tabLst/>
                      </a:pPr>
                      <a:r>
                        <a:rPr kumimoji="0" lang="en-US" altLang="en-US" sz="2800" b="0"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rPr>
                        <a:t>2</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120000"/>
                        <a:defRPr sz="2800">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1pPr>
                      <a:lvl2pPr>
                        <a:spcBef>
                          <a:spcPct val="20000"/>
                        </a:spcBef>
                        <a:buFont typeface="Tahoma" panose="020B0604030504040204" pitchFamily="34" charset="0"/>
                        <a:defRPr sz="2400">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2pPr>
                      <a:lvl3pPr>
                        <a:spcBef>
                          <a:spcPct val="20000"/>
                        </a:spcBef>
                        <a:buClr>
                          <a:schemeClr val="hlink"/>
                        </a:buClr>
                        <a:buSzPct val="120000"/>
                        <a:defRPr sz="2000">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3pPr>
                      <a:lvl4pPr>
                        <a:spcBef>
                          <a:spcPct val="20000"/>
                        </a:spcBef>
                        <a:buFont typeface="Tahoma" panose="020B0604030504040204" pitchFamily="34" charset="0"/>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4pPr>
                      <a:lvl5pPr>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5pPr>
                      <a:lvl6pPr algn="r" rtl="1"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6pPr>
                      <a:lvl7pPr algn="r" rtl="1"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7pPr>
                      <a:lvl8pPr algn="r" rtl="1"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8pPr>
                      <a:lvl9pPr algn="r" rtl="1"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9pPr>
                    </a:lstStyle>
                    <a:p>
                      <a:pPr marL="0" marR="0" lvl="0" indent="0" algn="ctr" defTabSz="914400" rtl="1" eaLnBrk="1" fontAlgn="base" latinLnBrk="0" hangingPunct="1">
                        <a:lnSpc>
                          <a:spcPct val="100000"/>
                        </a:lnSpc>
                        <a:spcBef>
                          <a:spcPct val="20000"/>
                        </a:spcBef>
                        <a:spcAft>
                          <a:spcPct val="0"/>
                        </a:spcAft>
                        <a:buClr>
                          <a:schemeClr val="hlink"/>
                        </a:buClr>
                        <a:buSzPct val="120000"/>
                        <a:buFontTx/>
                        <a:buNone/>
                        <a:tabLst/>
                      </a:pPr>
                      <a:r>
                        <a:rPr kumimoji="0" lang="en-US" altLang="en-US" sz="2800" b="0"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rPr>
                        <a:t>64</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992198003"/>
                  </a:ext>
                </a:extLst>
              </a:tr>
              <a:tr h="750888">
                <a:tc>
                  <a:txBody>
                    <a:bodyPr/>
                    <a:lstStyle>
                      <a:lvl1pPr>
                        <a:spcBef>
                          <a:spcPct val="20000"/>
                        </a:spcBef>
                        <a:buClr>
                          <a:schemeClr val="hlink"/>
                        </a:buClr>
                        <a:buSzPct val="120000"/>
                        <a:defRPr sz="2800">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1pPr>
                      <a:lvl2pPr>
                        <a:spcBef>
                          <a:spcPct val="20000"/>
                        </a:spcBef>
                        <a:buFont typeface="Tahoma" panose="020B0604030504040204" pitchFamily="34" charset="0"/>
                        <a:defRPr sz="2400">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2pPr>
                      <a:lvl3pPr>
                        <a:spcBef>
                          <a:spcPct val="20000"/>
                        </a:spcBef>
                        <a:buClr>
                          <a:schemeClr val="hlink"/>
                        </a:buClr>
                        <a:buSzPct val="120000"/>
                        <a:defRPr sz="2000">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3pPr>
                      <a:lvl4pPr>
                        <a:spcBef>
                          <a:spcPct val="20000"/>
                        </a:spcBef>
                        <a:buFont typeface="Tahoma" panose="020B0604030504040204" pitchFamily="34" charset="0"/>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4pPr>
                      <a:lvl5pPr>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5pPr>
                      <a:lvl6pPr algn="r" rtl="1"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6pPr>
                      <a:lvl7pPr algn="r" rtl="1"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7pPr>
                      <a:lvl8pPr algn="r" rtl="1"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8pPr>
                      <a:lvl9pPr algn="r" rtl="1"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9pPr>
                    </a:lstStyle>
                    <a:p>
                      <a:pPr marL="0" marR="0" lvl="0" indent="0" algn="ctr" defTabSz="914400" rtl="1" eaLnBrk="1" fontAlgn="base" latinLnBrk="0" hangingPunct="1">
                        <a:lnSpc>
                          <a:spcPct val="100000"/>
                        </a:lnSpc>
                        <a:spcBef>
                          <a:spcPct val="20000"/>
                        </a:spcBef>
                        <a:spcAft>
                          <a:spcPct val="0"/>
                        </a:spcAft>
                        <a:buClr>
                          <a:schemeClr val="hlink"/>
                        </a:buClr>
                        <a:buSzPct val="120000"/>
                        <a:buFontTx/>
                        <a:buNone/>
                        <a:tabLst/>
                      </a:pPr>
                      <a:r>
                        <a:rPr kumimoji="0" lang="en-US" altLang="en-US" sz="2800" b="0"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rPr>
                        <a:t>C</a:t>
                      </a:r>
                    </a:p>
                  </a:txBody>
                  <a:tcPr anchor="ctr" horzOverflow="overflow">
                    <a:lnL w="12700" cap="flat" cmpd="sng" algn="ctr">
                      <a:solidFill>
                        <a:schemeClr val="bg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120000"/>
                        <a:defRPr sz="2800">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1pPr>
                      <a:lvl2pPr>
                        <a:spcBef>
                          <a:spcPct val="20000"/>
                        </a:spcBef>
                        <a:buFont typeface="Tahoma" panose="020B0604030504040204" pitchFamily="34" charset="0"/>
                        <a:defRPr sz="2400">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2pPr>
                      <a:lvl3pPr>
                        <a:spcBef>
                          <a:spcPct val="20000"/>
                        </a:spcBef>
                        <a:buClr>
                          <a:schemeClr val="hlink"/>
                        </a:buClr>
                        <a:buSzPct val="120000"/>
                        <a:defRPr sz="2000">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3pPr>
                      <a:lvl4pPr>
                        <a:spcBef>
                          <a:spcPct val="20000"/>
                        </a:spcBef>
                        <a:buFont typeface="Tahoma" panose="020B0604030504040204" pitchFamily="34" charset="0"/>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4pPr>
                      <a:lvl5pPr>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5pPr>
                      <a:lvl6pPr algn="r" rtl="1"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6pPr>
                      <a:lvl7pPr algn="r" rtl="1"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7pPr>
                      <a:lvl8pPr algn="r" rtl="1"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8pPr>
                      <a:lvl9pPr algn="r" rtl="1"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9pPr>
                    </a:lstStyle>
                    <a:p>
                      <a:pPr marL="0" marR="0" lvl="0" indent="0" algn="ctr" defTabSz="914400" rtl="1" eaLnBrk="1" fontAlgn="base" latinLnBrk="0" hangingPunct="1">
                        <a:lnSpc>
                          <a:spcPct val="100000"/>
                        </a:lnSpc>
                        <a:spcBef>
                          <a:spcPct val="20000"/>
                        </a:spcBef>
                        <a:spcAft>
                          <a:spcPct val="0"/>
                        </a:spcAft>
                        <a:buClr>
                          <a:schemeClr val="hlink"/>
                        </a:buClr>
                        <a:buSzPct val="120000"/>
                        <a:buFontTx/>
                        <a:buNone/>
                        <a:tabLst/>
                      </a:pPr>
                      <a:r>
                        <a:rPr kumimoji="0" lang="en-US" altLang="en-US" sz="2800" b="0"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rPr>
                        <a:t>9</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120000"/>
                        <a:defRPr sz="2800">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1pPr>
                      <a:lvl2pPr>
                        <a:spcBef>
                          <a:spcPct val="20000"/>
                        </a:spcBef>
                        <a:buFont typeface="Tahoma" panose="020B0604030504040204" pitchFamily="34" charset="0"/>
                        <a:defRPr sz="2400">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2pPr>
                      <a:lvl3pPr>
                        <a:spcBef>
                          <a:spcPct val="20000"/>
                        </a:spcBef>
                        <a:buClr>
                          <a:schemeClr val="hlink"/>
                        </a:buClr>
                        <a:buSzPct val="120000"/>
                        <a:defRPr sz="2000">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3pPr>
                      <a:lvl4pPr>
                        <a:spcBef>
                          <a:spcPct val="20000"/>
                        </a:spcBef>
                        <a:buFont typeface="Tahoma" panose="020B0604030504040204" pitchFamily="34" charset="0"/>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4pPr>
                      <a:lvl5pPr>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5pPr>
                      <a:lvl6pPr algn="r" rtl="1"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6pPr>
                      <a:lvl7pPr algn="r" rtl="1"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7pPr>
                      <a:lvl8pPr algn="r" rtl="1"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8pPr>
                      <a:lvl9pPr algn="r" rtl="1"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9pPr>
                    </a:lstStyle>
                    <a:p>
                      <a:pPr marL="0" marR="0" lvl="0" indent="0" algn="ctr" defTabSz="914400" rtl="1" eaLnBrk="1" fontAlgn="base" latinLnBrk="0" hangingPunct="1">
                        <a:lnSpc>
                          <a:spcPct val="100000"/>
                        </a:lnSpc>
                        <a:spcBef>
                          <a:spcPct val="20000"/>
                        </a:spcBef>
                        <a:spcAft>
                          <a:spcPct val="0"/>
                        </a:spcAft>
                        <a:buClr>
                          <a:schemeClr val="hlink"/>
                        </a:buClr>
                        <a:buSzPct val="120000"/>
                        <a:buFontTx/>
                        <a:buNone/>
                        <a:tabLst/>
                      </a:pPr>
                      <a:r>
                        <a:rPr kumimoji="0" lang="en-US" altLang="en-US" sz="2800" b="0"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rPr>
                        <a:t>2</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120000"/>
                        <a:defRPr sz="2800">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1pPr>
                      <a:lvl2pPr>
                        <a:spcBef>
                          <a:spcPct val="20000"/>
                        </a:spcBef>
                        <a:buFont typeface="Tahoma" panose="020B0604030504040204" pitchFamily="34" charset="0"/>
                        <a:defRPr sz="2400">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2pPr>
                      <a:lvl3pPr>
                        <a:spcBef>
                          <a:spcPct val="20000"/>
                        </a:spcBef>
                        <a:buClr>
                          <a:schemeClr val="hlink"/>
                        </a:buClr>
                        <a:buSzPct val="120000"/>
                        <a:defRPr sz="2000">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3pPr>
                      <a:lvl4pPr>
                        <a:spcBef>
                          <a:spcPct val="20000"/>
                        </a:spcBef>
                        <a:buFont typeface="Tahoma" panose="020B0604030504040204" pitchFamily="34" charset="0"/>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4pPr>
                      <a:lvl5pPr>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5pPr>
                      <a:lvl6pPr algn="r" rtl="1"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6pPr>
                      <a:lvl7pPr algn="r" rtl="1"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7pPr>
                      <a:lvl8pPr algn="r" rtl="1"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8pPr>
                      <a:lvl9pPr algn="r" rtl="1"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9pPr>
                    </a:lstStyle>
                    <a:p>
                      <a:pPr marL="0" marR="0" lvl="0" indent="0" algn="ctr" defTabSz="914400" rtl="1" eaLnBrk="1" fontAlgn="base" latinLnBrk="0" hangingPunct="1">
                        <a:lnSpc>
                          <a:spcPct val="100000"/>
                        </a:lnSpc>
                        <a:spcBef>
                          <a:spcPct val="20000"/>
                        </a:spcBef>
                        <a:spcAft>
                          <a:spcPct val="0"/>
                        </a:spcAft>
                        <a:buClr>
                          <a:schemeClr val="hlink"/>
                        </a:buClr>
                        <a:buSzPct val="120000"/>
                        <a:buFontTx/>
                        <a:buNone/>
                        <a:tabLst/>
                      </a:pPr>
                      <a:r>
                        <a:rPr kumimoji="0" lang="en-US" altLang="en-US" sz="2800" b="0"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rPr>
                        <a:t>1</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120000"/>
                        <a:defRPr sz="2800">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1pPr>
                      <a:lvl2pPr>
                        <a:spcBef>
                          <a:spcPct val="20000"/>
                        </a:spcBef>
                        <a:buFont typeface="Tahoma" panose="020B0604030504040204" pitchFamily="34" charset="0"/>
                        <a:defRPr sz="2400">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2pPr>
                      <a:lvl3pPr>
                        <a:spcBef>
                          <a:spcPct val="20000"/>
                        </a:spcBef>
                        <a:buClr>
                          <a:schemeClr val="hlink"/>
                        </a:buClr>
                        <a:buSzPct val="120000"/>
                        <a:defRPr sz="2000">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3pPr>
                      <a:lvl4pPr>
                        <a:spcBef>
                          <a:spcPct val="20000"/>
                        </a:spcBef>
                        <a:buFont typeface="Tahoma" panose="020B0604030504040204" pitchFamily="34" charset="0"/>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4pPr>
                      <a:lvl5pPr>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5pPr>
                      <a:lvl6pPr algn="r" rtl="1"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6pPr>
                      <a:lvl7pPr algn="r" rtl="1"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7pPr>
                      <a:lvl8pPr algn="r" rtl="1"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8pPr>
                      <a:lvl9pPr algn="r" rtl="1"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9pPr>
                    </a:lstStyle>
                    <a:p>
                      <a:pPr marL="0" marR="0" lvl="0" indent="0" algn="ctr" defTabSz="914400" rtl="1" eaLnBrk="1" fontAlgn="base" latinLnBrk="0" hangingPunct="1">
                        <a:lnSpc>
                          <a:spcPct val="100000"/>
                        </a:lnSpc>
                        <a:spcBef>
                          <a:spcPct val="20000"/>
                        </a:spcBef>
                        <a:spcAft>
                          <a:spcPct val="0"/>
                        </a:spcAft>
                        <a:buClr>
                          <a:schemeClr val="hlink"/>
                        </a:buClr>
                        <a:buSzPct val="120000"/>
                        <a:buFontTx/>
                        <a:buNone/>
                        <a:tabLst/>
                      </a:pPr>
                      <a:r>
                        <a:rPr kumimoji="0" lang="en-US" altLang="en-US" sz="2800" b="0"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rPr>
                        <a:t>18</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685803764"/>
                  </a:ext>
                </a:extLst>
              </a:tr>
            </a:tbl>
          </a:graphicData>
        </a:graphic>
      </p:graphicFrame>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ext Box 1026"/>
          <p:cNvSpPr txBox="1">
            <a:spLocks noChangeArrowheads="1"/>
          </p:cNvSpPr>
          <p:nvPr/>
        </p:nvSpPr>
        <p:spPr bwMode="auto">
          <a:xfrm>
            <a:off x="533400" y="533400"/>
            <a:ext cx="8001000" cy="11604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spcBef>
                <a:spcPct val="50000"/>
              </a:spcBef>
            </a:pPr>
            <a:r>
              <a:rPr lang="ar-SA" altLang="en-US" sz="2800" b="1">
                <a:latin typeface="Times New Roman" panose="02020603050405020304" pitchFamily="18" charset="0"/>
                <a:cs typeface="Jadid" pitchFamily="2" charset="0"/>
              </a:rPr>
              <a:t>مراحل اجراي:  </a:t>
            </a:r>
            <a:r>
              <a:rPr lang="en-US" altLang="en-US" sz="2800" b="1">
                <a:latin typeface="Times New Roman" panose="02020603050405020304" pitchFamily="18" charset="0"/>
                <a:cs typeface="Jadid" pitchFamily="2" charset="0"/>
              </a:rPr>
              <a:t>FMEA</a:t>
            </a:r>
            <a:endParaRPr lang="ar-SA" altLang="en-US" sz="2800" b="1">
              <a:latin typeface="Times New Roman" panose="02020603050405020304" pitchFamily="18" charset="0"/>
              <a:cs typeface="Jadid" pitchFamily="2" charset="0"/>
            </a:endParaRPr>
          </a:p>
          <a:p>
            <a:pPr algn="just">
              <a:spcBef>
                <a:spcPct val="50000"/>
              </a:spcBef>
            </a:pPr>
            <a:r>
              <a:rPr lang="ar-SA" altLang="en-US" sz="2800">
                <a:latin typeface="Times New Roman" panose="02020603050405020304" pitchFamily="18" charset="0"/>
                <a:cs typeface="Nazanin" pitchFamily="2" charset="0"/>
              </a:rPr>
              <a:t>1-3- روش جديد: استفاده از نمودار ناحيه‌اي در كنار </a:t>
            </a:r>
            <a:r>
              <a:rPr lang="en-US" altLang="en-US" sz="2800">
                <a:latin typeface="Times New Roman" panose="02020603050405020304" pitchFamily="18" charset="0"/>
                <a:cs typeface="Nazanin" pitchFamily="2" charset="0"/>
              </a:rPr>
              <a:t>RPN</a:t>
            </a:r>
            <a:endParaRPr lang="ar-SA" altLang="en-US" sz="2800">
              <a:latin typeface="Times New Roman" panose="02020603050405020304" pitchFamily="18" charset="0"/>
              <a:cs typeface="Nazanin" pitchFamily="2" charset="0"/>
            </a:endParaRPr>
          </a:p>
        </p:txBody>
      </p:sp>
      <p:graphicFrame>
        <p:nvGraphicFramePr>
          <p:cNvPr id="24579" name="Object 1027"/>
          <p:cNvGraphicFramePr>
            <a:graphicFrameLocks noChangeAspect="1"/>
          </p:cNvGraphicFramePr>
          <p:nvPr/>
        </p:nvGraphicFramePr>
        <p:xfrm>
          <a:off x="1524000" y="1922463"/>
          <a:ext cx="6072188" cy="4378325"/>
        </p:xfrm>
        <a:graphic>
          <a:graphicData uri="http://schemas.openxmlformats.org/presentationml/2006/ole">
            <mc:AlternateContent xmlns:mc="http://schemas.openxmlformats.org/markup-compatibility/2006">
              <mc:Choice xmlns:v="urn:schemas-microsoft-com:vml" Requires="v">
                <p:oleObj spid="_x0000_s24586" name="Chart" r:id="rId3" imgW="6096000" imgH="4067192" progId="MSGraph.Chart.8">
                  <p:embed followColorScheme="full"/>
                </p:oleObj>
              </mc:Choice>
              <mc:Fallback>
                <p:oleObj name="Chart" r:id="rId3" imgW="6096000" imgH="4067192" progId="MSGraph.Chart.8">
                  <p:embed followColorScheme="full"/>
                  <p:pic>
                    <p:nvPicPr>
                      <p:cNvPr id="0" name="Object 102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24000" y="1922463"/>
                        <a:ext cx="6072188" cy="43783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24580" name="Line 1028"/>
          <p:cNvSpPr>
            <a:spLocks noChangeShapeType="1"/>
          </p:cNvSpPr>
          <p:nvPr/>
        </p:nvSpPr>
        <p:spPr bwMode="auto">
          <a:xfrm>
            <a:off x="2057400" y="4495800"/>
            <a:ext cx="2590800" cy="11430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4581" name="Line 1029"/>
          <p:cNvSpPr>
            <a:spLocks noChangeShapeType="1"/>
          </p:cNvSpPr>
          <p:nvPr/>
        </p:nvSpPr>
        <p:spPr bwMode="auto">
          <a:xfrm>
            <a:off x="2051050" y="2924175"/>
            <a:ext cx="4959350" cy="2714625"/>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aphicFrame>
        <p:nvGraphicFramePr>
          <p:cNvPr id="24582" name="Object 1030"/>
          <p:cNvGraphicFramePr>
            <a:graphicFrameLocks noChangeAspect="1"/>
          </p:cNvGraphicFramePr>
          <p:nvPr/>
        </p:nvGraphicFramePr>
        <p:xfrm>
          <a:off x="1524000" y="1905000"/>
          <a:ext cx="6096000" cy="4395788"/>
        </p:xfrm>
        <a:graphic>
          <a:graphicData uri="http://schemas.openxmlformats.org/presentationml/2006/ole">
            <mc:AlternateContent xmlns:mc="http://schemas.openxmlformats.org/markup-compatibility/2006">
              <mc:Choice xmlns:v="urn:schemas-microsoft-com:vml" Requires="v">
                <p:oleObj spid="_x0000_s24587" name="Chart" r:id="rId5" imgW="6096000" imgH="4067192" progId="MSGraph.Chart.8">
                  <p:embed followColorScheme="full"/>
                </p:oleObj>
              </mc:Choice>
              <mc:Fallback>
                <p:oleObj name="Chart" r:id="rId5" imgW="6096000" imgH="4067192" progId="MSGraph.Chart.8">
                  <p:embed followColorScheme="full"/>
                  <p:pic>
                    <p:nvPicPr>
                      <p:cNvPr id="0" name="Object 1030"/>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524000" y="1905000"/>
                        <a:ext cx="6096000" cy="4395788"/>
                      </a:xfrm>
                      <a:prstGeom prst="rect">
                        <a:avLst/>
                      </a:prstGeom>
                      <a:noFill/>
                      <a:ln w="9525">
                        <a:solidFill>
                          <a:srgbClr val="FF66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24584" name="Line 1032"/>
          <p:cNvSpPr>
            <a:spLocks noChangeShapeType="1"/>
          </p:cNvSpPr>
          <p:nvPr/>
        </p:nvSpPr>
        <p:spPr bwMode="auto">
          <a:xfrm>
            <a:off x="2051050" y="2924175"/>
            <a:ext cx="4537075" cy="2736850"/>
          </a:xfrm>
          <a:prstGeom prst="line">
            <a:avLst/>
          </a:prstGeom>
          <a:noFill/>
          <a:ln w="952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4585" name="Line 1033"/>
          <p:cNvSpPr>
            <a:spLocks noChangeShapeType="1"/>
          </p:cNvSpPr>
          <p:nvPr/>
        </p:nvSpPr>
        <p:spPr bwMode="auto">
          <a:xfrm>
            <a:off x="2051050" y="4581525"/>
            <a:ext cx="1800225" cy="1008063"/>
          </a:xfrm>
          <a:prstGeom prst="line">
            <a:avLst/>
          </a:prstGeom>
          <a:noFill/>
          <a:ln w="952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5" name="Text Box 3"/>
          <p:cNvSpPr txBox="1">
            <a:spLocks noChangeArrowheads="1"/>
          </p:cNvSpPr>
          <p:nvPr/>
        </p:nvSpPr>
        <p:spPr bwMode="auto">
          <a:xfrm>
            <a:off x="533400" y="533400"/>
            <a:ext cx="8001000" cy="5375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spcBef>
                <a:spcPct val="50000"/>
              </a:spcBef>
            </a:pPr>
            <a:r>
              <a:rPr lang="ar-SA" altLang="en-US" sz="2800" b="1">
                <a:latin typeface="Times New Roman" panose="02020603050405020304" pitchFamily="18" charset="0"/>
                <a:cs typeface="Jadid" pitchFamily="2" charset="0"/>
              </a:rPr>
              <a:t>مراحل اجراي:  </a:t>
            </a:r>
            <a:r>
              <a:rPr lang="en-US" altLang="en-US" sz="2800" b="1">
                <a:latin typeface="Times New Roman" panose="02020603050405020304" pitchFamily="18" charset="0"/>
                <a:cs typeface="Jadid" pitchFamily="2" charset="0"/>
              </a:rPr>
              <a:t>FMEA</a:t>
            </a:r>
            <a:endParaRPr lang="ar-SA" altLang="en-US" sz="2800" b="1">
              <a:latin typeface="Times New Roman" panose="02020603050405020304" pitchFamily="18" charset="0"/>
              <a:cs typeface="Jadid" pitchFamily="2" charset="0"/>
            </a:endParaRPr>
          </a:p>
          <a:p>
            <a:pPr algn="just">
              <a:spcBef>
                <a:spcPct val="50000"/>
              </a:spcBef>
            </a:pPr>
            <a:endParaRPr lang="ar-SA" altLang="en-US" sz="1600" b="1">
              <a:latin typeface="Times New Roman" panose="02020603050405020304" pitchFamily="18" charset="0"/>
              <a:cs typeface="Nazanin" pitchFamily="2" charset="0"/>
            </a:endParaRPr>
          </a:p>
          <a:p>
            <a:pPr algn="just">
              <a:spcBef>
                <a:spcPct val="50000"/>
              </a:spcBef>
            </a:pPr>
            <a:r>
              <a:rPr lang="ar-SA" altLang="en-US" sz="2800" b="1">
                <a:latin typeface="Times New Roman" panose="02020603050405020304" pitchFamily="18" charset="0"/>
                <a:cs typeface="Nazanin" pitchFamily="2" charset="0"/>
              </a:rPr>
              <a:t>4- تعيين اقدامات لازم</a:t>
            </a:r>
          </a:p>
          <a:p>
            <a:pPr algn="just">
              <a:spcBef>
                <a:spcPct val="50000"/>
              </a:spcBef>
            </a:pPr>
            <a:r>
              <a:rPr lang="ar-SA" altLang="en-US" sz="2800">
                <a:latin typeface="Times New Roman" panose="02020603050405020304" pitchFamily="18" charset="0"/>
                <a:cs typeface="Nazanin" pitchFamily="2" charset="0"/>
              </a:rPr>
              <a:t>1-4- حذف وقوع (</a:t>
            </a:r>
            <a:r>
              <a:rPr lang="en-US" altLang="en-US" sz="2800">
                <a:latin typeface="Times New Roman" panose="02020603050405020304" pitchFamily="18" charset="0"/>
                <a:cs typeface="Nazanin" pitchFamily="2" charset="0"/>
              </a:rPr>
              <a:t>Eliminate the occurrence</a:t>
            </a:r>
            <a:r>
              <a:rPr lang="ar-SA" altLang="en-US" sz="2800">
                <a:latin typeface="Times New Roman" panose="02020603050405020304" pitchFamily="18" charset="0"/>
                <a:cs typeface="Nazanin" pitchFamily="2" charset="0"/>
              </a:rPr>
              <a:t>)</a:t>
            </a:r>
          </a:p>
          <a:p>
            <a:pPr algn="just">
              <a:spcBef>
                <a:spcPct val="50000"/>
              </a:spcBef>
            </a:pPr>
            <a:r>
              <a:rPr lang="ar-SA" altLang="en-US" sz="2800">
                <a:latin typeface="Times New Roman" panose="02020603050405020304" pitchFamily="18" charset="0"/>
                <a:cs typeface="Nazanin" pitchFamily="2" charset="0"/>
              </a:rPr>
              <a:t>2-4- كاهش شدت (</a:t>
            </a:r>
            <a:r>
              <a:rPr lang="en-US" altLang="en-US" sz="2800">
                <a:latin typeface="Times New Roman" panose="02020603050405020304" pitchFamily="18" charset="0"/>
                <a:cs typeface="Nazanin" pitchFamily="2" charset="0"/>
              </a:rPr>
              <a:t>Reduce the severity</a:t>
            </a:r>
            <a:r>
              <a:rPr lang="ar-SA" altLang="en-US" sz="2800">
                <a:latin typeface="Times New Roman" panose="02020603050405020304" pitchFamily="18" charset="0"/>
                <a:cs typeface="Nazanin" pitchFamily="2" charset="0"/>
              </a:rPr>
              <a:t>)</a:t>
            </a:r>
          </a:p>
          <a:p>
            <a:pPr algn="just">
              <a:spcBef>
                <a:spcPct val="50000"/>
              </a:spcBef>
            </a:pPr>
            <a:r>
              <a:rPr lang="ar-SA" altLang="en-US" sz="2800">
                <a:latin typeface="Times New Roman" panose="02020603050405020304" pitchFamily="18" charset="0"/>
                <a:cs typeface="Nazanin" pitchFamily="2" charset="0"/>
              </a:rPr>
              <a:t>3-4- كاهش وقوع (</a:t>
            </a:r>
            <a:r>
              <a:rPr lang="en-US" altLang="en-US" sz="2800">
                <a:latin typeface="Times New Roman" panose="02020603050405020304" pitchFamily="18" charset="0"/>
                <a:cs typeface="Nazanin" pitchFamily="2" charset="0"/>
              </a:rPr>
              <a:t>Reduce the occurrence</a:t>
            </a:r>
            <a:r>
              <a:rPr lang="ar-SA" altLang="en-US" sz="2800">
                <a:latin typeface="Times New Roman" panose="02020603050405020304" pitchFamily="18" charset="0"/>
                <a:cs typeface="Nazanin" pitchFamily="2" charset="0"/>
              </a:rPr>
              <a:t>)</a:t>
            </a:r>
          </a:p>
          <a:p>
            <a:pPr algn="just">
              <a:spcBef>
                <a:spcPct val="50000"/>
              </a:spcBef>
            </a:pPr>
            <a:r>
              <a:rPr lang="ar-SA" altLang="en-US" sz="2800">
                <a:latin typeface="Times New Roman" panose="02020603050405020304" pitchFamily="18" charset="0"/>
                <a:cs typeface="Nazanin" pitchFamily="2" charset="0"/>
              </a:rPr>
              <a:t>4-4- بهبود تشخيص (</a:t>
            </a:r>
            <a:r>
              <a:rPr lang="en-US" altLang="en-US" sz="2800">
                <a:latin typeface="Times New Roman" panose="02020603050405020304" pitchFamily="18" charset="0"/>
                <a:cs typeface="Nazanin" pitchFamily="2" charset="0"/>
              </a:rPr>
              <a:t>Improve the detection</a:t>
            </a:r>
            <a:r>
              <a:rPr lang="ar-SA" altLang="en-US" sz="2800">
                <a:latin typeface="Times New Roman" panose="02020603050405020304" pitchFamily="18" charset="0"/>
                <a:cs typeface="Nazanin" pitchFamily="2" charset="0"/>
              </a:rPr>
              <a:t>)</a:t>
            </a:r>
          </a:p>
          <a:p>
            <a:pPr algn="just">
              <a:spcBef>
                <a:spcPct val="50000"/>
              </a:spcBef>
            </a:pPr>
            <a:r>
              <a:rPr lang="ar-SA" altLang="en-US" sz="2800">
                <a:latin typeface="Times New Roman" panose="02020603050405020304" pitchFamily="18" charset="0"/>
                <a:cs typeface="Nazanin" pitchFamily="2" charset="0"/>
              </a:rPr>
              <a:t>	1-4-4- قبل از رسيدن به مشتري </a:t>
            </a:r>
          </a:p>
          <a:p>
            <a:pPr algn="just">
              <a:spcBef>
                <a:spcPct val="50000"/>
              </a:spcBef>
            </a:pPr>
            <a:r>
              <a:rPr lang="ar-SA" altLang="en-US" sz="2800">
                <a:latin typeface="Times New Roman" panose="02020603050405020304" pitchFamily="18" charset="0"/>
                <a:cs typeface="Nazanin" pitchFamily="2" charset="0"/>
              </a:rPr>
              <a:t>	2-4-4- بعد از رسيدن به مشتري </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ext Box 2"/>
          <p:cNvSpPr txBox="1">
            <a:spLocks noChangeArrowheads="1"/>
          </p:cNvSpPr>
          <p:nvPr/>
        </p:nvSpPr>
        <p:spPr bwMode="auto">
          <a:xfrm>
            <a:off x="533400" y="533400"/>
            <a:ext cx="8001000" cy="56499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spcBef>
                <a:spcPct val="50000"/>
              </a:spcBef>
            </a:pPr>
            <a:r>
              <a:rPr lang="ar-SA" altLang="en-US" sz="2800" b="1">
                <a:latin typeface="Times New Roman" panose="02020603050405020304" pitchFamily="18" charset="0"/>
                <a:cs typeface="Jadid" pitchFamily="2" charset="0"/>
              </a:rPr>
              <a:t>چه موقع از  </a:t>
            </a:r>
            <a:r>
              <a:rPr lang="en-US" altLang="en-US" sz="2800" b="1">
                <a:latin typeface="Times New Roman" panose="02020603050405020304" pitchFamily="18" charset="0"/>
                <a:cs typeface="Jadid" pitchFamily="2" charset="0"/>
              </a:rPr>
              <a:t>FMEA</a:t>
            </a:r>
            <a:r>
              <a:rPr lang="ar-SA" altLang="en-US" sz="2800" b="1">
                <a:latin typeface="Times New Roman" panose="02020603050405020304" pitchFamily="18" charset="0"/>
                <a:cs typeface="Jadid" pitchFamily="2" charset="0"/>
              </a:rPr>
              <a:t> استفاده مي‌شود:</a:t>
            </a:r>
          </a:p>
          <a:p>
            <a:pPr algn="just">
              <a:spcBef>
                <a:spcPct val="50000"/>
              </a:spcBef>
              <a:buFontTx/>
              <a:buChar char="-"/>
            </a:pPr>
            <a:endParaRPr lang="ar-SA" altLang="en-US" sz="2800" b="1">
              <a:latin typeface="Times New Roman" panose="02020603050405020304" pitchFamily="18" charset="0"/>
              <a:cs typeface="Nazanin" pitchFamily="2" charset="0"/>
            </a:endParaRPr>
          </a:p>
          <a:p>
            <a:pPr algn="just">
              <a:spcBef>
                <a:spcPct val="50000"/>
              </a:spcBef>
              <a:buFontTx/>
              <a:buChar char="-"/>
            </a:pPr>
            <a:r>
              <a:rPr lang="ar-SA" altLang="en-US" sz="2800" b="1">
                <a:latin typeface="Times New Roman" panose="02020603050405020304" pitchFamily="18" charset="0"/>
                <a:cs typeface="Nazanin" pitchFamily="2" charset="0"/>
              </a:rPr>
              <a:t>طراحي محصول جديد، فرايند جديد، خدمت جديد . </a:t>
            </a:r>
          </a:p>
          <a:p>
            <a:pPr algn="just">
              <a:spcBef>
                <a:spcPct val="50000"/>
              </a:spcBef>
            </a:pPr>
            <a:endParaRPr lang="ar-SA" altLang="en-US" sz="2800" b="1">
              <a:latin typeface="Times New Roman" panose="02020603050405020304" pitchFamily="18" charset="0"/>
              <a:cs typeface="Nazanin" pitchFamily="2" charset="0"/>
            </a:endParaRPr>
          </a:p>
          <a:p>
            <a:pPr algn="just">
              <a:spcBef>
                <a:spcPct val="50000"/>
              </a:spcBef>
              <a:buFontTx/>
              <a:buChar char="-"/>
            </a:pPr>
            <a:r>
              <a:rPr lang="ar-SA" altLang="en-US" sz="2800" b="1">
                <a:latin typeface="Times New Roman" panose="02020603050405020304" pitchFamily="18" charset="0"/>
                <a:cs typeface="Nazanin" pitchFamily="2" charset="0"/>
              </a:rPr>
              <a:t> تغيير محصول، فرايند، خدمت</a:t>
            </a:r>
          </a:p>
          <a:p>
            <a:pPr algn="just">
              <a:spcBef>
                <a:spcPct val="50000"/>
              </a:spcBef>
            </a:pPr>
            <a:endParaRPr lang="ar-SA" altLang="en-US" sz="2800" b="1">
              <a:latin typeface="Times New Roman" panose="02020603050405020304" pitchFamily="18" charset="0"/>
              <a:cs typeface="Nazanin" pitchFamily="2" charset="0"/>
            </a:endParaRPr>
          </a:p>
          <a:p>
            <a:pPr algn="just">
              <a:spcBef>
                <a:spcPct val="50000"/>
              </a:spcBef>
              <a:buFontTx/>
              <a:buChar char="-"/>
            </a:pPr>
            <a:r>
              <a:rPr lang="ar-SA" altLang="en-US" sz="2800" b="1">
                <a:latin typeface="Times New Roman" panose="02020603050405020304" pitchFamily="18" charset="0"/>
                <a:cs typeface="Nazanin" pitchFamily="2" charset="0"/>
              </a:rPr>
              <a:t> بهبود مستمر </a:t>
            </a:r>
          </a:p>
          <a:p>
            <a:pPr algn="ctr">
              <a:spcBef>
                <a:spcPct val="50000"/>
              </a:spcBef>
            </a:pPr>
            <a:endParaRPr lang="ar-SA" altLang="en-US" sz="2800" b="1">
              <a:latin typeface="Times New Roman" panose="02020603050405020304" pitchFamily="18" charset="0"/>
              <a:cs typeface="Nazanin" pitchFamily="2" charset="0"/>
            </a:endParaRPr>
          </a:p>
          <a:p>
            <a:pPr algn="ctr">
              <a:spcBef>
                <a:spcPct val="50000"/>
              </a:spcBef>
            </a:pPr>
            <a:r>
              <a:rPr lang="en-US" altLang="en-US" sz="2800" b="1">
                <a:latin typeface="Times New Roman" panose="02020603050405020304" pitchFamily="18" charset="0"/>
                <a:cs typeface="Nazanin" pitchFamily="2" charset="0"/>
              </a:rPr>
              <a:t>FMEA</a:t>
            </a:r>
            <a:r>
              <a:rPr lang="ar-SA" altLang="en-US" sz="2800" b="1">
                <a:latin typeface="Times New Roman" panose="02020603050405020304" pitchFamily="18" charset="0"/>
                <a:cs typeface="Nazanin" pitchFamily="2" charset="0"/>
              </a:rPr>
              <a:t> يك كار تيمي است</a:t>
            </a:r>
            <a:endParaRPr lang="ar-SA" altLang="en-US" sz="2800">
              <a:latin typeface="Times New Roman" panose="02020603050405020304" pitchFamily="18" charset="0"/>
              <a:cs typeface="Nazanin" pitchFamily="2" charset="0"/>
            </a:endParaRPr>
          </a:p>
        </p:txBody>
      </p:sp>
      <p:pic>
        <p:nvPicPr>
          <p:cNvPr id="25603" name="Picture 3" descr="pe01846_"/>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90600" y="3657600"/>
            <a:ext cx="3810000" cy="167322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ext Box 2"/>
          <p:cNvSpPr txBox="1">
            <a:spLocks noChangeArrowheads="1"/>
          </p:cNvSpPr>
          <p:nvPr/>
        </p:nvSpPr>
        <p:spPr bwMode="auto">
          <a:xfrm>
            <a:off x="533400" y="533400"/>
            <a:ext cx="8001000" cy="5457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571500" indent="-571500" algn="l" rtl="0">
              <a:defRPr sz="2400">
                <a:solidFill>
                  <a:schemeClr val="tx1"/>
                </a:solidFill>
                <a:latin typeface="Times New Roman" panose="02020603050405020304" pitchFamily="18" charset="0"/>
                <a:cs typeface="Times New Roman" panose="02020603050405020304" pitchFamily="18" charset="0"/>
              </a:defRPr>
            </a:lvl1pPr>
            <a:lvl2pPr marL="762000" algn="l" rtl="0">
              <a:defRPr sz="2400">
                <a:solidFill>
                  <a:schemeClr val="tx1"/>
                </a:solidFill>
                <a:latin typeface="Times New Roman" panose="02020603050405020304" pitchFamily="18" charset="0"/>
                <a:cs typeface="Times New Roman" panose="02020603050405020304" pitchFamily="18" charset="0"/>
              </a:defRPr>
            </a:lvl2pPr>
            <a:lvl3pPr marL="952500" algn="l" rtl="0">
              <a:defRPr sz="2400">
                <a:solidFill>
                  <a:schemeClr val="tx1"/>
                </a:solidFill>
                <a:latin typeface="Times New Roman" panose="02020603050405020304" pitchFamily="18" charset="0"/>
                <a:cs typeface="Times New Roman" panose="02020603050405020304" pitchFamily="18" charset="0"/>
              </a:defRPr>
            </a:lvl3pPr>
            <a:lvl4pPr algn="l" rtl="0">
              <a:defRPr sz="2400">
                <a:solidFill>
                  <a:schemeClr val="tx1"/>
                </a:solidFill>
                <a:latin typeface="Times New Roman" panose="02020603050405020304" pitchFamily="18" charset="0"/>
                <a:cs typeface="Times New Roman" panose="02020603050405020304" pitchFamily="18" charset="0"/>
              </a:defRPr>
            </a:lvl4pPr>
            <a:lvl5pPr algn="l" rtl="0">
              <a:defRPr sz="2400">
                <a:solidFill>
                  <a:schemeClr val="tx1"/>
                </a:solidFill>
                <a:latin typeface="Times New Roman" panose="02020603050405020304" pitchFamily="18" charset="0"/>
                <a:cs typeface="Times New Roman" panose="02020603050405020304" pitchFamily="18" charset="0"/>
              </a:defRPr>
            </a:lvl5pPr>
            <a:lvl6pPr fontAlgn="base">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6pPr>
            <a:lvl7pPr fontAlgn="base">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7pPr>
            <a:lvl8pPr fontAlgn="base">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8pPr>
            <a:lvl9pPr fontAlgn="base">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9pPr>
          </a:lstStyle>
          <a:p>
            <a:pPr algn="just" rtl="1">
              <a:spcBef>
                <a:spcPct val="50000"/>
              </a:spcBef>
            </a:pPr>
            <a:r>
              <a:rPr lang="ar-SA" altLang="en-US" sz="3200" b="1">
                <a:cs typeface="Jadid" pitchFamily="2" charset="0"/>
              </a:rPr>
              <a:t>فوايد  </a:t>
            </a:r>
            <a:r>
              <a:rPr lang="en-US" altLang="en-US" sz="3200" b="1">
                <a:cs typeface="Jadid" pitchFamily="2" charset="0"/>
              </a:rPr>
              <a:t>FMEA</a:t>
            </a:r>
            <a:endParaRPr lang="ar-SA" altLang="en-US" sz="3200" b="1">
              <a:cs typeface="Jadid" pitchFamily="2" charset="0"/>
            </a:endParaRPr>
          </a:p>
          <a:p>
            <a:pPr algn="just" rtl="1">
              <a:spcBef>
                <a:spcPct val="50000"/>
              </a:spcBef>
              <a:buFont typeface="Wingdings" panose="05000000000000000000" pitchFamily="2" charset="2"/>
              <a:buChar char="§"/>
            </a:pPr>
            <a:r>
              <a:rPr lang="ar-SA" altLang="en-US" sz="3200">
                <a:cs typeface="Nazanin" pitchFamily="2" charset="0"/>
              </a:rPr>
              <a:t> 1- كاهش موارد خرابي محصول </a:t>
            </a:r>
          </a:p>
          <a:p>
            <a:pPr algn="just" rtl="1">
              <a:spcBef>
                <a:spcPct val="50000"/>
              </a:spcBef>
              <a:buFont typeface="Wingdings" panose="05000000000000000000" pitchFamily="2" charset="2"/>
              <a:buChar char="§"/>
            </a:pPr>
            <a:r>
              <a:rPr lang="ar-SA" altLang="en-US" sz="3200">
                <a:cs typeface="Nazanin" pitchFamily="2" charset="0"/>
              </a:rPr>
              <a:t>2- كاهش دوره تكوين محصول </a:t>
            </a:r>
          </a:p>
          <a:p>
            <a:pPr algn="just" rtl="1">
              <a:spcBef>
                <a:spcPct val="50000"/>
              </a:spcBef>
              <a:buFont typeface="Wingdings" panose="05000000000000000000" pitchFamily="2" charset="2"/>
              <a:buChar char="§"/>
            </a:pPr>
            <a:r>
              <a:rPr lang="ar-SA" altLang="en-US" sz="3200">
                <a:cs typeface="Nazanin" pitchFamily="2" charset="0"/>
              </a:rPr>
              <a:t>3- پرهيز از هزينه دوباره كاري‌ها </a:t>
            </a:r>
          </a:p>
          <a:p>
            <a:pPr algn="just" rtl="1">
              <a:spcBef>
                <a:spcPct val="50000"/>
              </a:spcBef>
              <a:buFont typeface="Wingdings" panose="05000000000000000000" pitchFamily="2" charset="2"/>
              <a:buChar char="§"/>
            </a:pPr>
            <a:r>
              <a:rPr lang="ar-SA" altLang="en-US" sz="3200">
                <a:cs typeface="Nazanin" pitchFamily="2" charset="0"/>
              </a:rPr>
              <a:t>4- تامين اطلاعات مفيد براي صحه گذاري طراحي </a:t>
            </a:r>
          </a:p>
          <a:p>
            <a:pPr algn="just" rtl="1">
              <a:spcBef>
                <a:spcPct val="50000"/>
              </a:spcBef>
              <a:buFont typeface="Wingdings" panose="05000000000000000000" pitchFamily="2" charset="2"/>
              <a:buChar char="§"/>
            </a:pPr>
            <a:r>
              <a:rPr lang="ar-SA" altLang="en-US" sz="3200">
                <a:cs typeface="Nazanin" pitchFamily="2" charset="0"/>
              </a:rPr>
              <a:t>5- شناسايي ويژگي‌هايي از محصول كه نيازمند كنترل هاي ويژه است </a:t>
            </a:r>
          </a:p>
          <a:p>
            <a:pPr algn="just" rtl="1">
              <a:spcBef>
                <a:spcPct val="50000"/>
              </a:spcBef>
              <a:buFont typeface="Wingdings" panose="05000000000000000000" pitchFamily="2" charset="2"/>
              <a:buChar char="§"/>
            </a:pPr>
            <a:r>
              <a:rPr lang="ar-SA" altLang="en-US" sz="3200">
                <a:cs typeface="Nazanin" pitchFamily="2" charset="0"/>
              </a:rPr>
              <a:t>6- اولويت بندي اقدامات مرتبط با بهبود طراحي </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ext Box 2"/>
          <p:cNvSpPr txBox="1">
            <a:spLocks noChangeArrowheads="1"/>
          </p:cNvSpPr>
          <p:nvPr/>
        </p:nvSpPr>
        <p:spPr bwMode="auto">
          <a:xfrm>
            <a:off x="533400" y="533400"/>
            <a:ext cx="8001000" cy="6189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81000" indent="-381000" algn="l" rtl="0">
              <a:tabLst>
                <a:tab pos="381000" algn="l"/>
              </a:tabLst>
              <a:defRPr sz="2400">
                <a:solidFill>
                  <a:schemeClr val="tx1"/>
                </a:solidFill>
                <a:latin typeface="Times New Roman" panose="02020603050405020304" pitchFamily="18" charset="0"/>
                <a:cs typeface="Times New Roman" panose="02020603050405020304" pitchFamily="18" charset="0"/>
              </a:defRPr>
            </a:lvl1pPr>
            <a:lvl2pPr marL="762000" algn="l" rtl="0">
              <a:tabLst>
                <a:tab pos="381000" algn="l"/>
              </a:tabLst>
              <a:defRPr sz="2400">
                <a:solidFill>
                  <a:schemeClr val="tx1"/>
                </a:solidFill>
                <a:latin typeface="Times New Roman" panose="02020603050405020304" pitchFamily="18" charset="0"/>
                <a:cs typeface="Times New Roman" panose="02020603050405020304" pitchFamily="18" charset="0"/>
              </a:defRPr>
            </a:lvl2pPr>
            <a:lvl3pPr marL="952500" algn="l" rtl="0">
              <a:tabLst>
                <a:tab pos="381000" algn="l"/>
              </a:tabLst>
              <a:defRPr sz="2400">
                <a:solidFill>
                  <a:schemeClr val="tx1"/>
                </a:solidFill>
                <a:latin typeface="Times New Roman" panose="02020603050405020304" pitchFamily="18" charset="0"/>
                <a:cs typeface="Times New Roman" panose="02020603050405020304" pitchFamily="18" charset="0"/>
              </a:defRPr>
            </a:lvl3pPr>
            <a:lvl4pPr algn="l" rtl="0">
              <a:tabLst>
                <a:tab pos="381000" algn="l"/>
              </a:tabLst>
              <a:defRPr sz="2400">
                <a:solidFill>
                  <a:schemeClr val="tx1"/>
                </a:solidFill>
                <a:latin typeface="Times New Roman" panose="02020603050405020304" pitchFamily="18" charset="0"/>
                <a:cs typeface="Times New Roman" panose="02020603050405020304" pitchFamily="18" charset="0"/>
              </a:defRPr>
            </a:lvl4pPr>
            <a:lvl5pPr algn="l" rtl="0">
              <a:tabLst>
                <a:tab pos="381000" algn="l"/>
              </a:tabLst>
              <a:defRPr sz="2400">
                <a:solidFill>
                  <a:schemeClr val="tx1"/>
                </a:solidFill>
                <a:latin typeface="Times New Roman" panose="02020603050405020304" pitchFamily="18" charset="0"/>
                <a:cs typeface="Times New Roman" panose="02020603050405020304" pitchFamily="18" charset="0"/>
              </a:defRPr>
            </a:lvl5pPr>
            <a:lvl6pPr fontAlgn="base">
              <a:spcBef>
                <a:spcPct val="0"/>
              </a:spcBef>
              <a:spcAft>
                <a:spcPct val="0"/>
              </a:spcAft>
              <a:tabLst>
                <a:tab pos="381000" algn="l"/>
              </a:tabLst>
              <a:defRPr sz="2400">
                <a:solidFill>
                  <a:schemeClr val="tx1"/>
                </a:solidFill>
                <a:latin typeface="Times New Roman" panose="02020603050405020304" pitchFamily="18" charset="0"/>
                <a:cs typeface="Times New Roman" panose="02020603050405020304" pitchFamily="18" charset="0"/>
              </a:defRPr>
            </a:lvl6pPr>
            <a:lvl7pPr fontAlgn="base">
              <a:spcBef>
                <a:spcPct val="0"/>
              </a:spcBef>
              <a:spcAft>
                <a:spcPct val="0"/>
              </a:spcAft>
              <a:tabLst>
                <a:tab pos="381000" algn="l"/>
              </a:tabLst>
              <a:defRPr sz="2400">
                <a:solidFill>
                  <a:schemeClr val="tx1"/>
                </a:solidFill>
                <a:latin typeface="Times New Roman" panose="02020603050405020304" pitchFamily="18" charset="0"/>
                <a:cs typeface="Times New Roman" panose="02020603050405020304" pitchFamily="18" charset="0"/>
              </a:defRPr>
            </a:lvl7pPr>
            <a:lvl8pPr fontAlgn="base">
              <a:spcBef>
                <a:spcPct val="0"/>
              </a:spcBef>
              <a:spcAft>
                <a:spcPct val="0"/>
              </a:spcAft>
              <a:tabLst>
                <a:tab pos="381000" algn="l"/>
              </a:tabLst>
              <a:defRPr sz="2400">
                <a:solidFill>
                  <a:schemeClr val="tx1"/>
                </a:solidFill>
                <a:latin typeface="Times New Roman" panose="02020603050405020304" pitchFamily="18" charset="0"/>
                <a:cs typeface="Times New Roman" panose="02020603050405020304" pitchFamily="18" charset="0"/>
              </a:defRPr>
            </a:lvl8pPr>
            <a:lvl9pPr fontAlgn="base">
              <a:spcBef>
                <a:spcPct val="0"/>
              </a:spcBef>
              <a:spcAft>
                <a:spcPct val="0"/>
              </a:spcAft>
              <a:tabLst>
                <a:tab pos="381000" algn="l"/>
              </a:tabLst>
              <a:defRPr sz="2400">
                <a:solidFill>
                  <a:schemeClr val="tx1"/>
                </a:solidFill>
                <a:latin typeface="Times New Roman" panose="02020603050405020304" pitchFamily="18" charset="0"/>
                <a:cs typeface="Times New Roman" panose="02020603050405020304" pitchFamily="18" charset="0"/>
              </a:defRPr>
            </a:lvl9pPr>
          </a:lstStyle>
          <a:p>
            <a:pPr algn="just" rtl="1">
              <a:spcBef>
                <a:spcPct val="50000"/>
              </a:spcBef>
            </a:pPr>
            <a:r>
              <a:rPr lang="ar-SA" altLang="en-US" sz="3200" b="1">
                <a:cs typeface="Jadid" pitchFamily="2" charset="0"/>
              </a:rPr>
              <a:t>فوايد  </a:t>
            </a:r>
            <a:r>
              <a:rPr lang="en-US" altLang="en-US" sz="3200" b="1">
                <a:cs typeface="Jadid" pitchFamily="2" charset="0"/>
              </a:rPr>
              <a:t>FMEA</a:t>
            </a:r>
            <a:endParaRPr lang="ar-SA" altLang="en-US" sz="3200" b="1">
              <a:cs typeface="Jadid" pitchFamily="2" charset="0"/>
            </a:endParaRPr>
          </a:p>
          <a:p>
            <a:pPr algn="just" rtl="1">
              <a:spcBef>
                <a:spcPct val="50000"/>
              </a:spcBef>
              <a:buFont typeface="Wingdings" panose="05000000000000000000" pitchFamily="2" charset="2"/>
              <a:buChar char="§"/>
            </a:pPr>
            <a:r>
              <a:rPr lang="ar-SA" altLang="en-US" sz="3200">
                <a:cs typeface="Nazanin" pitchFamily="2" charset="0"/>
              </a:rPr>
              <a:t> 7- تقويت حسن تعلق تيمي نسبت به پروژه </a:t>
            </a:r>
          </a:p>
          <a:p>
            <a:pPr algn="just" rtl="1">
              <a:spcBef>
                <a:spcPct val="50000"/>
              </a:spcBef>
              <a:buFont typeface="Wingdings" panose="05000000000000000000" pitchFamily="2" charset="2"/>
              <a:buChar char="§"/>
            </a:pPr>
            <a:r>
              <a:rPr lang="ar-SA" altLang="en-US" sz="3200">
                <a:cs typeface="Nazanin" pitchFamily="2" charset="0"/>
              </a:rPr>
              <a:t>8- كمك مي‌كند تا فعاليت‌هاي بهبود فرآيند به ترتيب اهميت، اولويت بندي شوند. </a:t>
            </a:r>
          </a:p>
          <a:p>
            <a:pPr algn="just" rtl="1">
              <a:spcBef>
                <a:spcPct val="50000"/>
              </a:spcBef>
              <a:buFont typeface="Wingdings" panose="05000000000000000000" pitchFamily="2" charset="2"/>
              <a:buChar char="§"/>
            </a:pPr>
            <a:r>
              <a:rPr lang="ar-SA" altLang="en-US" sz="3200">
                <a:cs typeface="Nazanin" pitchFamily="2" charset="0"/>
              </a:rPr>
              <a:t>9- افزايش احساس تعلق به فرآيند در اعضاي تيم </a:t>
            </a:r>
          </a:p>
          <a:p>
            <a:pPr algn="just" rtl="1">
              <a:spcBef>
                <a:spcPct val="50000"/>
              </a:spcBef>
              <a:buFont typeface="Wingdings" panose="05000000000000000000" pitchFamily="2" charset="2"/>
              <a:buChar char="§"/>
            </a:pPr>
            <a:r>
              <a:rPr lang="ar-SA" altLang="en-US" sz="3200">
                <a:cs typeface="Nazanin" pitchFamily="2" charset="0"/>
              </a:rPr>
              <a:t>10- توليد يكنواخت تر و ثبات بيشتر خروجي فرآيند</a:t>
            </a:r>
          </a:p>
          <a:p>
            <a:pPr algn="just" rtl="1">
              <a:spcBef>
                <a:spcPct val="50000"/>
              </a:spcBef>
              <a:buFont typeface="Wingdings" panose="05000000000000000000" pitchFamily="2" charset="2"/>
              <a:buChar char="§"/>
            </a:pPr>
            <a:r>
              <a:rPr lang="ar-SA" altLang="en-US" sz="3200">
                <a:cs typeface="Nazanin" pitchFamily="2" charset="0"/>
              </a:rPr>
              <a:t>11- كاهش برگشتي‌هان و ضايعات </a:t>
            </a:r>
          </a:p>
          <a:p>
            <a:pPr algn="just" rtl="1">
              <a:spcBef>
                <a:spcPct val="50000"/>
              </a:spcBef>
              <a:buFont typeface="Wingdings" panose="05000000000000000000" pitchFamily="2" charset="2"/>
              <a:buChar char="§"/>
            </a:pPr>
            <a:r>
              <a:rPr lang="ar-SA" altLang="en-US" sz="3200">
                <a:cs typeface="Nazanin" pitchFamily="2" charset="0"/>
              </a:rPr>
              <a:t>12- افزايش بهره وري </a:t>
            </a:r>
          </a:p>
          <a:p>
            <a:pPr algn="just" rtl="1">
              <a:spcBef>
                <a:spcPct val="50000"/>
              </a:spcBef>
              <a:buFont typeface="Wingdings" panose="05000000000000000000" pitchFamily="2" charset="2"/>
              <a:buChar char="§"/>
            </a:pPr>
            <a:r>
              <a:rPr lang="ar-SA" altLang="en-US" sz="3200">
                <a:cs typeface="Nazanin" pitchFamily="2" charset="0"/>
              </a:rPr>
              <a:t>13- تسهيل فرآيند توليد</a:t>
            </a:r>
          </a:p>
        </p:txBody>
      </p:sp>
    </p:spTree>
  </p:cSld>
  <p:clrMapOvr>
    <a:masterClrMapping/>
  </p:clrMapOvr>
</p:sld>
</file>

<file path=ppt/theme/theme1.xml><?xml version="1.0" encoding="utf-8"?>
<a:theme xmlns:a="http://schemas.openxmlformats.org/drawingml/2006/main" name="Ocean">
  <a:themeElements>
    <a:clrScheme name="Ocean 1">
      <a:dk1>
        <a:srgbClr val="010199"/>
      </a:dk1>
      <a:lt1>
        <a:srgbClr val="FFFFFF"/>
      </a:lt1>
      <a:dk2>
        <a:srgbClr val="000099"/>
      </a:dk2>
      <a:lt2>
        <a:srgbClr val="FFFFFF"/>
      </a:lt2>
      <a:accent1>
        <a:srgbClr val="33CCCC"/>
      </a:accent1>
      <a:accent2>
        <a:srgbClr val="00C600"/>
      </a:accent2>
      <a:accent3>
        <a:srgbClr val="AAAACA"/>
      </a:accent3>
      <a:accent4>
        <a:srgbClr val="DADADA"/>
      </a:accent4>
      <a:accent5>
        <a:srgbClr val="ADE2E2"/>
      </a:accent5>
      <a:accent6>
        <a:srgbClr val="00B300"/>
      </a:accent6>
      <a:hlink>
        <a:srgbClr val="FFCC00"/>
      </a:hlink>
      <a:folHlink>
        <a:srgbClr val="6699FF"/>
      </a:folHlink>
    </a:clrScheme>
    <a:fontScheme name="Ocean">
      <a:majorFont>
        <a:latin typeface="Tahoma"/>
        <a:ea typeface=""/>
        <a:cs typeface="Arial"/>
      </a:majorFont>
      <a:minorFont>
        <a:latin typeface="Tahoma"/>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r" defTabSz="914400" rtl="1" eaLnBrk="1" fontAlgn="base" latinLnBrk="0" hangingPunct="1">
          <a:lnSpc>
            <a:spcPct val="100000"/>
          </a:lnSpc>
          <a:spcBef>
            <a:spcPct val="0"/>
          </a:spcBef>
          <a:spcAft>
            <a:spcPct val="0"/>
          </a:spcAft>
          <a:buClrTx/>
          <a:buSzTx/>
          <a:buFontTx/>
          <a:buNone/>
          <a:tabLst/>
          <a:defRPr kumimoji="0" lang="en-US" altLang="en-US" sz="1800" b="0" i="0" u="none" strike="noStrike" cap="none" normalizeH="0" baseline="0" smtClean="0">
            <a:ln>
              <a:noFill/>
            </a:ln>
            <a:solidFill>
              <a:schemeClr val="tx1"/>
            </a:solidFill>
            <a:effectLst/>
            <a:latin typeface="Tahoma" panose="020B0604030504040204" pitchFamily="34" charset="0"/>
            <a:cs typeface="Arial" panose="020B060402020202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r" defTabSz="914400" rtl="1" eaLnBrk="1" fontAlgn="base" latinLnBrk="0" hangingPunct="1">
          <a:lnSpc>
            <a:spcPct val="100000"/>
          </a:lnSpc>
          <a:spcBef>
            <a:spcPct val="0"/>
          </a:spcBef>
          <a:spcAft>
            <a:spcPct val="0"/>
          </a:spcAft>
          <a:buClrTx/>
          <a:buSzTx/>
          <a:buFontTx/>
          <a:buNone/>
          <a:tabLst/>
          <a:defRPr kumimoji="0" lang="en-US" altLang="en-US" sz="1800" b="0" i="0" u="none" strike="noStrike" cap="none" normalizeH="0" baseline="0" smtClean="0">
            <a:ln>
              <a:noFill/>
            </a:ln>
            <a:solidFill>
              <a:schemeClr val="tx1"/>
            </a:solidFill>
            <a:effectLst/>
            <a:latin typeface="Tahoma" panose="020B0604030504040204" pitchFamily="34" charset="0"/>
            <a:cs typeface="Arial" panose="020B0604020202020204" pitchFamily="34" charset="0"/>
          </a:defRPr>
        </a:defPPr>
      </a:lstStyle>
    </a:lnDef>
  </a:objectDefaults>
  <a:extraClrSchemeLst>
    <a:extraClrScheme>
      <a:clrScheme name="Ocean 1">
        <a:dk1>
          <a:srgbClr val="010199"/>
        </a:dk1>
        <a:lt1>
          <a:srgbClr val="FFFFFF"/>
        </a:lt1>
        <a:dk2>
          <a:srgbClr val="000099"/>
        </a:dk2>
        <a:lt2>
          <a:srgbClr val="FFFFFF"/>
        </a:lt2>
        <a:accent1>
          <a:srgbClr val="33CCCC"/>
        </a:accent1>
        <a:accent2>
          <a:srgbClr val="00C600"/>
        </a:accent2>
        <a:accent3>
          <a:srgbClr val="AAAACA"/>
        </a:accent3>
        <a:accent4>
          <a:srgbClr val="DADADA"/>
        </a:accent4>
        <a:accent5>
          <a:srgbClr val="ADE2E2"/>
        </a:accent5>
        <a:accent6>
          <a:srgbClr val="00B300"/>
        </a:accent6>
        <a:hlink>
          <a:srgbClr val="FFCC00"/>
        </a:hlink>
        <a:folHlink>
          <a:srgbClr val="6699FF"/>
        </a:folHlink>
      </a:clrScheme>
      <a:clrMap bg1="dk2" tx1="lt1" bg2="dk1" tx2="lt2" accent1="accent1" accent2="accent2" accent3="accent3" accent4="accent4" accent5="accent5" accent6="accent6" hlink="hlink" folHlink="folHlink"/>
    </a:extraClrScheme>
    <a:extraClrScheme>
      <a:clrScheme name="Ocean 2">
        <a:dk1>
          <a:srgbClr val="000066"/>
        </a:dk1>
        <a:lt1>
          <a:srgbClr val="FFFFFF"/>
        </a:lt1>
        <a:dk2>
          <a:srgbClr val="5D93FF"/>
        </a:dk2>
        <a:lt2>
          <a:srgbClr val="FFFFFF"/>
        </a:lt2>
        <a:accent1>
          <a:srgbClr val="6666FF"/>
        </a:accent1>
        <a:accent2>
          <a:srgbClr val="9999FF"/>
        </a:accent2>
        <a:accent3>
          <a:srgbClr val="B6C8FF"/>
        </a:accent3>
        <a:accent4>
          <a:srgbClr val="DADADA"/>
        </a:accent4>
        <a:accent5>
          <a:srgbClr val="B8B8FF"/>
        </a:accent5>
        <a:accent6>
          <a:srgbClr val="8A8AE7"/>
        </a:accent6>
        <a:hlink>
          <a:srgbClr val="FF3300"/>
        </a:hlink>
        <a:folHlink>
          <a:srgbClr val="FF9900"/>
        </a:folHlink>
      </a:clrScheme>
      <a:clrMap bg1="dk2" tx1="lt1" bg2="dk1" tx2="lt2" accent1="accent1" accent2="accent2" accent3="accent3" accent4="accent4" accent5="accent5" accent6="accent6" hlink="hlink" folHlink="folHlink"/>
    </a:extraClrScheme>
    <a:extraClrScheme>
      <a:clrScheme name="Ocean 3">
        <a:dk1>
          <a:srgbClr val="000000"/>
        </a:dk1>
        <a:lt1>
          <a:srgbClr val="FFFFFF"/>
        </a:lt1>
        <a:dk2>
          <a:srgbClr val="572E88"/>
        </a:dk2>
        <a:lt2>
          <a:srgbClr val="FFFFFF"/>
        </a:lt2>
        <a:accent1>
          <a:srgbClr val="FF6600"/>
        </a:accent1>
        <a:accent2>
          <a:srgbClr val="FFCC00"/>
        </a:accent2>
        <a:accent3>
          <a:srgbClr val="B4ADC3"/>
        </a:accent3>
        <a:accent4>
          <a:srgbClr val="DADADA"/>
        </a:accent4>
        <a:accent5>
          <a:srgbClr val="FFB8AA"/>
        </a:accent5>
        <a:accent6>
          <a:srgbClr val="E7B900"/>
        </a:accent6>
        <a:hlink>
          <a:srgbClr val="33CCCC"/>
        </a:hlink>
        <a:folHlink>
          <a:srgbClr val="36CC64"/>
        </a:folHlink>
      </a:clrScheme>
      <a:clrMap bg1="dk2" tx1="lt1" bg2="dk1" tx2="lt2" accent1="accent1" accent2="accent2" accent3="accent3" accent4="accent4" accent5="accent5" accent6="accent6" hlink="hlink" folHlink="folHlink"/>
    </a:extraClrScheme>
    <a:extraClrScheme>
      <a:clrScheme name="Ocean 4">
        <a:dk1>
          <a:srgbClr val="003366"/>
        </a:dk1>
        <a:lt1>
          <a:srgbClr val="FFFFFF"/>
        </a:lt1>
        <a:dk2>
          <a:srgbClr val="666699"/>
        </a:dk2>
        <a:lt2>
          <a:srgbClr val="FFFFFF"/>
        </a:lt2>
        <a:accent1>
          <a:srgbClr val="9966FF"/>
        </a:accent1>
        <a:accent2>
          <a:srgbClr val="00CC66"/>
        </a:accent2>
        <a:accent3>
          <a:srgbClr val="B8B8CA"/>
        </a:accent3>
        <a:accent4>
          <a:srgbClr val="DADADA"/>
        </a:accent4>
        <a:accent5>
          <a:srgbClr val="CAB8FF"/>
        </a:accent5>
        <a:accent6>
          <a:srgbClr val="00B95C"/>
        </a:accent6>
        <a:hlink>
          <a:srgbClr val="65C8FF"/>
        </a:hlink>
        <a:folHlink>
          <a:srgbClr val="FFCC99"/>
        </a:folHlink>
      </a:clrScheme>
      <a:clrMap bg1="dk2" tx1="lt1" bg2="dk1" tx2="lt2" accent1="accent1" accent2="accent2" accent3="accent3" accent4="accent4" accent5="accent5" accent6="accent6" hlink="hlink" folHlink="folHlink"/>
    </a:extraClrScheme>
    <a:extraClrScheme>
      <a:clrScheme name="Ocean 5">
        <a:dk1>
          <a:srgbClr val="000000"/>
        </a:dk1>
        <a:lt1>
          <a:srgbClr val="FFFFFF"/>
        </a:lt1>
        <a:dk2>
          <a:srgbClr val="336600"/>
        </a:dk2>
        <a:lt2>
          <a:srgbClr val="FFFFFF"/>
        </a:lt2>
        <a:accent1>
          <a:srgbClr val="B7C533"/>
        </a:accent1>
        <a:accent2>
          <a:srgbClr val="CCCCFF"/>
        </a:accent2>
        <a:accent3>
          <a:srgbClr val="ADB8AA"/>
        </a:accent3>
        <a:accent4>
          <a:srgbClr val="DADADA"/>
        </a:accent4>
        <a:accent5>
          <a:srgbClr val="D8DFAD"/>
        </a:accent5>
        <a:accent6>
          <a:srgbClr val="B9B9E7"/>
        </a:accent6>
        <a:hlink>
          <a:srgbClr val="FFFFCC"/>
        </a:hlink>
        <a:folHlink>
          <a:srgbClr val="FF9900"/>
        </a:folHlink>
      </a:clrScheme>
      <a:clrMap bg1="dk2" tx1="lt1" bg2="dk1" tx2="lt2" accent1="accent1" accent2="accent2" accent3="accent3" accent4="accent4" accent5="accent5" accent6="accent6" hlink="hlink" folHlink="folHlink"/>
    </a:extraClrScheme>
    <a:extraClrScheme>
      <a:clrScheme name="Ocean 6">
        <a:dk1>
          <a:srgbClr val="000000"/>
        </a:dk1>
        <a:lt1>
          <a:srgbClr val="FFFFFF"/>
        </a:lt1>
        <a:dk2>
          <a:srgbClr val="006B80"/>
        </a:dk2>
        <a:lt2>
          <a:srgbClr val="C1CB75"/>
        </a:lt2>
        <a:accent1>
          <a:srgbClr val="6F8406"/>
        </a:accent1>
        <a:accent2>
          <a:srgbClr val="D9E288"/>
        </a:accent2>
        <a:accent3>
          <a:srgbClr val="AABAC0"/>
        </a:accent3>
        <a:accent4>
          <a:srgbClr val="DADADA"/>
        </a:accent4>
        <a:accent5>
          <a:srgbClr val="BBC2AA"/>
        </a:accent5>
        <a:accent6>
          <a:srgbClr val="C4CD7B"/>
        </a:accent6>
        <a:hlink>
          <a:srgbClr val="00CC00"/>
        </a:hlink>
        <a:folHlink>
          <a:srgbClr val="C0FF73"/>
        </a:folHlink>
      </a:clrScheme>
      <a:clrMap bg1="dk2" tx1="lt1" bg2="dk1" tx2="lt2" accent1="accent1" accent2="accent2" accent3="accent3" accent4="accent4" accent5="accent5" accent6="accent6" hlink="hlink" folHlink="folHlink"/>
    </a:extraClrScheme>
    <a:extraClrScheme>
      <a:clrScheme name="Ocean 7">
        <a:dk1>
          <a:srgbClr val="5F5F5F"/>
        </a:dk1>
        <a:lt1>
          <a:srgbClr val="FFFFFF"/>
        </a:lt1>
        <a:dk2>
          <a:srgbClr val="FF6600"/>
        </a:dk2>
        <a:lt2>
          <a:srgbClr val="FFFFFF"/>
        </a:lt2>
        <a:accent1>
          <a:srgbClr val="CC6600"/>
        </a:accent1>
        <a:accent2>
          <a:srgbClr val="FF6600"/>
        </a:accent2>
        <a:accent3>
          <a:srgbClr val="FFB8AA"/>
        </a:accent3>
        <a:accent4>
          <a:srgbClr val="DADADA"/>
        </a:accent4>
        <a:accent5>
          <a:srgbClr val="E2B8AA"/>
        </a:accent5>
        <a:accent6>
          <a:srgbClr val="E75C00"/>
        </a:accent6>
        <a:hlink>
          <a:srgbClr val="FFFF99"/>
        </a:hlink>
        <a:folHlink>
          <a:srgbClr val="FFCC99"/>
        </a:folHlink>
      </a:clrScheme>
      <a:clrMap bg1="dk2" tx1="lt1" bg2="dk1" tx2="lt2" accent1="accent1" accent2="accent2" accent3="accent3" accent4="accent4" accent5="accent5" accent6="accent6" hlink="hlink" folHlink="folHlink"/>
    </a:extraClrScheme>
    <a:extraClrScheme>
      <a:clrScheme name="Ocean 8">
        <a:dk1>
          <a:srgbClr val="000000"/>
        </a:dk1>
        <a:lt1>
          <a:srgbClr val="FFFFFF"/>
        </a:lt1>
        <a:dk2>
          <a:srgbClr val="FFBA2F"/>
        </a:dk2>
        <a:lt2>
          <a:srgbClr val="A50021"/>
        </a:lt2>
        <a:accent1>
          <a:srgbClr val="FF6600"/>
        </a:accent1>
        <a:accent2>
          <a:srgbClr val="CC6600"/>
        </a:accent2>
        <a:accent3>
          <a:srgbClr val="FFD9AD"/>
        </a:accent3>
        <a:accent4>
          <a:srgbClr val="DADADA"/>
        </a:accent4>
        <a:accent5>
          <a:srgbClr val="FFB8AA"/>
        </a:accent5>
        <a:accent6>
          <a:srgbClr val="B95C00"/>
        </a:accent6>
        <a:hlink>
          <a:srgbClr val="663300"/>
        </a:hlink>
        <a:folHlink>
          <a:srgbClr val="CC990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پاورپوینت کنفرانس FMEA</Template>
  <TotalTime>0</TotalTime>
  <Words>1234</Words>
  <Application>Microsoft Office PowerPoint</Application>
  <PresentationFormat>On-screen Show (4:3)</PresentationFormat>
  <Paragraphs>207</Paragraphs>
  <Slides>27</Slides>
  <Notes>0</Notes>
  <HiddenSlides>0</HiddenSlides>
  <MMClips>0</MMClips>
  <ScaleCrop>false</ScaleCrop>
  <HeadingPairs>
    <vt:vector size="8" baseType="variant">
      <vt:variant>
        <vt:lpstr>Fonts Used</vt:lpstr>
      </vt:variant>
      <vt:variant>
        <vt:i4>6</vt:i4>
      </vt:variant>
      <vt:variant>
        <vt:lpstr>Theme</vt:lpstr>
      </vt:variant>
      <vt:variant>
        <vt:i4>1</vt:i4>
      </vt:variant>
      <vt:variant>
        <vt:lpstr>Embedded OLE Servers</vt:lpstr>
      </vt:variant>
      <vt:variant>
        <vt:i4>2</vt:i4>
      </vt:variant>
      <vt:variant>
        <vt:lpstr>Slide Titles</vt:lpstr>
      </vt:variant>
      <vt:variant>
        <vt:i4>27</vt:i4>
      </vt:variant>
    </vt:vector>
  </HeadingPairs>
  <TitlesOfParts>
    <vt:vector size="36" baseType="lpstr">
      <vt:lpstr>Times New Roman</vt:lpstr>
      <vt:lpstr>Tahoma</vt:lpstr>
      <vt:lpstr>Arial</vt:lpstr>
      <vt:lpstr>Wingdings</vt:lpstr>
      <vt:lpstr>Nazanin</vt:lpstr>
      <vt:lpstr>Jadid</vt:lpstr>
      <vt:lpstr>Ocean</vt:lpstr>
      <vt:lpstr>Microsoft Graph 2000 Chart</vt:lpstr>
      <vt:lpstr>Microsoft Graph Chart</vt:lpstr>
      <vt:lpstr>کنفرانس FMEA</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کنفرانس FMEA</dc:title>
  <dc:creator>omid</dc:creator>
  <cp:lastModifiedBy>omid</cp:lastModifiedBy>
  <cp:revision>1</cp:revision>
  <dcterms:created xsi:type="dcterms:W3CDTF">2019-12-17T18:14:46Z</dcterms:created>
  <dcterms:modified xsi:type="dcterms:W3CDTF">2019-12-17T18:15:01Z</dcterms:modified>
</cp:coreProperties>
</file>