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p:sldMasterIdLst>
    <p:sldMasterId id="2147483648" r:id="rId1"/>
  </p:sldMasterIdLst>
  <p:notesMasterIdLst>
    <p:notesMasterId r:id="rId2"/>
  </p:notesMasterIdLst>
  <p:sldIdLst>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 id="271" r:id="rId16"/>
    <p:sldId id="272" r:id="rId17"/>
    <p:sldId id="273"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333" r:id="rId40"/>
  </p:sldIdLst>
  <p:sldSz type="screen16x9" cy="6858000" cx="12192000"/>
  <p:notesSz cx="6858000" cy="9144000"/>
  <p:defaultText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p:normalViewPr>
    <p:restoredLeft sz="15620"/>
    <p:restoredTop sz="94660"/>
  </p:normalViewPr>
  <p:slideViewPr>
    <p:cSldViewPr snapToGrid="0">
      <p:cViewPr varScale="1">
        <p:scale>
          <a:sx n="51" d="100"/>
          <a:sy n="51" d="100"/>
        </p:scale>
        <p:origin x="754" y="62"/>
      </p:cViewPr>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slide" Target="slides/slide37.xml"/><Relationship Id="rId40" Type="http://schemas.openxmlformats.org/officeDocument/2006/relationships/slide" Target="slides/slide38.xml"/><Relationship Id="rId41" Type="http://schemas.openxmlformats.org/officeDocument/2006/relationships/tableStyles" Target="tableStyles.xml"/><Relationship Id="rId42" Type="http://schemas.openxmlformats.org/officeDocument/2006/relationships/presProps" Target="presProps.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90" name=""/>
        <p:cNvGrpSpPr/>
        <p:nvPr/>
      </p:nvGrpSpPr>
      <p:grpSpPr>
        <a:xfrm>
          <a:off x="0" y="0"/>
          <a:ext cx="0" cy="0"/>
          <a:chOff x="0" y="0"/>
          <a:chExt cx="0" cy="0"/>
        </a:xfrm>
      </p:grpSpPr>
      <p:sp>
        <p:nvSpPr>
          <p:cNvPr id="1048834" name="Header Placeholder 1"/>
          <p:cNvSpPr>
            <a:spLocks noGrp="1"/>
          </p:cNvSpPr>
          <p:nvPr>
            <p:ph type="hdr" sz="quarter"/>
          </p:nvPr>
        </p:nvSpPr>
        <p:spPr>
          <a:xfrm>
            <a:off x="0" y="0"/>
            <a:ext cx="2971800" cy="458788"/>
          </a:xfrm>
          <a:prstGeom prst="rect"/>
        </p:spPr>
        <p:txBody>
          <a:bodyPr bIns="45720" lIns="91440" rIns="91440" rtlCol="0" tIns="45720" vert="horz"/>
          <a:lstStyle>
            <a:lvl1pPr algn="l">
              <a:defRPr sz="1200"/>
            </a:lvl1pPr>
          </a:lstStyle>
          <a:p>
            <a:endParaRPr lang="en-US"/>
          </a:p>
        </p:txBody>
      </p:sp>
      <p:sp>
        <p:nvSpPr>
          <p:cNvPr id="1048835" name="Date Placeholder 2"/>
          <p:cNvSpPr>
            <a:spLocks noGrp="1"/>
          </p:cNvSpPr>
          <p:nvPr>
            <p:ph type="dt" idx="1"/>
          </p:nvPr>
        </p:nvSpPr>
        <p:spPr>
          <a:xfrm>
            <a:off x="3884613" y="0"/>
            <a:ext cx="2971800" cy="458788"/>
          </a:xfrm>
          <a:prstGeom prst="rect"/>
        </p:spPr>
        <p:txBody>
          <a:bodyPr bIns="45720" lIns="91440" rIns="91440" rtlCol="0" tIns="45720" vert="horz"/>
          <a:lstStyle>
            <a:lvl1pPr algn="r">
              <a:defRPr sz="1200"/>
            </a:lvl1pPr>
          </a:lstStyle>
          <a:p>
            <a:fld id="{4492C354-D087-4500-B20C-F5C78C3D7E12}" type="datetimeFigureOut">
              <a:rPr lang="en-US" smtClean="0"/>
            </a:fld>
            <a:endParaRPr lang="en-US"/>
          </a:p>
        </p:txBody>
      </p:sp>
      <p:sp>
        <p:nvSpPr>
          <p:cNvPr id="1048836" name="Slide Image Placeholder 3"/>
          <p:cNvSpPr>
            <a:spLocks noChangeAspect="1" noRot="1" noGrp="1"/>
          </p:cNvSpPr>
          <p:nvPr>
            <p:ph type="sldImg" idx="2"/>
          </p:nvPr>
        </p:nvSpPr>
        <p:spPr>
          <a:xfrm>
            <a:off x="685800" y="1143000"/>
            <a:ext cx="5486400" cy="3086100"/>
          </a:xfrm>
          <a:prstGeom prst="rect"/>
          <a:noFill/>
          <a:ln w="12700">
            <a:solidFill>
              <a:prstClr val="black"/>
            </a:solidFill>
          </a:ln>
        </p:spPr>
        <p:txBody>
          <a:bodyPr anchor="ctr" bIns="45720" lIns="91440" rIns="91440" rtlCol="0" tIns="45720" vert="horz"/>
          <a:p>
            <a:endParaRPr lang="en-US"/>
          </a:p>
        </p:txBody>
      </p:sp>
      <p:sp>
        <p:nvSpPr>
          <p:cNvPr id="1048837" name="Notes Placeholder 4"/>
          <p:cNvSpPr>
            <a:spLocks noGrp="1"/>
          </p:cNvSpPr>
          <p:nvPr>
            <p:ph type="body" sz="quarter" idx="3"/>
          </p:nvPr>
        </p:nvSpPr>
        <p:spPr>
          <a:xfrm>
            <a:off x="685800" y="4400550"/>
            <a:ext cx="5486400" cy="3600450"/>
          </a:xfrm>
          <a:prstGeom prst="rect"/>
        </p:spPr>
        <p:txBody>
          <a:bodyPr bIns="45720" lIns="91440" rIns="91440" rtlCol="0" tIns="45720" vert="horz"/>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838" name="Footer Placeholder 5"/>
          <p:cNvSpPr>
            <a:spLocks noGrp="1"/>
          </p:cNvSpPr>
          <p:nvPr>
            <p:ph type="ftr" sz="quarter" idx="4"/>
          </p:nvPr>
        </p:nvSpPr>
        <p:spPr>
          <a:xfrm>
            <a:off x="0" y="8685213"/>
            <a:ext cx="2971800" cy="458787"/>
          </a:xfrm>
          <a:prstGeom prst="rect"/>
        </p:spPr>
        <p:txBody>
          <a:bodyPr anchor="b" bIns="45720" lIns="91440" rIns="91440" rtlCol="0" tIns="45720" vert="horz"/>
          <a:lstStyle>
            <a:lvl1pPr algn="l">
              <a:defRPr sz="1200"/>
            </a:lvl1pPr>
          </a:lstStyle>
          <a:p>
            <a:endParaRPr lang="en-US"/>
          </a:p>
        </p:txBody>
      </p:sp>
      <p:sp>
        <p:nvSpPr>
          <p:cNvPr id="1048839" name="Slide Number Placeholder 6"/>
          <p:cNvSpPr>
            <a:spLocks noGrp="1"/>
          </p:cNvSpPr>
          <p:nvPr>
            <p:ph type="sldNum" sz="quarter" idx="5"/>
          </p:nvPr>
        </p:nvSpPr>
        <p:spPr>
          <a:xfrm>
            <a:off x="3884613" y="8685213"/>
            <a:ext cx="2971800" cy="458787"/>
          </a:xfrm>
          <a:prstGeom prst="rect"/>
        </p:spPr>
        <p:txBody>
          <a:bodyPr anchor="b" bIns="45720" lIns="91440" rIns="91440" rtlCol="0" tIns="45720" vert="horz"/>
          <a:lstStyle>
            <a:lvl1pPr algn="r">
              <a:defRPr sz="1200"/>
            </a:lvl1pPr>
          </a:lstStyle>
          <a:p>
            <a:fld id="{6DE8BE19-0640-492B-91AA-2B0D1C060DA1}" type="slidenum">
              <a:rPr lang="en-US" smtClean="0"/>
            </a:fld>
            <a:endParaRPr lang="en-US"/>
          </a:p>
        </p:txBody>
      </p:sp>
    </p:spTree>
  </p:cSld>
  <p:clrMap accent1="accent1" accent2="accent2" accent3="accent3" accent4="accent4" accent5="accent5" accent6="accent6" bg1="lt1" bg2="lt2" tx1="dk1" tx2="dk2" hlink="hlink" folHlink="folHlink"/>
  <p:notesStyle>
    <a:lvl1pPr algn="l" defTabSz="914400" eaLnBrk="1" hangingPunct="1" latinLnBrk="0" marL="0" rtl="0">
      <a:defRPr sz="1200" kern="1200">
        <a:solidFill>
          <a:schemeClr val="tx1"/>
        </a:solidFill>
        <a:latin typeface="+mn-lt"/>
        <a:ea typeface="+mn-ea"/>
        <a:cs typeface="+mn-cs"/>
      </a:defRPr>
    </a:lvl1pPr>
    <a:lvl2pPr algn="l" defTabSz="914400" eaLnBrk="1" hangingPunct="1" latinLnBrk="0" marL="457200" rtl="0">
      <a:defRPr sz="1200" kern="1200">
        <a:solidFill>
          <a:schemeClr val="tx1"/>
        </a:solidFill>
        <a:latin typeface="+mn-lt"/>
        <a:ea typeface="+mn-ea"/>
        <a:cs typeface="+mn-cs"/>
      </a:defRPr>
    </a:lvl2pPr>
    <a:lvl3pPr algn="l" defTabSz="914400" eaLnBrk="1" hangingPunct="1" latinLnBrk="0" marL="914400" rtl="0">
      <a:defRPr sz="1200" kern="1200">
        <a:solidFill>
          <a:schemeClr val="tx1"/>
        </a:solidFill>
        <a:latin typeface="+mn-lt"/>
        <a:ea typeface="+mn-ea"/>
        <a:cs typeface="+mn-cs"/>
      </a:defRPr>
    </a:lvl3pPr>
    <a:lvl4pPr algn="l" defTabSz="914400" eaLnBrk="1" hangingPunct="1" latinLnBrk="0" marL="1371600" rtl="0">
      <a:defRPr sz="1200" kern="1200">
        <a:solidFill>
          <a:schemeClr val="tx1"/>
        </a:solidFill>
        <a:latin typeface="+mn-lt"/>
        <a:ea typeface="+mn-ea"/>
        <a:cs typeface="+mn-cs"/>
      </a:defRPr>
    </a:lvl4pPr>
    <a:lvl5pPr algn="l" defTabSz="914400" eaLnBrk="1" hangingPunct="1" latinLnBrk="0" marL="1828800" rtl="0">
      <a:defRPr sz="1200" kern="1200">
        <a:solidFill>
          <a:schemeClr val="tx1"/>
        </a:solidFill>
        <a:latin typeface="+mn-lt"/>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slide" Target="../slides/slide21.xml"/><Relationship Id="rId2"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slide" Target="../slides/slide25.xml"/><Relationship Id="rId2"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slide" Target="../slides/slide26.xml"/><Relationship Id="rId2"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slide" Target="../slides/slide27.xml"/><Relationship Id="rId2"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slide" Target="../slides/slide28.xml"/><Relationship Id="rId2"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slide" Target="../slides/slide29.xml"/><Relationship Id="rId2"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slide" Target="../slides/slide30.xml"/><Relationship Id="rId2"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slide" Target="../slides/slide31.xml"/><Relationship Id="rId2"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slide" Target="../slides/slide32.xml"/><Relationship Id="rId2"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slide" Target="../slides/slide33.xml"/><Relationship Id="rId2"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slide" Target="../slides/slide34.xml"/><Relationship Id="rId2"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slide" Target="../slides/slide35.xml"/><Relationship Id="rId2"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slide" Target="../slides/slide36.xml"/><Relationship Id="rId2"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slide" Target="../slides/slide37.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34" name=""/>
        <p:cNvGrpSpPr/>
        <p:nvPr/>
      </p:nvGrpSpPr>
      <p:grpSpPr>
        <a:xfrm>
          <a:off x="0" y="0"/>
          <a:ext cx="0" cy="0"/>
          <a:chOff x="0" y="0"/>
          <a:chExt cx="0" cy="0"/>
        </a:xfrm>
      </p:grpSpPr>
      <p:sp>
        <p:nvSpPr>
          <p:cNvPr id="1048588" name="Slide Image Placeholder 1"/>
          <p:cNvSpPr>
            <a:spLocks noChangeAspect="1" noRot="1" noGrp="1"/>
          </p:cNvSpPr>
          <p:nvPr>
            <p:ph type="sldImg"/>
          </p:nvPr>
        </p:nvSpPr>
        <p:spPr/>
      </p:sp>
      <p:sp>
        <p:nvSpPr>
          <p:cNvPr id="1048589" name="Notes Placeholder 2"/>
          <p:cNvSpPr>
            <a:spLocks noGrp="1"/>
          </p:cNvSpPr>
          <p:nvPr>
            <p:ph type="body" idx="1"/>
          </p:nvPr>
        </p:nvSpPr>
        <p:spPr/>
        <p:txBody>
          <a:bodyPr/>
          <a:p>
            <a:endParaRPr lang="en-US"/>
          </a:p>
        </p:txBody>
      </p:sp>
      <p:sp>
        <p:nvSpPr>
          <p:cNvPr id="1048590"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66" name=""/>
        <p:cNvGrpSpPr/>
        <p:nvPr/>
      </p:nvGrpSpPr>
      <p:grpSpPr>
        <a:xfrm>
          <a:off x="0" y="0"/>
          <a:ext cx="0" cy="0"/>
          <a:chOff x="0" y="0"/>
          <a:chExt cx="0" cy="0"/>
        </a:xfrm>
      </p:grpSpPr>
      <p:sp>
        <p:nvSpPr>
          <p:cNvPr id="1048597" name="Slide Image Placeholder 1"/>
          <p:cNvSpPr>
            <a:spLocks noChangeAspect="1" noRot="1" noGrp="1"/>
          </p:cNvSpPr>
          <p:nvPr>
            <p:ph type="sldImg"/>
          </p:nvPr>
        </p:nvSpPr>
        <p:spPr/>
      </p:sp>
      <p:sp>
        <p:nvSpPr>
          <p:cNvPr id="1048598" name="Notes Placeholder 2"/>
          <p:cNvSpPr>
            <a:spLocks noGrp="1"/>
          </p:cNvSpPr>
          <p:nvPr>
            <p:ph type="body" idx="1"/>
          </p:nvPr>
        </p:nvSpPr>
        <p:spPr/>
        <p:txBody>
          <a:bodyPr/>
          <a:p>
            <a:endParaRPr lang="en-US"/>
          </a:p>
        </p:txBody>
      </p:sp>
      <p:sp>
        <p:nvSpPr>
          <p:cNvPr id="1048599"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69" name=""/>
        <p:cNvGrpSpPr/>
        <p:nvPr/>
      </p:nvGrpSpPr>
      <p:grpSpPr>
        <a:xfrm>
          <a:off x="0" y="0"/>
          <a:ext cx="0" cy="0"/>
          <a:chOff x="0" y="0"/>
          <a:chExt cx="0" cy="0"/>
        </a:xfrm>
      </p:grpSpPr>
      <p:sp>
        <p:nvSpPr>
          <p:cNvPr id="1048601" name="Slide Image Placeholder 1"/>
          <p:cNvSpPr>
            <a:spLocks noChangeAspect="1" noRot="1" noGrp="1"/>
          </p:cNvSpPr>
          <p:nvPr>
            <p:ph type="sldImg"/>
          </p:nvPr>
        </p:nvSpPr>
        <p:spPr/>
      </p:sp>
      <p:sp>
        <p:nvSpPr>
          <p:cNvPr id="1048602" name="Notes Placeholder 2"/>
          <p:cNvSpPr>
            <a:spLocks noGrp="1"/>
          </p:cNvSpPr>
          <p:nvPr>
            <p:ph type="body" idx="1"/>
          </p:nvPr>
        </p:nvSpPr>
        <p:spPr/>
        <p:txBody>
          <a:bodyPr/>
          <a:p>
            <a:endParaRPr lang="en-US"/>
          </a:p>
        </p:txBody>
      </p:sp>
      <p:sp>
        <p:nvSpPr>
          <p:cNvPr id="1048603"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72" name=""/>
        <p:cNvGrpSpPr/>
        <p:nvPr/>
      </p:nvGrpSpPr>
      <p:grpSpPr>
        <a:xfrm>
          <a:off x="0" y="0"/>
          <a:ext cx="0" cy="0"/>
          <a:chOff x="0" y="0"/>
          <a:chExt cx="0" cy="0"/>
        </a:xfrm>
      </p:grpSpPr>
      <p:sp>
        <p:nvSpPr>
          <p:cNvPr id="1048606" name="Slide Image Placeholder 1"/>
          <p:cNvSpPr>
            <a:spLocks noChangeAspect="1" noRot="1" noGrp="1"/>
          </p:cNvSpPr>
          <p:nvPr>
            <p:ph type="sldImg"/>
          </p:nvPr>
        </p:nvSpPr>
        <p:spPr/>
      </p:sp>
      <p:sp>
        <p:nvSpPr>
          <p:cNvPr id="1048607" name="Notes Placeholder 2"/>
          <p:cNvSpPr>
            <a:spLocks noGrp="1"/>
          </p:cNvSpPr>
          <p:nvPr>
            <p:ph type="body" idx="1"/>
          </p:nvPr>
        </p:nvSpPr>
        <p:spPr/>
        <p:txBody>
          <a:bodyPr/>
          <a:p>
            <a:endParaRPr lang="en-US"/>
          </a:p>
        </p:txBody>
      </p:sp>
      <p:sp>
        <p:nvSpPr>
          <p:cNvPr id="1048608"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75" name=""/>
        <p:cNvGrpSpPr/>
        <p:nvPr/>
      </p:nvGrpSpPr>
      <p:grpSpPr>
        <a:xfrm>
          <a:off x="0" y="0"/>
          <a:ext cx="0" cy="0"/>
          <a:chOff x="0" y="0"/>
          <a:chExt cx="0" cy="0"/>
        </a:xfrm>
      </p:grpSpPr>
      <p:sp>
        <p:nvSpPr>
          <p:cNvPr id="1048610" name="Slide Image Placeholder 1"/>
          <p:cNvSpPr>
            <a:spLocks noChangeAspect="1" noRot="1" noGrp="1"/>
          </p:cNvSpPr>
          <p:nvPr>
            <p:ph type="sldImg"/>
          </p:nvPr>
        </p:nvSpPr>
        <p:spPr/>
      </p:sp>
      <p:sp>
        <p:nvSpPr>
          <p:cNvPr id="1048611" name="Notes Placeholder 2"/>
          <p:cNvSpPr>
            <a:spLocks noGrp="1"/>
          </p:cNvSpPr>
          <p:nvPr>
            <p:ph type="body" idx="1"/>
          </p:nvPr>
        </p:nvSpPr>
        <p:spPr/>
        <p:txBody>
          <a:bodyPr/>
          <a:p>
            <a:endParaRPr lang="en-US"/>
          </a:p>
        </p:txBody>
      </p:sp>
      <p:sp>
        <p:nvSpPr>
          <p:cNvPr id="1048612"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78" name=""/>
        <p:cNvGrpSpPr/>
        <p:nvPr/>
      </p:nvGrpSpPr>
      <p:grpSpPr>
        <a:xfrm>
          <a:off x="0" y="0"/>
          <a:ext cx="0" cy="0"/>
          <a:chOff x="0" y="0"/>
          <a:chExt cx="0" cy="0"/>
        </a:xfrm>
      </p:grpSpPr>
      <p:sp>
        <p:nvSpPr>
          <p:cNvPr id="1048615" name="Slide Image Placeholder 1"/>
          <p:cNvSpPr>
            <a:spLocks noChangeAspect="1" noRot="1" noGrp="1"/>
          </p:cNvSpPr>
          <p:nvPr>
            <p:ph type="sldImg"/>
          </p:nvPr>
        </p:nvSpPr>
        <p:spPr/>
      </p:sp>
      <p:sp>
        <p:nvSpPr>
          <p:cNvPr id="1048616" name="Notes Placeholder 2"/>
          <p:cNvSpPr>
            <a:spLocks noGrp="1"/>
          </p:cNvSpPr>
          <p:nvPr>
            <p:ph type="body" idx="1"/>
          </p:nvPr>
        </p:nvSpPr>
        <p:spPr/>
        <p:txBody>
          <a:bodyPr/>
          <a:p>
            <a:endParaRPr lang="en-US"/>
          </a:p>
        </p:txBody>
      </p:sp>
      <p:sp>
        <p:nvSpPr>
          <p:cNvPr id="1048617"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81" name=""/>
        <p:cNvGrpSpPr/>
        <p:nvPr/>
      </p:nvGrpSpPr>
      <p:grpSpPr>
        <a:xfrm>
          <a:off x="0" y="0"/>
          <a:ext cx="0" cy="0"/>
          <a:chOff x="0" y="0"/>
          <a:chExt cx="0" cy="0"/>
        </a:xfrm>
      </p:grpSpPr>
      <p:sp>
        <p:nvSpPr>
          <p:cNvPr id="1048619" name="Slide Image Placeholder 1"/>
          <p:cNvSpPr>
            <a:spLocks noChangeAspect="1" noRot="1" noGrp="1"/>
          </p:cNvSpPr>
          <p:nvPr>
            <p:ph type="sldImg"/>
          </p:nvPr>
        </p:nvSpPr>
        <p:spPr/>
      </p:sp>
      <p:sp>
        <p:nvSpPr>
          <p:cNvPr id="1048620" name="Notes Placeholder 2"/>
          <p:cNvSpPr>
            <a:spLocks noGrp="1"/>
          </p:cNvSpPr>
          <p:nvPr>
            <p:ph type="body" idx="1"/>
          </p:nvPr>
        </p:nvSpPr>
        <p:spPr/>
        <p:txBody>
          <a:bodyPr/>
          <a:p>
            <a:endParaRPr lang="en-US"/>
          </a:p>
        </p:txBody>
      </p:sp>
      <p:sp>
        <p:nvSpPr>
          <p:cNvPr id="1048621"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84" name=""/>
        <p:cNvGrpSpPr/>
        <p:nvPr/>
      </p:nvGrpSpPr>
      <p:grpSpPr>
        <a:xfrm>
          <a:off x="0" y="0"/>
          <a:ext cx="0" cy="0"/>
          <a:chOff x="0" y="0"/>
          <a:chExt cx="0" cy="0"/>
        </a:xfrm>
      </p:grpSpPr>
      <p:sp>
        <p:nvSpPr>
          <p:cNvPr id="1048623" name="Slide Image Placeholder 1"/>
          <p:cNvSpPr>
            <a:spLocks noChangeAspect="1" noRot="1" noGrp="1"/>
          </p:cNvSpPr>
          <p:nvPr>
            <p:ph type="sldImg"/>
          </p:nvPr>
        </p:nvSpPr>
        <p:spPr/>
      </p:sp>
      <p:sp>
        <p:nvSpPr>
          <p:cNvPr id="1048624" name="Notes Placeholder 2"/>
          <p:cNvSpPr>
            <a:spLocks noGrp="1"/>
          </p:cNvSpPr>
          <p:nvPr>
            <p:ph type="body" idx="1"/>
          </p:nvPr>
        </p:nvSpPr>
        <p:spPr/>
        <p:txBody>
          <a:bodyPr/>
          <a:p>
            <a:endParaRPr lang="en-US"/>
          </a:p>
        </p:txBody>
      </p:sp>
      <p:sp>
        <p:nvSpPr>
          <p:cNvPr id="1048625"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87" name=""/>
        <p:cNvGrpSpPr/>
        <p:nvPr/>
      </p:nvGrpSpPr>
      <p:grpSpPr>
        <a:xfrm>
          <a:off x="0" y="0"/>
          <a:ext cx="0" cy="0"/>
          <a:chOff x="0" y="0"/>
          <a:chExt cx="0" cy="0"/>
        </a:xfrm>
      </p:grpSpPr>
      <p:sp>
        <p:nvSpPr>
          <p:cNvPr id="1048627" name="Slide Image Placeholder 1"/>
          <p:cNvSpPr>
            <a:spLocks noChangeAspect="1" noRot="1" noGrp="1"/>
          </p:cNvSpPr>
          <p:nvPr>
            <p:ph type="sldImg"/>
          </p:nvPr>
        </p:nvSpPr>
        <p:spPr/>
      </p:sp>
      <p:sp>
        <p:nvSpPr>
          <p:cNvPr id="1048628" name="Notes Placeholder 2"/>
          <p:cNvSpPr>
            <a:spLocks noGrp="1"/>
          </p:cNvSpPr>
          <p:nvPr>
            <p:ph type="body" idx="1"/>
          </p:nvPr>
        </p:nvSpPr>
        <p:spPr/>
        <p:txBody>
          <a:bodyPr/>
          <a:p>
            <a:endParaRPr lang="en-US"/>
          </a:p>
        </p:txBody>
      </p:sp>
      <p:sp>
        <p:nvSpPr>
          <p:cNvPr id="1048629"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90" name=""/>
        <p:cNvGrpSpPr/>
        <p:nvPr/>
      </p:nvGrpSpPr>
      <p:grpSpPr>
        <a:xfrm>
          <a:off x="0" y="0"/>
          <a:ext cx="0" cy="0"/>
          <a:chOff x="0" y="0"/>
          <a:chExt cx="0" cy="0"/>
        </a:xfrm>
      </p:grpSpPr>
      <p:sp>
        <p:nvSpPr>
          <p:cNvPr id="1048631" name="Slide Image Placeholder 1"/>
          <p:cNvSpPr>
            <a:spLocks noChangeAspect="1" noRot="1" noGrp="1"/>
          </p:cNvSpPr>
          <p:nvPr>
            <p:ph type="sldImg"/>
          </p:nvPr>
        </p:nvSpPr>
        <p:spPr/>
      </p:sp>
      <p:sp>
        <p:nvSpPr>
          <p:cNvPr id="1048632" name="Notes Placeholder 2"/>
          <p:cNvSpPr>
            <a:spLocks noGrp="1"/>
          </p:cNvSpPr>
          <p:nvPr>
            <p:ph type="body" idx="1"/>
          </p:nvPr>
        </p:nvSpPr>
        <p:spPr/>
        <p:txBody>
          <a:bodyPr/>
          <a:p>
            <a:endParaRPr lang="en-US"/>
          </a:p>
        </p:txBody>
      </p:sp>
      <p:sp>
        <p:nvSpPr>
          <p:cNvPr id="1048633"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93" name=""/>
        <p:cNvGrpSpPr/>
        <p:nvPr/>
      </p:nvGrpSpPr>
      <p:grpSpPr>
        <a:xfrm>
          <a:off x="0" y="0"/>
          <a:ext cx="0" cy="0"/>
          <a:chOff x="0" y="0"/>
          <a:chExt cx="0" cy="0"/>
        </a:xfrm>
      </p:grpSpPr>
      <p:sp>
        <p:nvSpPr>
          <p:cNvPr id="1048635" name="Slide Image Placeholder 1"/>
          <p:cNvSpPr>
            <a:spLocks noChangeAspect="1" noRot="1" noGrp="1"/>
          </p:cNvSpPr>
          <p:nvPr>
            <p:ph type="sldImg"/>
          </p:nvPr>
        </p:nvSpPr>
        <p:spPr/>
      </p:sp>
      <p:sp>
        <p:nvSpPr>
          <p:cNvPr id="1048636" name="Notes Placeholder 2"/>
          <p:cNvSpPr>
            <a:spLocks noGrp="1"/>
          </p:cNvSpPr>
          <p:nvPr>
            <p:ph type="body" idx="1"/>
          </p:nvPr>
        </p:nvSpPr>
        <p:spPr/>
        <p:txBody>
          <a:bodyPr/>
          <a:p>
            <a:endParaRPr lang="en-US"/>
          </a:p>
        </p:txBody>
      </p:sp>
      <p:sp>
        <p:nvSpPr>
          <p:cNvPr id="1048637"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96" name=""/>
        <p:cNvGrpSpPr/>
        <p:nvPr/>
      </p:nvGrpSpPr>
      <p:grpSpPr>
        <a:xfrm>
          <a:off x="0" y="0"/>
          <a:ext cx="0" cy="0"/>
          <a:chOff x="0" y="0"/>
          <a:chExt cx="0" cy="0"/>
        </a:xfrm>
      </p:grpSpPr>
      <p:sp>
        <p:nvSpPr>
          <p:cNvPr id="1048639" name="Slide Image Placeholder 1"/>
          <p:cNvSpPr>
            <a:spLocks noChangeAspect="1" noRot="1" noGrp="1"/>
          </p:cNvSpPr>
          <p:nvPr>
            <p:ph type="sldImg"/>
          </p:nvPr>
        </p:nvSpPr>
        <p:spPr/>
      </p:sp>
      <p:sp>
        <p:nvSpPr>
          <p:cNvPr id="1048640" name="Notes Placeholder 2"/>
          <p:cNvSpPr>
            <a:spLocks noGrp="1"/>
          </p:cNvSpPr>
          <p:nvPr>
            <p:ph type="body" idx="1"/>
          </p:nvPr>
        </p:nvSpPr>
        <p:spPr/>
        <p:txBody>
          <a:bodyPr/>
          <a:p>
            <a:endParaRPr lang="en-US"/>
          </a:p>
        </p:txBody>
      </p:sp>
      <p:sp>
        <p:nvSpPr>
          <p:cNvPr id="1048641"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99" name=""/>
        <p:cNvGrpSpPr/>
        <p:nvPr/>
      </p:nvGrpSpPr>
      <p:grpSpPr>
        <a:xfrm>
          <a:off x="0" y="0"/>
          <a:ext cx="0" cy="0"/>
          <a:chOff x="0" y="0"/>
          <a:chExt cx="0" cy="0"/>
        </a:xfrm>
      </p:grpSpPr>
      <p:sp>
        <p:nvSpPr>
          <p:cNvPr id="1048643" name="Slide Image Placeholder 1"/>
          <p:cNvSpPr>
            <a:spLocks noChangeAspect="1" noRot="1" noGrp="1"/>
          </p:cNvSpPr>
          <p:nvPr>
            <p:ph type="sldImg"/>
          </p:nvPr>
        </p:nvSpPr>
        <p:spPr/>
      </p:sp>
      <p:sp>
        <p:nvSpPr>
          <p:cNvPr id="1048644" name="Notes Placeholder 2"/>
          <p:cNvSpPr>
            <a:spLocks noGrp="1"/>
          </p:cNvSpPr>
          <p:nvPr>
            <p:ph type="body" idx="1"/>
          </p:nvPr>
        </p:nvSpPr>
        <p:spPr/>
        <p:txBody>
          <a:bodyPr/>
          <a:p>
            <a:endParaRPr lang="en-US"/>
          </a:p>
        </p:txBody>
      </p:sp>
      <p:sp>
        <p:nvSpPr>
          <p:cNvPr id="1048645"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02" name=""/>
        <p:cNvGrpSpPr/>
        <p:nvPr/>
      </p:nvGrpSpPr>
      <p:grpSpPr>
        <a:xfrm>
          <a:off x="0" y="0"/>
          <a:ext cx="0" cy="0"/>
          <a:chOff x="0" y="0"/>
          <a:chExt cx="0" cy="0"/>
        </a:xfrm>
      </p:grpSpPr>
      <p:sp>
        <p:nvSpPr>
          <p:cNvPr id="1048647" name="Slide Image Placeholder 1"/>
          <p:cNvSpPr>
            <a:spLocks noChangeAspect="1" noRot="1" noGrp="1"/>
          </p:cNvSpPr>
          <p:nvPr>
            <p:ph type="sldImg"/>
          </p:nvPr>
        </p:nvSpPr>
        <p:spPr/>
      </p:sp>
      <p:sp>
        <p:nvSpPr>
          <p:cNvPr id="1048648" name="Notes Placeholder 2"/>
          <p:cNvSpPr>
            <a:spLocks noGrp="1"/>
          </p:cNvSpPr>
          <p:nvPr>
            <p:ph type="body" idx="1"/>
          </p:nvPr>
        </p:nvSpPr>
        <p:spPr/>
        <p:txBody>
          <a:bodyPr/>
          <a:p>
            <a:endParaRPr lang="en-US"/>
          </a:p>
        </p:txBody>
      </p:sp>
      <p:sp>
        <p:nvSpPr>
          <p:cNvPr id="1048649"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05" name=""/>
        <p:cNvGrpSpPr/>
        <p:nvPr/>
      </p:nvGrpSpPr>
      <p:grpSpPr>
        <a:xfrm>
          <a:off x="0" y="0"/>
          <a:ext cx="0" cy="0"/>
          <a:chOff x="0" y="0"/>
          <a:chExt cx="0" cy="0"/>
        </a:xfrm>
      </p:grpSpPr>
      <p:sp>
        <p:nvSpPr>
          <p:cNvPr id="1048651" name="Slide Image Placeholder 1"/>
          <p:cNvSpPr>
            <a:spLocks noChangeAspect="1" noRot="1" noGrp="1"/>
          </p:cNvSpPr>
          <p:nvPr>
            <p:ph type="sldImg"/>
          </p:nvPr>
        </p:nvSpPr>
        <p:spPr/>
      </p:sp>
      <p:sp>
        <p:nvSpPr>
          <p:cNvPr id="1048652" name="Notes Placeholder 2"/>
          <p:cNvSpPr>
            <a:spLocks noGrp="1"/>
          </p:cNvSpPr>
          <p:nvPr>
            <p:ph type="body" idx="1"/>
          </p:nvPr>
        </p:nvSpPr>
        <p:spPr/>
        <p:txBody>
          <a:bodyPr/>
          <a:p>
            <a:endParaRPr lang="en-US"/>
          </a:p>
        </p:txBody>
      </p:sp>
      <p:sp>
        <p:nvSpPr>
          <p:cNvPr id="1048653"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08" name=""/>
        <p:cNvGrpSpPr/>
        <p:nvPr/>
      </p:nvGrpSpPr>
      <p:grpSpPr>
        <a:xfrm>
          <a:off x="0" y="0"/>
          <a:ext cx="0" cy="0"/>
          <a:chOff x="0" y="0"/>
          <a:chExt cx="0" cy="0"/>
        </a:xfrm>
      </p:grpSpPr>
      <p:sp>
        <p:nvSpPr>
          <p:cNvPr id="1048655" name="Slide Image Placeholder 1"/>
          <p:cNvSpPr>
            <a:spLocks noChangeAspect="1" noRot="1" noGrp="1"/>
          </p:cNvSpPr>
          <p:nvPr>
            <p:ph type="sldImg"/>
          </p:nvPr>
        </p:nvSpPr>
        <p:spPr/>
      </p:sp>
      <p:sp>
        <p:nvSpPr>
          <p:cNvPr id="1048656" name="Notes Placeholder 2"/>
          <p:cNvSpPr>
            <a:spLocks noGrp="1"/>
          </p:cNvSpPr>
          <p:nvPr>
            <p:ph type="body" idx="1"/>
          </p:nvPr>
        </p:nvSpPr>
        <p:spPr/>
        <p:txBody>
          <a:bodyPr/>
          <a:p>
            <a:endParaRPr lang="en-US"/>
          </a:p>
        </p:txBody>
      </p:sp>
      <p:sp>
        <p:nvSpPr>
          <p:cNvPr id="1048657"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14" name=""/>
        <p:cNvGrpSpPr/>
        <p:nvPr/>
      </p:nvGrpSpPr>
      <p:grpSpPr>
        <a:xfrm>
          <a:off x="0" y="0"/>
          <a:ext cx="0" cy="0"/>
          <a:chOff x="0" y="0"/>
          <a:chExt cx="0" cy="0"/>
        </a:xfrm>
      </p:grpSpPr>
      <p:sp>
        <p:nvSpPr>
          <p:cNvPr id="1048664" name="Slide Image Placeholder 1"/>
          <p:cNvSpPr>
            <a:spLocks noChangeAspect="1" noRot="1" noGrp="1"/>
          </p:cNvSpPr>
          <p:nvPr>
            <p:ph type="sldImg"/>
          </p:nvPr>
        </p:nvSpPr>
        <p:spPr/>
      </p:sp>
      <p:sp>
        <p:nvSpPr>
          <p:cNvPr id="1048665" name="Notes Placeholder 2"/>
          <p:cNvSpPr>
            <a:spLocks noGrp="1"/>
          </p:cNvSpPr>
          <p:nvPr>
            <p:ph type="body" idx="1"/>
          </p:nvPr>
        </p:nvSpPr>
        <p:spPr/>
        <p:txBody>
          <a:bodyPr/>
          <a:p>
            <a:endParaRPr lang="en-US"/>
          </a:p>
        </p:txBody>
      </p:sp>
      <p:sp>
        <p:nvSpPr>
          <p:cNvPr id="1048666"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17" name=""/>
        <p:cNvGrpSpPr/>
        <p:nvPr/>
      </p:nvGrpSpPr>
      <p:grpSpPr>
        <a:xfrm>
          <a:off x="0" y="0"/>
          <a:ext cx="0" cy="0"/>
          <a:chOff x="0" y="0"/>
          <a:chExt cx="0" cy="0"/>
        </a:xfrm>
      </p:grpSpPr>
      <p:sp>
        <p:nvSpPr>
          <p:cNvPr id="1048668" name="Slide Image Placeholder 1"/>
          <p:cNvSpPr>
            <a:spLocks noChangeAspect="1" noRot="1" noGrp="1"/>
          </p:cNvSpPr>
          <p:nvPr>
            <p:ph type="sldImg"/>
          </p:nvPr>
        </p:nvSpPr>
        <p:spPr/>
      </p:sp>
      <p:sp>
        <p:nvSpPr>
          <p:cNvPr id="1048669" name="Notes Placeholder 2"/>
          <p:cNvSpPr>
            <a:spLocks noGrp="1"/>
          </p:cNvSpPr>
          <p:nvPr>
            <p:ph type="body" idx="1"/>
          </p:nvPr>
        </p:nvSpPr>
        <p:spPr/>
        <p:txBody>
          <a:bodyPr/>
          <a:p>
            <a:endParaRPr lang="en-US"/>
          </a:p>
        </p:txBody>
      </p:sp>
      <p:sp>
        <p:nvSpPr>
          <p:cNvPr id="1048670"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20" name=""/>
        <p:cNvGrpSpPr/>
        <p:nvPr/>
      </p:nvGrpSpPr>
      <p:grpSpPr>
        <a:xfrm>
          <a:off x="0" y="0"/>
          <a:ext cx="0" cy="0"/>
          <a:chOff x="0" y="0"/>
          <a:chExt cx="0" cy="0"/>
        </a:xfrm>
      </p:grpSpPr>
      <p:sp>
        <p:nvSpPr>
          <p:cNvPr id="1048672" name="Slide Image Placeholder 1"/>
          <p:cNvSpPr>
            <a:spLocks noChangeAspect="1" noRot="1" noGrp="1"/>
          </p:cNvSpPr>
          <p:nvPr>
            <p:ph type="sldImg"/>
          </p:nvPr>
        </p:nvSpPr>
        <p:spPr/>
      </p:sp>
      <p:sp>
        <p:nvSpPr>
          <p:cNvPr id="1048673" name="Notes Placeholder 2"/>
          <p:cNvSpPr>
            <a:spLocks noGrp="1"/>
          </p:cNvSpPr>
          <p:nvPr>
            <p:ph type="body" idx="1"/>
          </p:nvPr>
        </p:nvSpPr>
        <p:spPr/>
        <p:txBody>
          <a:bodyPr/>
          <a:p>
            <a:endParaRPr lang="en-US"/>
          </a:p>
        </p:txBody>
      </p:sp>
      <p:sp>
        <p:nvSpPr>
          <p:cNvPr id="1048674"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23" name=""/>
        <p:cNvGrpSpPr/>
        <p:nvPr/>
      </p:nvGrpSpPr>
      <p:grpSpPr>
        <a:xfrm>
          <a:off x="0" y="0"/>
          <a:ext cx="0" cy="0"/>
          <a:chOff x="0" y="0"/>
          <a:chExt cx="0" cy="0"/>
        </a:xfrm>
      </p:grpSpPr>
      <p:sp>
        <p:nvSpPr>
          <p:cNvPr id="1048676" name="Slide Image Placeholder 1"/>
          <p:cNvSpPr>
            <a:spLocks noChangeAspect="1" noRot="1" noGrp="1"/>
          </p:cNvSpPr>
          <p:nvPr>
            <p:ph type="sldImg"/>
          </p:nvPr>
        </p:nvSpPr>
        <p:spPr/>
      </p:sp>
      <p:sp>
        <p:nvSpPr>
          <p:cNvPr id="1048677" name="Notes Placeholder 2"/>
          <p:cNvSpPr>
            <a:spLocks noGrp="1"/>
          </p:cNvSpPr>
          <p:nvPr>
            <p:ph type="body" idx="1"/>
          </p:nvPr>
        </p:nvSpPr>
        <p:spPr/>
        <p:txBody>
          <a:bodyPr/>
          <a:p>
            <a:endParaRPr lang="en-US"/>
          </a:p>
        </p:txBody>
      </p:sp>
      <p:sp>
        <p:nvSpPr>
          <p:cNvPr id="1048678"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26" name=""/>
        <p:cNvGrpSpPr/>
        <p:nvPr/>
      </p:nvGrpSpPr>
      <p:grpSpPr>
        <a:xfrm>
          <a:off x="0" y="0"/>
          <a:ext cx="0" cy="0"/>
          <a:chOff x="0" y="0"/>
          <a:chExt cx="0" cy="0"/>
        </a:xfrm>
      </p:grpSpPr>
      <p:sp>
        <p:nvSpPr>
          <p:cNvPr id="1048680" name="Slide Image Placeholder 1"/>
          <p:cNvSpPr>
            <a:spLocks noChangeAspect="1" noRot="1" noGrp="1"/>
          </p:cNvSpPr>
          <p:nvPr>
            <p:ph type="sldImg"/>
          </p:nvPr>
        </p:nvSpPr>
        <p:spPr/>
      </p:sp>
      <p:sp>
        <p:nvSpPr>
          <p:cNvPr id="1048681" name="Notes Placeholder 2"/>
          <p:cNvSpPr>
            <a:spLocks noGrp="1"/>
          </p:cNvSpPr>
          <p:nvPr>
            <p:ph type="body" idx="1"/>
          </p:nvPr>
        </p:nvSpPr>
        <p:spPr/>
        <p:txBody>
          <a:bodyPr/>
          <a:p>
            <a:endParaRPr lang="en-US"/>
          </a:p>
        </p:txBody>
      </p:sp>
      <p:sp>
        <p:nvSpPr>
          <p:cNvPr id="1048682"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29" name=""/>
        <p:cNvGrpSpPr/>
        <p:nvPr/>
      </p:nvGrpSpPr>
      <p:grpSpPr>
        <a:xfrm>
          <a:off x="0" y="0"/>
          <a:ext cx="0" cy="0"/>
          <a:chOff x="0" y="0"/>
          <a:chExt cx="0" cy="0"/>
        </a:xfrm>
      </p:grpSpPr>
      <p:sp>
        <p:nvSpPr>
          <p:cNvPr id="1048684" name="Slide Image Placeholder 1"/>
          <p:cNvSpPr>
            <a:spLocks noChangeAspect="1" noRot="1" noGrp="1"/>
          </p:cNvSpPr>
          <p:nvPr>
            <p:ph type="sldImg"/>
          </p:nvPr>
        </p:nvSpPr>
        <p:spPr/>
      </p:sp>
      <p:sp>
        <p:nvSpPr>
          <p:cNvPr id="1048685" name="Notes Placeholder 2"/>
          <p:cNvSpPr>
            <a:spLocks noGrp="1"/>
          </p:cNvSpPr>
          <p:nvPr>
            <p:ph type="body" idx="1"/>
          </p:nvPr>
        </p:nvSpPr>
        <p:spPr/>
        <p:txBody>
          <a:bodyPr/>
          <a:p>
            <a:endParaRPr lang="en-US"/>
          </a:p>
        </p:txBody>
      </p:sp>
      <p:sp>
        <p:nvSpPr>
          <p:cNvPr id="1048686"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32" name=""/>
        <p:cNvGrpSpPr/>
        <p:nvPr/>
      </p:nvGrpSpPr>
      <p:grpSpPr>
        <a:xfrm>
          <a:off x="0" y="0"/>
          <a:ext cx="0" cy="0"/>
          <a:chOff x="0" y="0"/>
          <a:chExt cx="0" cy="0"/>
        </a:xfrm>
      </p:grpSpPr>
      <p:sp>
        <p:nvSpPr>
          <p:cNvPr id="1048688" name="Slide Image Placeholder 1"/>
          <p:cNvSpPr>
            <a:spLocks noChangeAspect="1" noRot="1" noGrp="1"/>
          </p:cNvSpPr>
          <p:nvPr>
            <p:ph type="sldImg"/>
          </p:nvPr>
        </p:nvSpPr>
        <p:spPr/>
      </p:sp>
      <p:sp>
        <p:nvSpPr>
          <p:cNvPr id="1048689" name="Notes Placeholder 2"/>
          <p:cNvSpPr>
            <a:spLocks noGrp="1"/>
          </p:cNvSpPr>
          <p:nvPr>
            <p:ph type="body" idx="1"/>
          </p:nvPr>
        </p:nvSpPr>
        <p:spPr/>
        <p:txBody>
          <a:bodyPr/>
          <a:p>
            <a:endParaRPr lang="en-US"/>
          </a:p>
        </p:txBody>
      </p:sp>
      <p:sp>
        <p:nvSpPr>
          <p:cNvPr id="1048690"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35" name=""/>
        <p:cNvGrpSpPr/>
        <p:nvPr/>
      </p:nvGrpSpPr>
      <p:grpSpPr>
        <a:xfrm>
          <a:off x="0" y="0"/>
          <a:ext cx="0" cy="0"/>
          <a:chOff x="0" y="0"/>
          <a:chExt cx="0" cy="0"/>
        </a:xfrm>
      </p:grpSpPr>
      <p:sp>
        <p:nvSpPr>
          <p:cNvPr id="1048692" name="Slide Image Placeholder 1"/>
          <p:cNvSpPr>
            <a:spLocks noChangeAspect="1" noRot="1" noGrp="1"/>
          </p:cNvSpPr>
          <p:nvPr>
            <p:ph type="sldImg"/>
          </p:nvPr>
        </p:nvSpPr>
        <p:spPr/>
      </p:sp>
      <p:sp>
        <p:nvSpPr>
          <p:cNvPr id="1048693" name="Notes Placeholder 2"/>
          <p:cNvSpPr>
            <a:spLocks noGrp="1"/>
          </p:cNvSpPr>
          <p:nvPr>
            <p:ph type="body" idx="1"/>
          </p:nvPr>
        </p:nvSpPr>
        <p:spPr/>
        <p:txBody>
          <a:bodyPr/>
          <a:p>
            <a:endParaRPr lang="en-US"/>
          </a:p>
        </p:txBody>
      </p:sp>
      <p:sp>
        <p:nvSpPr>
          <p:cNvPr id="1048694"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38" name=""/>
        <p:cNvGrpSpPr/>
        <p:nvPr/>
      </p:nvGrpSpPr>
      <p:grpSpPr>
        <a:xfrm>
          <a:off x="0" y="0"/>
          <a:ext cx="0" cy="0"/>
          <a:chOff x="0" y="0"/>
          <a:chExt cx="0" cy="0"/>
        </a:xfrm>
      </p:grpSpPr>
      <p:sp>
        <p:nvSpPr>
          <p:cNvPr id="1048696" name="Slide Image Placeholder 1"/>
          <p:cNvSpPr>
            <a:spLocks noChangeAspect="1" noRot="1" noGrp="1"/>
          </p:cNvSpPr>
          <p:nvPr>
            <p:ph type="sldImg"/>
          </p:nvPr>
        </p:nvSpPr>
        <p:spPr/>
      </p:sp>
      <p:sp>
        <p:nvSpPr>
          <p:cNvPr id="1048697" name="Notes Placeholder 2"/>
          <p:cNvSpPr>
            <a:spLocks noGrp="1"/>
          </p:cNvSpPr>
          <p:nvPr>
            <p:ph type="body" idx="1"/>
          </p:nvPr>
        </p:nvSpPr>
        <p:spPr/>
        <p:txBody>
          <a:bodyPr/>
          <a:p>
            <a:endParaRPr lang="en-US"/>
          </a:p>
        </p:txBody>
      </p:sp>
      <p:sp>
        <p:nvSpPr>
          <p:cNvPr id="1048698"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41" name=""/>
        <p:cNvGrpSpPr/>
        <p:nvPr/>
      </p:nvGrpSpPr>
      <p:grpSpPr>
        <a:xfrm>
          <a:off x="0" y="0"/>
          <a:ext cx="0" cy="0"/>
          <a:chOff x="0" y="0"/>
          <a:chExt cx="0" cy="0"/>
        </a:xfrm>
      </p:grpSpPr>
      <p:sp>
        <p:nvSpPr>
          <p:cNvPr id="1048700" name="Slide Image Placeholder 1"/>
          <p:cNvSpPr>
            <a:spLocks noChangeAspect="1" noRot="1" noGrp="1"/>
          </p:cNvSpPr>
          <p:nvPr>
            <p:ph type="sldImg"/>
          </p:nvPr>
        </p:nvSpPr>
        <p:spPr/>
      </p:sp>
      <p:sp>
        <p:nvSpPr>
          <p:cNvPr id="1048701" name="Notes Placeholder 2"/>
          <p:cNvSpPr>
            <a:spLocks noGrp="1"/>
          </p:cNvSpPr>
          <p:nvPr>
            <p:ph type="body" idx="1"/>
          </p:nvPr>
        </p:nvSpPr>
        <p:spPr/>
        <p:txBody>
          <a:bodyPr/>
          <a:p>
            <a:endParaRPr lang="en-US"/>
          </a:p>
        </p:txBody>
      </p:sp>
      <p:sp>
        <p:nvSpPr>
          <p:cNvPr id="1048702"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44" name=""/>
        <p:cNvGrpSpPr/>
        <p:nvPr/>
      </p:nvGrpSpPr>
      <p:grpSpPr>
        <a:xfrm>
          <a:off x="0" y="0"/>
          <a:ext cx="0" cy="0"/>
          <a:chOff x="0" y="0"/>
          <a:chExt cx="0" cy="0"/>
        </a:xfrm>
      </p:grpSpPr>
      <p:sp>
        <p:nvSpPr>
          <p:cNvPr id="1048704" name="Slide Image Placeholder 1"/>
          <p:cNvSpPr>
            <a:spLocks noChangeAspect="1" noRot="1" noGrp="1"/>
          </p:cNvSpPr>
          <p:nvPr>
            <p:ph type="sldImg"/>
          </p:nvPr>
        </p:nvSpPr>
        <p:spPr/>
      </p:sp>
      <p:sp>
        <p:nvSpPr>
          <p:cNvPr id="1048705" name="Notes Placeholder 2"/>
          <p:cNvSpPr>
            <a:spLocks noGrp="1"/>
          </p:cNvSpPr>
          <p:nvPr>
            <p:ph type="body" idx="1"/>
          </p:nvPr>
        </p:nvSpPr>
        <p:spPr/>
        <p:txBody>
          <a:bodyPr/>
          <a:p>
            <a:endParaRPr lang="en-US"/>
          </a:p>
        </p:txBody>
      </p:sp>
      <p:sp>
        <p:nvSpPr>
          <p:cNvPr id="1048706"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47" name=""/>
        <p:cNvGrpSpPr/>
        <p:nvPr/>
      </p:nvGrpSpPr>
      <p:grpSpPr>
        <a:xfrm>
          <a:off x="0" y="0"/>
          <a:ext cx="0" cy="0"/>
          <a:chOff x="0" y="0"/>
          <a:chExt cx="0" cy="0"/>
        </a:xfrm>
      </p:grpSpPr>
      <p:sp>
        <p:nvSpPr>
          <p:cNvPr id="1048708" name="Slide Image Placeholder 1"/>
          <p:cNvSpPr>
            <a:spLocks noChangeAspect="1" noRot="1" noGrp="1"/>
          </p:cNvSpPr>
          <p:nvPr>
            <p:ph type="sldImg"/>
          </p:nvPr>
        </p:nvSpPr>
        <p:spPr/>
      </p:sp>
      <p:sp>
        <p:nvSpPr>
          <p:cNvPr id="1048709" name="Notes Placeholder 2"/>
          <p:cNvSpPr>
            <a:spLocks noGrp="1"/>
          </p:cNvSpPr>
          <p:nvPr>
            <p:ph type="body" idx="1"/>
          </p:nvPr>
        </p:nvSpPr>
        <p:spPr/>
        <p:txBody>
          <a:bodyPr/>
          <a:p>
            <a:endParaRPr lang="en-US"/>
          </a:p>
        </p:txBody>
      </p:sp>
      <p:sp>
        <p:nvSpPr>
          <p:cNvPr id="1048710"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50" name=""/>
        <p:cNvGrpSpPr/>
        <p:nvPr/>
      </p:nvGrpSpPr>
      <p:grpSpPr>
        <a:xfrm>
          <a:off x="0" y="0"/>
          <a:ext cx="0" cy="0"/>
          <a:chOff x="0" y="0"/>
          <a:chExt cx="0" cy="0"/>
        </a:xfrm>
      </p:grpSpPr>
      <p:sp>
        <p:nvSpPr>
          <p:cNvPr id="1048712" name="Slide Image Placeholder 1"/>
          <p:cNvSpPr>
            <a:spLocks noChangeAspect="1" noRot="1" noGrp="1"/>
          </p:cNvSpPr>
          <p:nvPr>
            <p:ph type="sldImg"/>
          </p:nvPr>
        </p:nvSpPr>
        <p:spPr/>
      </p:sp>
      <p:sp>
        <p:nvSpPr>
          <p:cNvPr id="1048713" name="Notes Placeholder 2"/>
          <p:cNvSpPr>
            <a:spLocks noGrp="1"/>
          </p:cNvSpPr>
          <p:nvPr>
            <p:ph type="body" idx="1"/>
          </p:nvPr>
        </p:nvSpPr>
        <p:spPr/>
        <p:txBody>
          <a:bodyPr/>
          <a:p>
            <a:endParaRPr lang="en-US"/>
          </a:p>
        </p:txBody>
      </p:sp>
      <p:sp>
        <p:nvSpPr>
          <p:cNvPr id="1048714"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53" name=""/>
        <p:cNvGrpSpPr/>
        <p:nvPr/>
      </p:nvGrpSpPr>
      <p:grpSpPr>
        <a:xfrm>
          <a:off x="0" y="0"/>
          <a:ext cx="0" cy="0"/>
          <a:chOff x="0" y="0"/>
          <a:chExt cx="0" cy="0"/>
        </a:xfrm>
      </p:grpSpPr>
      <p:sp>
        <p:nvSpPr>
          <p:cNvPr id="1048716" name="Slide Image Placeholder 1"/>
          <p:cNvSpPr>
            <a:spLocks noChangeAspect="1" noRot="1" noGrp="1"/>
          </p:cNvSpPr>
          <p:nvPr>
            <p:ph type="sldImg"/>
          </p:nvPr>
        </p:nvSpPr>
        <p:spPr/>
      </p:sp>
      <p:sp>
        <p:nvSpPr>
          <p:cNvPr id="1048717" name="Notes Placeholder 2"/>
          <p:cNvSpPr>
            <a:spLocks noGrp="1"/>
          </p:cNvSpPr>
          <p:nvPr>
            <p:ph type="body" idx="1"/>
          </p:nvPr>
        </p:nvSpPr>
        <p:spPr/>
        <p:txBody>
          <a:bodyPr/>
          <a:p>
            <a:endParaRPr lang="en-US"/>
          </a:p>
        </p:txBody>
      </p:sp>
      <p:sp>
        <p:nvSpPr>
          <p:cNvPr id="1048718"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56" name=""/>
        <p:cNvGrpSpPr/>
        <p:nvPr/>
      </p:nvGrpSpPr>
      <p:grpSpPr>
        <a:xfrm>
          <a:off x="0" y="0"/>
          <a:ext cx="0" cy="0"/>
          <a:chOff x="0" y="0"/>
          <a:chExt cx="0" cy="0"/>
        </a:xfrm>
      </p:grpSpPr>
      <p:sp>
        <p:nvSpPr>
          <p:cNvPr id="1048720" name="Slide Image Placeholder 1"/>
          <p:cNvSpPr>
            <a:spLocks noChangeAspect="1" noRot="1" noGrp="1"/>
          </p:cNvSpPr>
          <p:nvPr>
            <p:ph type="sldImg"/>
          </p:nvPr>
        </p:nvSpPr>
        <p:spPr/>
      </p:sp>
      <p:sp>
        <p:nvSpPr>
          <p:cNvPr id="1048721" name="Notes Placeholder 2"/>
          <p:cNvSpPr>
            <a:spLocks noGrp="1"/>
          </p:cNvSpPr>
          <p:nvPr>
            <p:ph type="body" idx="1"/>
          </p:nvPr>
        </p:nvSpPr>
        <p:spPr/>
        <p:txBody>
          <a:bodyPr/>
          <a:p>
            <a:endParaRPr lang="en-US"/>
          </a:p>
        </p:txBody>
      </p:sp>
      <p:sp>
        <p:nvSpPr>
          <p:cNvPr id="1048722"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59" name=""/>
        <p:cNvGrpSpPr/>
        <p:nvPr/>
      </p:nvGrpSpPr>
      <p:grpSpPr>
        <a:xfrm>
          <a:off x="0" y="0"/>
          <a:ext cx="0" cy="0"/>
          <a:chOff x="0" y="0"/>
          <a:chExt cx="0" cy="0"/>
        </a:xfrm>
      </p:grpSpPr>
      <p:sp>
        <p:nvSpPr>
          <p:cNvPr id="1048724" name="Slide Image Placeholder 1"/>
          <p:cNvSpPr>
            <a:spLocks noChangeAspect="1" noRot="1" noGrp="1"/>
          </p:cNvSpPr>
          <p:nvPr>
            <p:ph type="sldImg"/>
          </p:nvPr>
        </p:nvSpPr>
        <p:spPr/>
      </p:sp>
      <p:sp>
        <p:nvSpPr>
          <p:cNvPr id="1048725" name="Notes Placeholder 2"/>
          <p:cNvSpPr>
            <a:spLocks noGrp="1"/>
          </p:cNvSpPr>
          <p:nvPr>
            <p:ph type="body" idx="1"/>
          </p:nvPr>
        </p:nvSpPr>
        <p:spPr/>
        <p:txBody>
          <a:bodyPr/>
          <a:p>
            <a:endParaRPr lang="en-US"/>
          </a:p>
        </p:txBody>
      </p:sp>
      <p:sp>
        <p:nvSpPr>
          <p:cNvPr id="1048726"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62" name=""/>
        <p:cNvGrpSpPr/>
        <p:nvPr/>
      </p:nvGrpSpPr>
      <p:grpSpPr>
        <a:xfrm>
          <a:off x="0" y="0"/>
          <a:ext cx="0" cy="0"/>
          <a:chOff x="0" y="0"/>
          <a:chExt cx="0" cy="0"/>
        </a:xfrm>
      </p:grpSpPr>
      <p:sp>
        <p:nvSpPr>
          <p:cNvPr id="1048728" name="Slide Image Placeholder 1"/>
          <p:cNvSpPr>
            <a:spLocks noChangeAspect="1" noRot="1" noGrp="1"/>
          </p:cNvSpPr>
          <p:nvPr>
            <p:ph type="sldImg"/>
          </p:nvPr>
        </p:nvSpPr>
        <p:spPr/>
      </p:sp>
      <p:sp>
        <p:nvSpPr>
          <p:cNvPr id="1048729" name="Notes Placeholder 2"/>
          <p:cNvSpPr>
            <a:spLocks noGrp="1"/>
          </p:cNvSpPr>
          <p:nvPr>
            <p:ph type="body" idx="1"/>
          </p:nvPr>
        </p:nvSpPr>
        <p:spPr/>
        <p:txBody>
          <a:bodyPr/>
          <a:p>
            <a:endParaRPr lang="en-US"/>
          </a:p>
        </p:txBody>
      </p:sp>
      <p:sp>
        <p:nvSpPr>
          <p:cNvPr id="1048730"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65" name=""/>
        <p:cNvGrpSpPr/>
        <p:nvPr/>
      </p:nvGrpSpPr>
      <p:grpSpPr>
        <a:xfrm>
          <a:off x="0" y="0"/>
          <a:ext cx="0" cy="0"/>
          <a:chOff x="0" y="0"/>
          <a:chExt cx="0" cy="0"/>
        </a:xfrm>
      </p:grpSpPr>
      <p:sp>
        <p:nvSpPr>
          <p:cNvPr id="1048733" name="Slide Image Placeholder 1"/>
          <p:cNvSpPr>
            <a:spLocks noChangeAspect="1" noRot="1" noGrp="1"/>
          </p:cNvSpPr>
          <p:nvPr>
            <p:ph type="sldImg"/>
          </p:nvPr>
        </p:nvSpPr>
        <p:spPr/>
      </p:sp>
      <p:sp>
        <p:nvSpPr>
          <p:cNvPr id="1048734" name="Notes Placeholder 2"/>
          <p:cNvSpPr>
            <a:spLocks noGrp="1"/>
          </p:cNvSpPr>
          <p:nvPr>
            <p:ph type="body" idx="1"/>
          </p:nvPr>
        </p:nvSpPr>
        <p:spPr/>
        <p:txBody>
          <a:bodyPr/>
          <a:p>
            <a:endParaRPr lang="en-US"/>
          </a:p>
        </p:txBody>
      </p:sp>
      <p:sp>
        <p:nvSpPr>
          <p:cNvPr id="1048735"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68" name=""/>
        <p:cNvGrpSpPr/>
        <p:nvPr/>
      </p:nvGrpSpPr>
      <p:grpSpPr>
        <a:xfrm>
          <a:off x="0" y="0"/>
          <a:ext cx="0" cy="0"/>
          <a:chOff x="0" y="0"/>
          <a:chExt cx="0" cy="0"/>
        </a:xfrm>
      </p:grpSpPr>
      <p:sp>
        <p:nvSpPr>
          <p:cNvPr id="1048737" name="Slide Image Placeholder 1"/>
          <p:cNvSpPr>
            <a:spLocks noChangeAspect="1" noRot="1" noGrp="1"/>
          </p:cNvSpPr>
          <p:nvPr>
            <p:ph type="sldImg"/>
          </p:nvPr>
        </p:nvSpPr>
        <p:spPr/>
      </p:sp>
      <p:sp>
        <p:nvSpPr>
          <p:cNvPr id="1048738" name="Notes Placeholder 2"/>
          <p:cNvSpPr>
            <a:spLocks noGrp="1"/>
          </p:cNvSpPr>
          <p:nvPr>
            <p:ph type="body" idx="1"/>
          </p:nvPr>
        </p:nvSpPr>
        <p:spPr/>
        <p:txBody>
          <a:bodyPr/>
          <a:p>
            <a:endParaRPr lang="en-US"/>
          </a:p>
        </p:txBody>
      </p:sp>
      <p:sp>
        <p:nvSpPr>
          <p:cNvPr id="1048739"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71" name=""/>
        <p:cNvGrpSpPr/>
        <p:nvPr/>
      </p:nvGrpSpPr>
      <p:grpSpPr>
        <a:xfrm>
          <a:off x="0" y="0"/>
          <a:ext cx="0" cy="0"/>
          <a:chOff x="0" y="0"/>
          <a:chExt cx="0" cy="0"/>
        </a:xfrm>
      </p:grpSpPr>
      <p:sp>
        <p:nvSpPr>
          <p:cNvPr id="1048741" name="Slide Image Placeholder 1"/>
          <p:cNvSpPr>
            <a:spLocks noChangeAspect="1" noRot="1" noGrp="1"/>
          </p:cNvSpPr>
          <p:nvPr>
            <p:ph type="sldImg"/>
          </p:nvPr>
        </p:nvSpPr>
        <p:spPr/>
      </p:sp>
      <p:sp>
        <p:nvSpPr>
          <p:cNvPr id="1048742" name="Notes Placeholder 2"/>
          <p:cNvSpPr>
            <a:spLocks noGrp="1"/>
          </p:cNvSpPr>
          <p:nvPr>
            <p:ph type="body" idx="1"/>
          </p:nvPr>
        </p:nvSpPr>
        <p:spPr/>
        <p:txBody>
          <a:bodyPr/>
          <a:p>
            <a:endParaRPr lang="en-US"/>
          </a:p>
        </p:txBody>
      </p:sp>
      <p:sp>
        <p:nvSpPr>
          <p:cNvPr id="1048743"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74" name=""/>
        <p:cNvGrpSpPr/>
        <p:nvPr/>
      </p:nvGrpSpPr>
      <p:grpSpPr>
        <a:xfrm>
          <a:off x="0" y="0"/>
          <a:ext cx="0" cy="0"/>
          <a:chOff x="0" y="0"/>
          <a:chExt cx="0" cy="0"/>
        </a:xfrm>
      </p:grpSpPr>
      <p:sp>
        <p:nvSpPr>
          <p:cNvPr id="1048745" name="Slide Image Placeholder 1"/>
          <p:cNvSpPr>
            <a:spLocks noChangeAspect="1" noRot="1" noGrp="1"/>
          </p:cNvSpPr>
          <p:nvPr>
            <p:ph type="sldImg"/>
          </p:nvPr>
        </p:nvSpPr>
        <p:spPr/>
      </p:sp>
      <p:sp>
        <p:nvSpPr>
          <p:cNvPr id="1048746" name="Notes Placeholder 2"/>
          <p:cNvSpPr>
            <a:spLocks noGrp="1"/>
          </p:cNvSpPr>
          <p:nvPr>
            <p:ph type="body" idx="1"/>
          </p:nvPr>
        </p:nvSpPr>
        <p:spPr/>
        <p:txBody>
          <a:bodyPr/>
          <a:p>
            <a:endParaRPr lang="en-US"/>
          </a:p>
        </p:txBody>
      </p:sp>
      <p:sp>
        <p:nvSpPr>
          <p:cNvPr id="1048747" name="Slide Number Placeholder 3"/>
          <p:cNvSpPr>
            <a:spLocks noGrp="1"/>
          </p:cNvSpPr>
          <p:nvPr>
            <p:ph type="sldNum" sz="quarter" idx="10"/>
          </p:nvPr>
        </p:nvSpPr>
        <p:spPr/>
        <p:txBody>
          <a:bodyPr/>
          <a:p>
            <a:fld id="{6DE8BE19-0640-492B-91AA-2B0D1C060DA1}" type="slidenum">
              <a:rPr 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showMasterSp="0" type="title">
  <p:cSld name="Title Slide">
    <p:spTree>
      <p:nvGrpSpPr>
        <p:cNvPr id="31" name=""/>
        <p:cNvGrpSpPr/>
        <p:nvPr/>
      </p:nvGrpSpPr>
      <p:grpSpPr>
        <a:xfrm>
          <a:off x="0" y="0"/>
          <a:ext cx="0" cy="0"/>
          <a:chOff x="0" y="0"/>
          <a:chExt cx="0" cy="0"/>
        </a:xfrm>
      </p:grpSpPr>
      <p:sp>
        <p:nvSpPr>
          <p:cNvPr id="1048581"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dirty="0" lang="en-US"/>
          </a:p>
        </p:txBody>
      </p:sp>
      <p:sp>
        <p:nvSpPr>
          <p:cNvPr id="1048582" name="Subtitle 2"/>
          <p:cNvSpPr>
            <a:spLocks noGrp="1"/>
          </p:cNvSpPr>
          <p:nvPr>
            <p:ph type="subTitle" idx="1"/>
          </p:nvPr>
        </p:nvSpPr>
        <p:spPr>
          <a:xfrm>
            <a:off x="684212" y="3843867"/>
            <a:ext cx="6400800" cy="1947333"/>
          </a:xfrm>
        </p:spPr>
        <p:txBody>
          <a:bodyPr anchor="t">
            <a:normAutofit/>
          </a:bodyPr>
          <a:lstStyle>
            <a:lvl1pPr algn="l" indent="0" marL="0">
              <a:buNone/>
              <a:defRPr sz="2100">
                <a:solidFill>
                  <a:schemeClr val="bg2">
                    <a:lumMod val="75000"/>
                  </a:schemeClr>
                </a:solidFill>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lang="en-US" smtClean="0"/>
              <a:t>Click to edit Master subtitle style</a:t>
            </a:r>
            <a:endParaRPr dirty="0" lang="en-US"/>
          </a:p>
        </p:txBody>
      </p:sp>
      <p:sp>
        <p:nvSpPr>
          <p:cNvPr id="1048583" name="Date Placeholder 3"/>
          <p:cNvSpPr>
            <a:spLocks noGrp="1"/>
          </p:cNvSpPr>
          <p:nvPr>
            <p:ph type="dt" sz="half" idx="10"/>
          </p:nvPr>
        </p:nvSpPr>
        <p:spPr/>
        <p:txBody>
          <a:bodyPr/>
          <a:p>
            <a:fld id="{E87D75D0-2EA7-446A-9A2D-0DF250BB8817}" type="datetimeFigureOut">
              <a:rPr lang="en-US" smtClean="0"/>
            </a:fld>
            <a:endParaRPr lang="en-US"/>
          </a:p>
        </p:txBody>
      </p:sp>
      <p:sp>
        <p:nvSpPr>
          <p:cNvPr id="1048584" name="Footer Placeholder 4"/>
          <p:cNvSpPr>
            <a:spLocks noGrp="1"/>
          </p:cNvSpPr>
          <p:nvPr>
            <p:ph type="ftr" sz="quarter" idx="11"/>
          </p:nvPr>
        </p:nvSpPr>
        <p:spPr/>
        <p:txBody>
          <a:bodyPr/>
          <a:p>
            <a:endParaRPr lang="en-US"/>
          </a:p>
        </p:txBody>
      </p:sp>
      <p:sp>
        <p:nvSpPr>
          <p:cNvPr id="1048585" name="Slide Number Placeholder 5"/>
          <p:cNvSpPr>
            <a:spLocks noGrp="1"/>
          </p:cNvSpPr>
          <p:nvPr>
            <p:ph type="sldNum" sz="quarter" idx="12"/>
          </p:nvPr>
        </p:nvSpPr>
        <p:spPr/>
        <p:txBody>
          <a:bodyPr/>
          <a:p>
            <a:fld id="{2004C9BE-7733-490A-B947-A22B77B21A04}" type="slidenum">
              <a:rPr lang="en-US" smtClean="0"/>
            </a:fld>
            <a:endParaRPr lang="en-US"/>
          </a:p>
        </p:txBody>
      </p:sp>
      <p:cxnSp>
        <p:nvCxnSpPr>
          <p:cNvPr id="3145733" name="Straight Connector 15"/>
          <p:cNvCxnSpPr>
            <a:cxnSpLocks/>
          </p:cNvCxnSpPr>
          <p:nvPr/>
        </p:nvCxnSpPr>
        <p:spPr>
          <a:xfrm flipH="1">
            <a:off x="8228012" y="8467"/>
            <a:ext cx="3810000" cy="3810000"/>
          </a:xfrm>
          <a:prstGeom prst="line"/>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45734" name="Straight Connector 16"/>
          <p:cNvCxnSpPr>
            <a:cxnSpLocks/>
          </p:cNvCxnSpPr>
          <p:nvPr/>
        </p:nvCxnSpPr>
        <p:spPr>
          <a:xfrm flipH="1">
            <a:off x="6108170" y="91545"/>
            <a:ext cx="6080655" cy="6080655"/>
          </a:xfrm>
          <a:prstGeom prst="line"/>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45735" name="Straight Connector 18"/>
          <p:cNvCxnSpPr>
            <a:cxnSpLocks/>
          </p:cNvCxnSpPr>
          <p:nvPr/>
        </p:nvCxnSpPr>
        <p:spPr>
          <a:xfrm flipH="1">
            <a:off x="7235825" y="228600"/>
            <a:ext cx="4953000" cy="4953000"/>
          </a:xfrm>
          <a:prstGeom prst="line"/>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45736" name="Straight Connector 20"/>
          <p:cNvCxnSpPr>
            <a:cxnSpLocks/>
          </p:cNvCxnSpPr>
          <p:nvPr/>
        </p:nvCxnSpPr>
        <p:spPr>
          <a:xfrm flipH="1">
            <a:off x="7335837" y="32278"/>
            <a:ext cx="4852989" cy="4852989"/>
          </a:xfrm>
          <a:prstGeom prst="line"/>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45737" name="Straight Connector 22"/>
          <p:cNvCxnSpPr>
            <a:cxnSpLocks/>
          </p:cNvCxnSpPr>
          <p:nvPr/>
        </p:nvCxnSpPr>
        <p:spPr>
          <a:xfrm flipH="1">
            <a:off x="7845426" y="609601"/>
            <a:ext cx="4343399" cy="4343399"/>
          </a:xfrm>
          <a:prstGeom prst="line"/>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63" name=""/>
        <p:cNvGrpSpPr/>
        <p:nvPr/>
      </p:nvGrpSpPr>
      <p:grpSpPr>
        <a:xfrm>
          <a:off x="0" y="0"/>
          <a:ext cx="0" cy="0"/>
          <a:chOff x="0" y="0"/>
          <a:chExt cx="0" cy="0"/>
        </a:xfrm>
      </p:grpSpPr>
      <p:sp>
        <p:nvSpPr>
          <p:cNvPr id="1048591" name="Title 1"/>
          <p:cNvSpPr>
            <a:spLocks noGrp="1"/>
          </p:cNvSpPr>
          <p:nvPr>
            <p:ph type="title"/>
          </p:nvPr>
        </p:nvSpPr>
        <p:spPr/>
        <p:txBody>
          <a:bodyPr/>
          <a:p>
            <a:r>
              <a:rPr lang="en-US" smtClean="0"/>
              <a:t>Click to edit Master title style</a:t>
            </a:r>
            <a:endParaRPr dirty="0" lang="en-US"/>
          </a:p>
        </p:txBody>
      </p:sp>
      <p:sp>
        <p:nvSpPr>
          <p:cNvPr id="1048592" name="Content Placeholder 2"/>
          <p:cNvSpPr>
            <a:spLocks noGrp="1"/>
          </p:cNvSpPr>
          <p:nvPr>
            <p:ph idx="1"/>
          </p:nvPr>
        </p:nvSpPr>
        <p:spPr/>
        <p:txBody>
          <a:bodyPr anchor="ct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593" name="Date Placeholder 3"/>
          <p:cNvSpPr>
            <a:spLocks noGrp="1"/>
          </p:cNvSpPr>
          <p:nvPr>
            <p:ph type="dt" sz="half" idx="10"/>
          </p:nvPr>
        </p:nvSpPr>
        <p:spPr/>
        <p:txBody>
          <a:bodyPr/>
          <a:p>
            <a:fld id="{E87D75D0-2EA7-446A-9A2D-0DF250BB8817}" type="datetimeFigureOut">
              <a:rPr lang="en-US" smtClean="0"/>
            </a:fld>
            <a:endParaRPr lang="en-US"/>
          </a:p>
        </p:txBody>
      </p:sp>
      <p:sp>
        <p:nvSpPr>
          <p:cNvPr id="1048594" name="Footer Placeholder 4"/>
          <p:cNvSpPr>
            <a:spLocks noGrp="1"/>
          </p:cNvSpPr>
          <p:nvPr>
            <p:ph type="ftr" sz="quarter" idx="11"/>
          </p:nvPr>
        </p:nvSpPr>
        <p:spPr/>
        <p:txBody>
          <a:bodyPr/>
          <a:p>
            <a:endParaRPr lang="en-US"/>
          </a:p>
        </p:txBody>
      </p:sp>
      <p:sp>
        <p:nvSpPr>
          <p:cNvPr id="1048595" name="Slide Number Placeholder 5"/>
          <p:cNvSpPr>
            <a:spLocks noGrp="1"/>
          </p:cNvSpPr>
          <p:nvPr>
            <p:ph type="sldNum" sz="quarter" idx="12"/>
          </p:nvPr>
        </p:nvSpPr>
        <p:spPr/>
        <p:txBody>
          <a:bodyPr/>
          <a:p>
            <a:fld id="{2004C9BE-7733-490A-B947-A22B77B21A04}"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83" name=""/>
        <p:cNvGrpSpPr/>
        <p:nvPr/>
      </p:nvGrpSpPr>
      <p:grpSpPr>
        <a:xfrm>
          <a:off x="0" y="0"/>
          <a:ext cx="0" cy="0"/>
          <a:chOff x="0" y="0"/>
          <a:chExt cx="0" cy="0"/>
        </a:xfrm>
      </p:grpSpPr>
      <p:sp>
        <p:nvSpPr>
          <p:cNvPr id="1048793" name="Title 1"/>
          <p:cNvSpPr>
            <a:spLocks noGrp="1"/>
          </p:cNvSpPr>
          <p:nvPr>
            <p:ph type="title"/>
          </p:nvPr>
        </p:nvSpPr>
        <p:spPr>
          <a:xfrm>
            <a:off x="684211" y="2006600"/>
            <a:ext cx="8534401" cy="2281600"/>
          </a:xfrm>
        </p:spPr>
        <p:txBody>
          <a:bodyPr anchor="b">
            <a:normAutofit/>
          </a:bodyPr>
          <a:lstStyle>
            <a:lvl1pPr algn="l">
              <a:defRPr b="0" cap="all" sz="3600"/>
            </a:lvl1pPr>
          </a:lstStyle>
          <a:p>
            <a:r>
              <a:rPr lang="en-US" smtClean="0"/>
              <a:t>Click to edit Master title style</a:t>
            </a:r>
            <a:endParaRPr dirty="0" lang="en-US"/>
          </a:p>
        </p:txBody>
      </p:sp>
      <p:sp>
        <p:nvSpPr>
          <p:cNvPr id="1048794" name="Text Placeholder 2"/>
          <p:cNvSpPr>
            <a:spLocks noGrp="1"/>
          </p:cNvSpPr>
          <p:nvPr>
            <p:ph type="body" idx="1"/>
          </p:nvPr>
        </p:nvSpPr>
        <p:spPr>
          <a:xfrm>
            <a:off x="684213" y="4495800"/>
            <a:ext cx="8534400" cy="1498600"/>
          </a:xfrm>
        </p:spPr>
        <p:txBody>
          <a:bodyPr anchor="t">
            <a:normAutofit/>
          </a:bodyPr>
          <a:lstStyle>
            <a:lvl1pPr algn="l" indent="0" marL="0">
              <a:buNone/>
              <a:defRPr sz="1800">
                <a:solidFill>
                  <a:schemeClr val="bg2">
                    <a:lumMod val="7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1048795" name="Date Placeholder 3"/>
          <p:cNvSpPr>
            <a:spLocks noGrp="1"/>
          </p:cNvSpPr>
          <p:nvPr>
            <p:ph type="dt" sz="half" idx="10"/>
          </p:nvPr>
        </p:nvSpPr>
        <p:spPr/>
        <p:txBody>
          <a:bodyPr/>
          <a:p>
            <a:fld id="{E87D75D0-2EA7-446A-9A2D-0DF250BB8817}" type="datetimeFigureOut">
              <a:rPr lang="en-US" smtClean="0"/>
            </a:fld>
            <a:endParaRPr lang="en-US"/>
          </a:p>
        </p:txBody>
      </p:sp>
      <p:sp>
        <p:nvSpPr>
          <p:cNvPr id="1048796" name="Footer Placeholder 4"/>
          <p:cNvSpPr>
            <a:spLocks noGrp="1"/>
          </p:cNvSpPr>
          <p:nvPr>
            <p:ph type="ftr" sz="quarter" idx="11"/>
          </p:nvPr>
        </p:nvSpPr>
        <p:spPr/>
        <p:txBody>
          <a:bodyPr/>
          <a:p>
            <a:endParaRPr lang="en-US"/>
          </a:p>
        </p:txBody>
      </p:sp>
      <p:sp>
        <p:nvSpPr>
          <p:cNvPr id="1048797" name="Slide Number Placeholder 5"/>
          <p:cNvSpPr>
            <a:spLocks noGrp="1"/>
          </p:cNvSpPr>
          <p:nvPr>
            <p:ph type="sldNum" sz="quarter" idx="12"/>
          </p:nvPr>
        </p:nvSpPr>
        <p:spPr/>
        <p:txBody>
          <a:bodyPr/>
          <a:p>
            <a:fld id="{2004C9BE-7733-490A-B947-A22B77B21A04}"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85" name=""/>
        <p:cNvGrpSpPr/>
        <p:nvPr/>
      </p:nvGrpSpPr>
      <p:grpSpPr>
        <a:xfrm>
          <a:off x="0" y="0"/>
          <a:ext cx="0" cy="0"/>
          <a:chOff x="0" y="0"/>
          <a:chExt cx="0" cy="0"/>
        </a:xfrm>
      </p:grpSpPr>
      <p:sp>
        <p:nvSpPr>
          <p:cNvPr id="1048804" name="Title 1"/>
          <p:cNvSpPr>
            <a:spLocks noGrp="1"/>
          </p:cNvSpPr>
          <p:nvPr>
            <p:ph type="title"/>
          </p:nvPr>
        </p:nvSpPr>
        <p:spPr/>
        <p:txBody>
          <a:bodyPr/>
          <a:p>
            <a:r>
              <a:rPr lang="en-US" smtClean="0"/>
              <a:t>Click to edit Master title style</a:t>
            </a:r>
            <a:endParaRPr dirty="0" lang="en-US"/>
          </a:p>
        </p:txBody>
      </p:sp>
      <p:sp>
        <p:nvSpPr>
          <p:cNvPr id="1048805" name="Content Placeholder 2"/>
          <p:cNvSpPr>
            <a:spLocks noGrp="1"/>
          </p:cNvSpPr>
          <p:nvPr>
            <p:ph sz="half" idx="1"/>
          </p:nvPr>
        </p:nvSpPr>
        <p:spPr>
          <a:xfrm>
            <a:off x="684211" y="685800"/>
            <a:ext cx="4937655" cy="3615267"/>
          </a:xfrm>
        </p:spPr>
        <p:txBody>
          <a:bodyPr>
            <a:normAutofit/>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806" name="Content Placeholder 3"/>
          <p:cNvSpPr>
            <a:spLocks noGrp="1"/>
          </p:cNvSpPr>
          <p:nvPr>
            <p:ph sz="half" idx="2"/>
          </p:nvPr>
        </p:nvSpPr>
        <p:spPr>
          <a:xfrm>
            <a:off x="5808133" y="685801"/>
            <a:ext cx="4934479" cy="3615266"/>
          </a:xfrm>
        </p:spPr>
        <p:txBody>
          <a:bodyPr>
            <a:normAutofit/>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807" name="Date Placeholder 4"/>
          <p:cNvSpPr>
            <a:spLocks noGrp="1"/>
          </p:cNvSpPr>
          <p:nvPr>
            <p:ph type="dt" sz="half" idx="10"/>
          </p:nvPr>
        </p:nvSpPr>
        <p:spPr/>
        <p:txBody>
          <a:bodyPr/>
          <a:p>
            <a:fld id="{E87D75D0-2EA7-446A-9A2D-0DF250BB8817}" type="datetimeFigureOut">
              <a:rPr lang="en-US" smtClean="0"/>
            </a:fld>
            <a:endParaRPr lang="en-US"/>
          </a:p>
        </p:txBody>
      </p:sp>
      <p:sp>
        <p:nvSpPr>
          <p:cNvPr id="1048808" name="Footer Placeholder 5"/>
          <p:cNvSpPr>
            <a:spLocks noGrp="1"/>
          </p:cNvSpPr>
          <p:nvPr>
            <p:ph type="ftr" sz="quarter" idx="11"/>
          </p:nvPr>
        </p:nvSpPr>
        <p:spPr/>
        <p:txBody>
          <a:bodyPr/>
          <a:p>
            <a:endParaRPr lang="en-US"/>
          </a:p>
        </p:txBody>
      </p:sp>
      <p:sp>
        <p:nvSpPr>
          <p:cNvPr id="1048809" name="Slide Number Placeholder 6"/>
          <p:cNvSpPr>
            <a:spLocks noGrp="1"/>
          </p:cNvSpPr>
          <p:nvPr>
            <p:ph type="sldNum" sz="quarter" idx="12"/>
          </p:nvPr>
        </p:nvSpPr>
        <p:spPr/>
        <p:txBody>
          <a:bodyPr/>
          <a:p>
            <a:fld id="{2004C9BE-7733-490A-B947-A22B77B21A04}"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77" name=""/>
        <p:cNvGrpSpPr/>
        <p:nvPr/>
      </p:nvGrpSpPr>
      <p:grpSpPr>
        <a:xfrm>
          <a:off x="0" y="0"/>
          <a:ext cx="0" cy="0"/>
          <a:chOff x="0" y="0"/>
          <a:chExt cx="0" cy="0"/>
        </a:xfrm>
      </p:grpSpPr>
      <p:sp>
        <p:nvSpPr>
          <p:cNvPr id="1048759" name="Title 1"/>
          <p:cNvSpPr>
            <a:spLocks noGrp="1"/>
          </p:cNvSpPr>
          <p:nvPr>
            <p:ph type="title"/>
          </p:nvPr>
        </p:nvSpPr>
        <p:spPr/>
        <p:txBody>
          <a:bodyPr/>
          <a:p>
            <a:r>
              <a:rPr lang="en-US" smtClean="0"/>
              <a:t>Click to edit Master title style</a:t>
            </a:r>
            <a:endParaRPr dirty="0" lang="en-US"/>
          </a:p>
        </p:txBody>
      </p:sp>
      <p:sp>
        <p:nvSpPr>
          <p:cNvPr id="1048760" name="Text Placeholder 2"/>
          <p:cNvSpPr>
            <a:spLocks noGrp="1"/>
          </p:cNvSpPr>
          <p:nvPr>
            <p:ph type="body" idx="1"/>
          </p:nvPr>
        </p:nvSpPr>
        <p:spPr>
          <a:xfrm>
            <a:off x="972080" y="685800"/>
            <a:ext cx="4649787" cy="576262"/>
          </a:xfrm>
        </p:spPr>
        <p:txBody>
          <a:bodyPr anchor="b">
            <a:noAutofit/>
          </a:bodyPr>
          <a:lstStyle>
            <a:lvl1pPr indent="0" marL="0">
              <a:buNone/>
              <a:defRPr b="0" sz="2800">
                <a:solidFill>
                  <a:schemeClr val="tx1"/>
                </a:solidFill>
              </a:defRPr>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8761" name="Content Placeholder 3"/>
          <p:cNvSpPr>
            <a:spLocks noGrp="1"/>
          </p:cNvSpPr>
          <p:nvPr>
            <p:ph sz="half" idx="2"/>
          </p:nvPr>
        </p:nvSpPr>
        <p:spPr>
          <a:xfrm>
            <a:off x="684211" y="1270529"/>
            <a:ext cx="4937655" cy="3030538"/>
          </a:xfrm>
        </p:spPr>
        <p:txBody>
          <a:bodyPr anchor="t">
            <a:normAutofit/>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762" name="Text Placeholder 4"/>
          <p:cNvSpPr>
            <a:spLocks noGrp="1"/>
          </p:cNvSpPr>
          <p:nvPr>
            <p:ph type="body" sz="quarter" idx="3"/>
          </p:nvPr>
        </p:nvSpPr>
        <p:spPr>
          <a:xfrm>
            <a:off x="6079066" y="685800"/>
            <a:ext cx="4665134" cy="576262"/>
          </a:xfrm>
        </p:spPr>
        <p:txBody>
          <a:bodyPr anchor="b">
            <a:noAutofit/>
          </a:bodyPr>
          <a:lstStyle>
            <a:lvl1pPr indent="0" marL="0">
              <a:buNone/>
              <a:defRPr b="0" sz="2800">
                <a:solidFill>
                  <a:schemeClr val="tx1"/>
                </a:solidFill>
              </a:defRPr>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8763" name="Content Placeholder 5"/>
          <p:cNvSpPr>
            <a:spLocks noGrp="1"/>
          </p:cNvSpPr>
          <p:nvPr>
            <p:ph sz="quarter" idx="4"/>
          </p:nvPr>
        </p:nvSpPr>
        <p:spPr>
          <a:xfrm>
            <a:off x="5806545" y="1262062"/>
            <a:ext cx="4929188" cy="3030538"/>
          </a:xfrm>
        </p:spPr>
        <p:txBody>
          <a:bodyPr anchor="t">
            <a:normAutofit/>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764" name="Date Placeholder 6"/>
          <p:cNvSpPr>
            <a:spLocks noGrp="1"/>
          </p:cNvSpPr>
          <p:nvPr>
            <p:ph type="dt" sz="half" idx="10"/>
          </p:nvPr>
        </p:nvSpPr>
        <p:spPr/>
        <p:txBody>
          <a:bodyPr/>
          <a:p>
            <a:fld id="{E87D75D0-2EA7-446A-9A2D-0DF250BB8817}" type="datetimeFigureOut">
              <a:rPr lang="en-US" smtClean="0"/>
            </a:fld>
            <a:endParaRPr lang="en-US"/>
          </a:p>
        </p:txBody>
      </p:sp>
      <p:sp>
        <p:nvSpPr>
          <p:cNvPr id="1048765" name="Footer Placeholder 7"/>
          <p:cNvSpPr>
            <a:spLocks noGrp="1"/>
          </p:cNvSpPr>
          <p:nvPr>
            <p:ph type="ftr" sz="quarter" idx="11"/>
          </p:nvPr>
        </p:nvSpPr>
        <p:spPr/>
        <p:txBody>
          <a:bodyPr/>
          <a:p>
            <a:endParaRPr lang="en-US"/>
          </a:p>
        </p:txBody>
      </p:sp>
      <p:sp>
        <p:nvSpPr>
          <p:cNvPr id="1048766" name="Slide Number Placeholder 8"/>
          <p:cNvSpPr>
            <a:spLocks noGrp="1"/>
          </p:cNvSpPr>
          <p:nvPr>
            <p:ph type="sldNum" sz="quarter" idx="12"/>
          </p:nvPr>
        </p:nvSpPr>
        <p:spPr/>
        <p:txBody>
          <a:bodyPr/>
          <a:p>
            <a:fld id="{2004C9BE-7733-490A-B947-A22B77B21A04}"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86" name=""/>
        <p:cNvGrpSpPr/>
        <p:nvPr/>
      </p:nvGrpSpPr>
      <p:grpSpPr>
        <a:xfrm>
          <a:off x="0" y="0"/>
          <a:ext cx="0" cy="0"/>
          <a:chOff x="0" y="0"/>
          <a:chExt cx="0" cy="0"/>
        </a:xfrm>
      </p:grpSpPr>
      <p:sp>
        <p:nvSpPr>
          <p:cNvPr id="1048810" name="Title 1"/>
          <p:cNvSpPr>
            <a:spLocks noGrp="1"/>
          </p:cNvSpPr>
          <p:nvPr>
            <p:ph type="title"/>
          </p:nvPr>
        </p:nvSpPr>
        <p:spPr/>
        <p:txBody>
          <a:bodyPr/>
          <a:p>
            <a:r>
              <a:rPr lang="en-US" smtClean="0"/>
              <a:t>Click to edit Master title style</a:t>
            </a:r>
            <a:endParaRPr dirty="0" lang="en-US"/>
          </a:p>
        </p:txBody>
      </p:sp>
      <p:sp>
        <p:nvSpPr>
          <p:cNvPr id="1048811" name="Date Placeholder 2"/>
          <p:cNvSpPr>
            <a:spLocks noGrp="1"/>
          </p:cNvSpPr>
          <p:nvPr>
            <p:ph type="dt" sz="half" idx="10"/>
          </p:nvPr>
        </p:nvSpPr>
        <p:spPr/>
        <p:txBody>
          <a:bodyPr/>
          <a:p>
            <a:fld id="{E87D75D0-2EA7-446A-9A2D-0DF250BB8817}" type="datetimeFigureOut">
              <a:rPr lang="en-US" smtClean="0"/>
            </a:fld>
            <a:endParaRPr lang="en-US"/>
          </a:p>
        </p:txBody>
      </p:sp>
      <p:sp>
        <p:nvSpPr>
          <p:cNvPr id="1048812" name="Footer Placeholder 3"/>
          <p:cNvSpPr>
            <a:spLocks noGrp="1"/>
          </p:cNvSpPr>
          <p:nvPr>
            <p:ph type="ftr" sz="quarter" idx="11"/>
          </p:nvPr>
        </p:nvSpPr>
        <p:spPr/>
        <p:txBody>
          <a:bodyPr/>
          <a:p>
            <a:endParaRPr lang="en-US"/>
          </a:p>
        </p:txBody>
      </p:sp>
      <p:sp>
        <p:nvSpPr>
          <p:cNvPr id="1048813" name="Slide Number Placeholder 4"/>
          <p:cNvSpPr>
            <a:spLocks noGrp="1"/>
          </p:cNvSpPr>
          <p:nvPr>
            <p:ph type="sldNum" sz="quarter" idx="12"/>
          </p:nvPr>
        </p:nvSpPr>
        <p:spPr/>
        <p:txBody>
          <a:bodyPr/>
          <a:p>
            <a:fld id="{2004C9BE-7733-490A-B947-A22B77B21A04}"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81" name=""/>
        <p:cNvGrpSpPr/>
        <p:nvPr/>
      </p:nvGrpSpPr>
      <p:grpSpPr>
        <a:xfrm>
          <a:off x="0" y="0"/>
          <a:ext cx="0" cy="0"/>
          <a:chOff x="0" y="0"/>
          <a:chExt cx="0" cy="0"/>
        </a:xfrm>
      </p:grpSpPr>
      <p:sp>
        <p:nvSpPr>
          <p:cNvPr id="1048785" name="Date Placeholder 1"/>
          <p:cNvSpPr>
            <a:spLocks noGrp="1"/>
          </p:cNvSpPr>
          <p:nvPr>
            <p:ph type="dt" sz="half" idx="10"/>
          </p:nvPr>
        </p:nvSpPr>
        <p:spPr/>
        <p:txBody>
          <a:bodyPr/>
          <a:p>
            <a:fld id="{E87D75D0-2EA7-446A-9A2D-0DF250BB8817}" type="datetimeFigureOut">
              <a:rPr lang="en-US" smtClean="0"/>
            </a:fld>
            <a:endParaRPr lang="en-US"/>
          </a:p>
        </p:txBody>
      </p:sp>
      <p:sp>
        <p:nvSpPr>
          <p:cNvPr id="1048786" name="Footer Placeholder 2"/>
          <p:cNvSpPr>
            <a:spLocks noGrp="1"/>
          </p:cNvSpPr>
          <p:nvPr>
            <p:ph type="ftr" sz="quarter" idx="11"/>
          </p:nvPr>
        </p:nvSpPr>
        <p:spPr/>
        <p:txBody>
          <a:bodyPr/>
          <a:p>
            <a:endParaRPr lang="en-US"/>
          </a:p>
        </p:txBody>
      </p:sp>
      <p:sp>
        <p:nvSpPr>
          <p:cNvPr id="1048787" name="Slide Number Placeholder 3"/>
          <p:cNvSpPr>
            <a:spLocks noGrp="1"/>
          </p:cNvSpPr>
          <p:nvPr>
            <p:ph type="sldNum" sz="quarter" idx="12"/>
          </p:nvPr>
        </p:nvSpPr>
        <p:spPr/>
        <p:txBody>
          <a:bodyPr/>
          <a:p>
            <a:fld id="{2004C9BE-7733-490A-B947-A22B77B21A04}"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84" name=""/>
        <p:cNvGrpSpPr/>
        <p:nvPr/>
      </p:nvGrpSpPr>
      <p:grpSpPr>
        <a:xfrm>
          <a:off x="0" y="0"/>
          <a:ext cx="0" cy="0"/>
          <a:chOff x="0" y="0"/>
          <a:chExt cx="0" cy="0"/>
        </a:xfrm>
      </p:grpSpPr>
      <p:sp>
        <p:nvSpPr>
          <p:cNvPr id="1048798" name="Title 1"/>
          <p:cNvSpPr>
            <a:spLocks noGrp="1"/>
          </p:cNvSpPr>
          <p:nvPr>
            <p:ph type="title"/>
          </p:nvPr>
        </p:nvSpPr>
        <p:spPr>
          <a:xfrm>
            <a:off x="7085012" y="685800"/>
            <a:ext cx="3657600" cy="1371600"/>
          </a:xfrm>
        </p:spPr>
        <p:txBody>
          <a:bodyPr anchor="b">
            <a:normAutofit/>
          </a:bodyPr>
          <a:lstStyle>
            <a:lvl1pPr algn="l">
              <a:defRPr b="0" sz="2400"/>
            </a:lvl1pPr>
          </a:lstStyle>
          <a:p>
            <a:r>
              <a:rPr lang="en-US" smtClean="0"/>
              <a:t>Click to edit Master title style</a:t>
            </a:r>
            <a:endParaRPr dirty="0" lang="en-US"/>
          </a:p>
        </p:txBody>
      </p:sp>
      <p:sp>
        <p:nvSpPr>
          <p:cNvPr id="1048799" name="Content Placeholder 2"/>
          <p:cNvSpPr>
            <a:spLocks noGrp="1"/>
          </p:cNvSpPr>
          <p:nvPr>
            <p:ph idx="1"/>
          </p:nvPr>
        </p:nvSpPr>
        <p:spPr>
          <a:xfrm>
            <a:off x="684212" y="685800"/>
            <a:ext cx="5943601" cy="5308600"/>
          </a:xfrm>
        </p:spPr>
        <p:txBody>
          <a:bodyPr anchor="ctr">
            <a:normAutofit/>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800" name="Text Placeholder 3"/>
          <p:cNvSpPr>
            <a:spLocks noGrp="1"/>
          </p:cNvSpPr>
          <p:nvPr>
            <p:ph type="body" sz="half" idx="2"/>
          </p:nvPr>
        </p:nvSpPr>
        <p:spPr>
          <a:xfrm>
            <a:off x="7085012" y="2209799"/>
            <a:ext cx="3657600" cy="2091267"/>
          </a:xfrm>
        </p:spPr>
        <p:txBody>
          <a:bodyPr anchor="t">
            <a:normAutofit/>
          </a:bodyPr>
          <a:lstStyle>
            <a:lvl1pPr indent="0" marL="0">
              <a:buNone/>
              <a:defRPr sz="16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801" name="Date Placeholder 4"/>
          <p:cNvSpPr>
            <a:spLocks noGrp="1"/>
          </p:cNvSpPr>
          <p:nvPr>
            <p:ph type="dt" sz="half" idx="10"/>
          </p:nvPr>
        </p:nvSpPr>
        <p:spPr/>
        <p:txBody>
          <a:bodyPr/>
          <a:p>
            <a:fld id="{E87D75D0-2EA7-446A-9A2D-0DF250BB8817}" type="datetimeFigureOut">
              <a:rPr lang="en-US" smtClean="0"/>
            </a:fld>
            <a:endParaRPr lang="en-US"/>
          </a:p>
        </p:txBody>
      </p:sp>
      <p:sp>
        <p:nvSpPr>
          <p:cNvPr id="1048802" name="Footer Placeholder 5"/>
          <p:cNvSpPr>
            <a:spLocks noGrp="1"/>
          </p:cNvSpPr>
          <p:nvPr>
            <p:ph type="ftr" sz="quarter" idx="11"/>
          </p:nvPr>
        </p:nvSpPr>
        <p:spPr/>
        <p:txBody>
          <a:bodyPr/>
          <a:p>
            <a:endParaRPr lang="en-US"/>
          </a:p>
        </p:txBody>
      </p:sp>
      <p:sp>
        <p:nvSpPr>
          <p:cNvPr id="1048803" name="Slide Number Placeholder 6"/>
          <p:cNvSpPr>
            <a:spLocks noGrp="1"/>
          </p:cNvSpPr>
          <p:nvPr>
            <p:ph type="sldNum" sz="quarter" idx="12"/>
          </p:nvPr>
        </p:nvSpPr>
        <p:spPr/>
        <p:txBody>
          <a:bodyPr/>
          <a:p>
            <a:fld id="{2004C9BE-7733-490A-B947-A22B77B21A04}"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87" name=""/>
        <p:cNvGrpSpPr/>
        <p:nvPr/>
      </p:nvGrpSpPr>
      <p:grpSpPr>
        <a:xfrm>
          <a:off x="0" y="0"/>
          <a:ext cx="0" cy="0"/>
          <a:chOff x="0" y="0"/>
          <a:chExt cx="0" cy="0"/>
        </a:xfrm>
      </p:grpSpPr>
      <p:sp>
        <p:nvSpPr>
          <p:cNvPr id="1048814" name="Title 1"/>
          <p:cNvSpPr>
            <a:spLocks noGrp="1"/>
          </p:cNvSpPr>
          <p:nvPr>
            <p:ph type="title"/>
          </p:nvPr>
        </p:nvSpPr>
        <p:spPr>
          <a:xfrm>
            <a:off x="4722812" y="1447800"/>
            <a:ext cx="6019800" cy="1143000"/>
          </a:xfrm>
        </p:spPr>
        <p:txBody>
          <a:bodyPr anchor="b">
            <a:normAutofit/>
          </a:bodyPr>
          <a:lstStyle>
            <a:lvl1pPr algn="l">
              <a:defRPr b="0" sz="2800"/>
            </a:lvl1pPr>
          </a:lstStyle>
          <a:p>
            <a:r>
              <a:rPr lang="en-US" smtClean="0"/>
              <a:t>Click to edit Master title style</a:t>
            </a:r>
            <a:endParaRPr dirty="0" lang="en-US"/>
          </a:p>
        </p:txBody>
      </p:sp>
      <p:sp>
        <p:nvSpPr>
          <p:cNvPr id="1048815" name="Picture Placeholder 2"/>
          <p:cNvSpPr>
            <a:spLocks noChangeAspect="1" noGrp="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r="14460000" dist="38100">
              <a:srgbClr val="000000">
                <a:alpha val="70000"/>
              </a:srgbClr>
            </a:innerShdw>
          </a:effectLst>
        </p:spPr>
        <p:txBody>
          <a:bodyPr anchor="t">
            <a:normAutofit/>
          </a:bodyPr>
          <a:lstStyle>
            <a:lvl1pPr algn="ctr" indent="0" marL="0">
              <a:buNone/>
              <a:defRPr sz="1600"/>
            </a:lvl1pPr>
            <a:lvl2pPr indent="0" marL="457200">
              <a:buNone/>
              <a:defRPr sz="1600"/>
            </a:lvl2pPr>
            <a:lvl3pPr indent="0" marL="914400">
              <a:buNone/>
              <a:defRPr sz="1600"/>
            </a:lvl3pPr>
            <a:lvl4pPr indent="0" marL="1371600">
              <a:buNone/>
              <a:defRPr sz="1600"/>
            </a:lvl4pPr>
            <a:lvl5pPr indent="0" marL="1828800">
              <a:buNone/>
              <a:defRPr sz="1600"/>
            </a:lvl5pPr>
            <a:lvl6pPr indent="0" marL="2286000">
              <a:buNone/>
              <a:defRPr sz="1600"/>
            </a:lvl6pPr>
            <a:lvl7pPr indent="0" marL="2743200">
              <a:buNone/>
              <a:defRPr sz="1600"/>
            </a:lvl7pPr>
            <a:lvl8pPr indent="0" marL="3200400">
              <a:buNone/>
              <a:defRPr sz="1600"/>
            </a:lvl8pPr>
            <a:lvl9pPr indent="0" marL="3657600">
              <a:buNone/>
              <a:defRPr sz="1600"/>
            </a:lvl9pPr>
          </a:lstStyle>
          <a:p>
            <a:r>
              <a:rPr lang="en-US" smtClean="0"/>
              <a:t>Click icon to add picture</a:t>
            </a:r>
            <a:endParaRPr dirty="0" lang="en-US"/>
          </a:p>
        </p:txBody>
      </p:sp>
      <p:sp>
        <p:nvSpPr>
          <p:cNvPr id="1048816" name="Text Placeholder 3"/>
          <p:cNvSpPr>
            <a:spLocks noGrp="1"/>
          </p:cNvSpPr>
          <p:nvPr>
            <p:ph type="body" sz="half" idx="2"/>
          </p:nvPr>
        </p:nvSpPr>
        <p:spPr>
          <a:xfrm>
            <a:off x="4722812" y="2777066"/>
            <a:ext cx="6021388" cy="2048933"/>
          </a:xfrm>
        </p:spPr>
        <p:txBody>
          <a:bodyPr anchor="t">
            <a:normAutofit/>
          </a:bodyPr>
          <a:lstStyle>
            <a:lvl1pPr indent="0" marL="0">
              <a:buNone/>
              <a:defRPr sz="18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817" name="Date Placeholder 4"/>
          <p:cNvSpPr>
            <a:spLocks noGrp="1"/>
          </p:cNvSpPr>
          <p:nvPr>
            <p:ph type="dt" sz="half" idx="10"/>
          </p:nvPr>
        </p:nvSpPr>
        <p:spPr/>
        <p:txBody>
          <a:bodyPr/>
          <a:p>
            <a:fld id="{E87D75D0-2EA7-446A-9A2D-0DF250BB8817}" type="datetimeFigureOut">
              <a:rPr lang="en-US" smtClean="0"/>
            </a:fld>
            <a:endParaRPr lang="en-US"/>
          </a:p>
        </p:txBody>
      </p:sp>
      <p:sp>
        <p:nvSpPr>
          <p:cNvPr id="1048818" name="Footer Placeholder 5"/>
          <p:cNvSpPr>
            <a:spLocks noGrp="1"/>
          </p:cNvSpPr>
          <p:nvPr>
            <p:ph type="ftr" sz="quarter" idx="11"/>
          </p:nvPr>
        </p:nvSpPr>
        <p:spPr/>
        <p:txBody>
          <a:bodyPr/>
          <a:p>
            <a:endParaRPr lang="en-US"/>
          </a:p>
        </p:txBody>
      </p:sp>
      <p:sp>
        <p:nvSpPr>
          <p:cNvPr id="1048819" name="Slide Number Placeholder 6"/>
          <p:cNvSpPr>
            <a:spLocks noGrp="1"/>
          </p:cNvSpPr>
          <p:nvPr>
            <p:ph type="sldNum" sz="quarter" idx="12"/>
          </p:nvPr>
        </p:nvSpPr>
        <p:spPr/>
        <p:txBody>
          <a:bodyPr/>
          <a:p>
            <a:fld id="{2004C9BE-7733-490A-B947-A22B77B21A04}"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89" name=""/>
        <p:cNvGrpSpPr/>
        <p:nvPr/>
      </p:nvGrpSpPr>
      <p:grpSpPr>
        <a:xfrm>
          <a:off x="0" y="0"/>
          <a:ext cx="0" cy="0"/>
          <a:chOff x="0" y="0"/>
          <a:chExt cx="0" cy="0"/>
        </a:xfrm>
      </p:grpSpPr>
      <p:sp>
        <p:nvSpPr>
          <p:cNvPr id="1048828" name="Title 1"/>
          <p:cNvSpPr>
            <a:spLocks noGrp="1"/>
          </p:cNvSpPr>
          <p:nvPr>
            <p:ph type="title"/>
          </p:nvPr>
        </p:nvSpPr>
        <p:spPr/>
        <p:txBody>
          <a:bodyPr/>
          <a:p>
            <a:r>
              <a:rPr lang="en-US" smtClean="0"/>
              <a:t>Click to edit Master title style</a:t>
            </a:r>
            <a:endParaRPr dirty="0" lang="en-US"/>
          </a:p>
        </p:txBody>
      </p:sp>
      <p:sp>
        <p:nvSpPr>
          <p:cNvPr id="1048829" name="Picture Placeholder 2"/>
          <p:cNvSpPr>
            <a:spLocks noChangeAspect="1" noGrp="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r="14460000" dist="38100">
              <a:srgbClr val="000000">
                <a:alpha val="70000"/>
              </a:srgbClr>
            </a:innerShdw>
          </a:effectLst>
        </p:spPr>
        <p:txBody>
          <a:bodyPr anchor="t">
            <a:normAutofit/>
          </a:bodyPr>
          <a:lstStyle>
            <a:lvl1pPr algn="ctr" indent="0" marL="0">
              <a:buNone/>
              <a:defRPr sz="1600"/>
            </a:lvl1pPr>
            <a:lvl2pPr indent="0" marL="457200">
              <a:buNone/>
              <a:defRPr sz="1600"/>
            </a:lvl2pPr>
            <a:lvl3pPr indent="0" marL="914400">
              <a:buNone/>
              <a:defRPr sz="1600"/>
            </a:lvl3pPr>
            <a:lvl4pPr indent="0" marL="1371600">
              <a:buNone/>
              <a:defRPr sz="1600"/>
            </a:lvl4pPr>
            <a:lvl5pPr indent="0" marL="1828800">
              <a:buNone/>
              <a:defRPr sz="1600"/>
            </a:lvl5pPr>
            <a:lvl6pPr indent="0" marL="2286000">
              <a:buNone/>
              <a:defRPr sz="1600"/>
            </a:lvl6pPr>
            <a:lvl7pPr indent="0" marL="2743200">
              <a:buNone/>
              <a:defRPr sz="1600"/>
            </a:lvl7pPr>
            <a:lvl8pPr indent="0" marL="3200400">
              <a:buNone/>
              <a:defRPr sz="1600"/>
            </a:lvl8pPr>
            <a:lvl9pPr indent="0" marL="3657600">
              <a:buNone/>
              <a:defRPr sz="1600"/>
            </a:lvl9pPr>
          </a:lstStyle>
          <a:p>
            <a:r>
              <a:rPr lang="en-US" smtClean="0"/>
              <a:t>Click icon to add picture</a:t>
            </a:r>
            <a:endParaRPr dirty="0" lang="en-US"/>
          </a:p>
        </p:txBody>
      </p:sp>
      <p:sp>
        <p:nvSpPr>
          <p:cNvPr id="1048830" name="Text Placeholder 9"/>
          <p:cNvSpPr>
            <a:spLocks noGrp="1"/>
          </p:cNvSpPr>
          <p:nvPr>
            <p:ph type="body" sz="quarter" idx="14"/>
          </p:nvPr>
        </p:nvSpPr>
        <p:spPr>
          <a:xfrm>
            <a:off x="914402" y="3843867"/>
            <a:ext cx="8304210" cy="457200"/>
          </a:xfrm>
        </p:spPr>
        <p:txBody>
          <a:bodyPr anchor="t">
            <a:normAutofit/>
          </a:bodyPr>
          <a:lstStyle>
            <a:lvl1pPr indent="0" marL="0">
              <a:buFontTx/>
              <a:buNone/>
              <a:defRPr sz="1600"/>
            </a:lvl1pPr>
            <a:lvl2pPr indent="0" marL="457200">
              <a:buFontTx/>
              <a:buNone/>
            </a:lvl2pPr>
            <a:lvl3pPr indent="0" marL="914400">
              <a:buFontTx/>
              <a:buNone/>
            </a:lvl3pPr>
            <a:lvl4pPr indent="0" marL="1371600">
              <a:buFontTx/>
              <a:buNone/>
            </a:lvl4pPr>
            <a:lvl5pPr indent="0" marL="1828800">
              <a:buFontTx/>
              <a:buNone/>
            </a:lvl5pPr>
          </a:lstStyle>
          <a:p>
            <a:pPr lvl="0"/>
            <a:r>
              <a:rPr lang="en-US" smtClean="0"/>
              <a:t>Click to edit Master text styles</a:t>
            </a:r>
          </a:p>
        </p:txBody>
      </p:sp>
      <p:sp>
        <p:nvSpPr>
          <p:cNvPr id="1048831" name="Date Placeholder 2"/>
          <p:cNvSpPr>
            <a:spLocks noGrp="1"/>
          </p:cNvSpPr>
          <p:nvPr>
            <p:ph type="dt" sz="half" idx="10"/>
          </p:nvPr>
        </p:nvSpPr>
        <p:spPr/>
        <p:txBody>
          <a:bodyPr/>
          <a:p>
            <a:fld id="{E87D75D0-2EA7-446A-9A2D-0DF250BB8817}" type="datetimeFigureOut">
              <a:rPr lang="en-US" smtClean="0"/>
            </a:fld>
            <a:endParaRPr lang="en-US"/>
          </a:p>
        </p:txBody>
      </p:sp>
      <p:sp>
        <p:nvSpPr>
          <p:cNvPr id="1048832" name="Footer Placeholder 3"/>
          <p:cNvSpPr>
            <a:spLocks noGrp="1"/>
          </p:cNvSpPr>
          <p:nvPr>
            <p:ph type="ftr" sz="quarter" idx="11"/>
          </p:nvPr>
        </p:nvSpPr>
        <p:spPr/>
        <p:txBody>
          <a:bodyPr/>
          <a:p>
            <a:endParaRPr lang="en-US"/>
          </a:p>
        </p:txBody>
      </p:sp>
      <p:sp>
        <p:nvSpPr>
          <p:cNvPr id="1048833" name="Slide Number Placeholder 4"/>
          <p:cNvSpPr>
            <a:spLocks noGrp="1"/>
          </p:cNvSpPr>
          <p:nvPr>
            <p:ph type="sldNum" sz="quarter" idx="12"/>
          </p:nvPr>
        </p:nvSpPr>
        <p:spPr/>
        <p:txBody>
          <a:bodyPr/>
          <a:p>
            <a:fld id="{2004C9BE-7733-490A-B947-A22B77B21A04}"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80" name=""/>
        <p:cNvGrpSpPr/>
        <p:nvPr/>
      </p:nvGrpSpPr>
      <p:grpSpPr>
        <a:xfrm>
          <a:off x="0" y="0"/>
          <a:ext cx="0" cy="0"/>
          <a:chOff x="0" y="0"/>
          <a:chExt cx="0" cy="0"/>
        </a:xfrm>
      </p:grpSpPr>
      <p:sp>
        <p:nvSpPr>
          <p:cNvPr id="1048780" name="Title 1"/>
          <p:cNvSpPr>
            <a:spLocks noGrp="1"/>
          </p:cNvSpPr>
          <p:nvPr>
            <p:ph type="title"/>
          </p:nvPr>
        </p:nvSpPr>
        <p:spPr>
          <a:xfrm>
            <a:off x="684213" y="685800"/>
            <a:ext cx="10058400" cy="2743200"/>
          </a:xfrm>
        </p:spPr>
        <p:txBody>
          <a:bodyPr anchor="ctr">
            <a:normAutofit/>
          </a:bodyPr>
          <a:lstStyle>
            <a:lvl1pPr algn="l">
              <a:defRPr b="0" cap="all" sz="3200"/>
            </a:lvl1pPr>
          </a:lstStyle>
          <a:p>
            <a:r>
              <a:rPr lang="en-US" smtClean="0"/>
              <a:t>Click to edit Master title style</a:t>
            </a:r>
            <a:endParaRPr dirty="0" lang="en-US"/>
          </a:p>
        </p:txBody>
      </p:sp>
      <p:sp>
        <p:nvSpPr>
          <p:cNvPr id="1048781" name="Text Placeholder 2"/>
          <p:cNvSpPr>
            <a:spLocks noGrp="1"/>
          </p:cNvSpPr>
          <p:nvPr>
            <p:ph type="body" idx="1"/>
          </p:nvPr>
        </p:nvSpPr>
        <p:spPr>
          <a:xfrm>
            <a:off x="684212" y="4114800"/>
            <a:ext cx="8535988" cy="1879600"/>
          </a:xfrm>
        </p:spPr>
        <p:txBody>
          <a:bodyPr anchor="ctr">
            <a:normAutofit/>
          </a:bodyPr>
          <a:lstStyle>
            <a:lvl1pPr algn="l" indent="0" marL="0">
              <a:buNone/>
              <a:defRPr sz="2000">
                <a:solidFill>
                  <a:schemeClr val="bg2">
                    <a:lumMod val="7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1048782" name="Date Placeholder 3"/>
          <p:cNvSpPr>
            <a:spLocks noGrp="1"/>
          </p:cNvSpPr>
          <p:nvPr>
            <p:ph type="dt" sz="half" idx="10"/>
          </p:nvPr>
        </p:nvSpPr>
        <p:spPr/>
        <p:txBody>
          <a:bodyPr/>
          <a:p>
            <a:fld id="{E87D75D0-2EA7-446A-9A2D-0DF250BB8817}" type="datetimeFigureOut">
              <a:rPr lang="en-US" smtClean="0"/>
            </a:fld>
            <a:endParaRPr lang="en-US"/>
          </a:p>
        </p:txBody>
      </p:sp>
      <p:sp>
        <p:nvSpPr>
          <p:cNvPr id="1048783" name="Footer Placeholder 4"/>
          <p:cNvSpPr>
            <a:spLocks noGrp="1"/>
          </p:cNvSpPr>
          <p:nvPr>
            <p:ph type="ftr" sz="quarter" idx="11"/>
          </p:nvPr>
        </p:nvSpPr>
        <p:spPr/>
        <p:txBody>
          <a:bodyPr/>
          <a:p>
            <a:endParaRPr lang="en-US"/>
          </a:p>
        </p:txBody>
      </p:sp>
      <p:sp>
        <p:nvSpPr>
          <p:cNvPr id="1048784" name="Slide Number Placeholder 5"/>
          <p:cNvSpPr>
            <a:spLocks noGrp="1"/>
          </p:cNvSpPr>
          <p:nvPr>
            <p:ph type="sldNum" sz="quarter" idx="12"/>
          </p:nvPr>
        </p:nvSpPr>
        <p:spPr/>
        <p:txBody>
          <a:bodyPr/>
          <a:p>
            <a:fld id="{2004C9BE-7733-490A-B947-A22B77B21A04}" type="slidenum">
              <a:rPr lang="en-US" smtClean="0"/>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79" name=""/>
        <p:cNvGrpSpPr/>
        <p:nvPr/>
      </p:nvGrpSpPr>
      <p:grpSpPr>
        <a:xfrm>
          <a:off x="0" y="0"/>
          <a:ext cx="0" cy="0"/>
          <a:chOff x="0" y="0"/>
          <a:chExt cx="0" cy="0"/>
        </a:xfrm>
      </p:grpSpPr>
      <p:sp>
        <p:nvSpPr>
          <p:cNvPr id="1048772" name="Title 1"/>
          <p:cNvSpPr>
            <a:spLocks noGrp="1"/>
          </p:cNvSpPr>
          <p:nvPr>
            <p:ph type="title"/>
          </p:nvPr>
        </p:nvSpPr>
        <p:spPr>
          <a:xfrm>
            <a:off x="1141411" y="685800"/>
            <a:ext cx="9144001" cy="2743200"/>
          </a:xfrm>
        </p:spPr>
        <p:txBody>
          <a:bodyPr anchor="ctr">
            <a:normAutofit/>
          </a:bodyPr>
          <a:lstStyle>
            <a:lvl1pPr algn="l">
              <a:defRPr b="0" cap="all" sz="3200">
                <a:solidFill>
                  <a:schemeClr val="tx1"/>
                </a:solidFill>
              </a:defRPr>
            </a:lvl1pPr>
          </a:lstStyle>
          <a:p>
            <a:r>
              <a:rPr lang="en-US" smtClean="0"/>
              <a:t>Click to edit Master title style</a:t>
            </a:r>
            <a:endParaRPr dirty="0" lang="en-US"/>
          </a:p>
        </p:txBody>
      </p:sp>
      <p:sp>
        <p:nvSpPr>
          <p:cNvPr id="1048773" name="Text Placeholder 9"/>
          <p:cNvSpPr>
            <a:spLocks noGrp="1"/>
          </p:cNvSpPr>
          <p:nvPr>
            <p:ph type="body" sz="quarter" idx="13"/>
          </p:nvPr>
        </p:nvSpPr>
        <p:spPr>
          <a:xfrm>
            <a:off x="1446212" y="3429000"/>
            <a:ext cx="8534400" cy="381000"/>
          </a:xfrm>
        </p:spPr>
        <p:txBody>
          <a:bodyPr anchor="ctr"/>
          <a:lstStyle>
            <a:lvl1pPr indent="0" marL="0">
              <a:buFontTx/>
              <a:buNone/>
            </a:lvl1pPr>
            <a:lvl2pPr indent="0" marL="457200">
              <a:buFontTx/>
              <a:buNone/>
            </a:lvl2pPr>
            <a:lvl3pPr indent="0" marL="914400">
              <a:buFontTx/>
              <a:buNone/>
            </a:lvl3pPr>
            <a:lvl4pPr indent="0" marL="1371600">
              <a:buFontTx/>
              <a:buNone/>
            </a:lvl4pPr>
            <a:lvl5pPr indent="0" marL="1828800">
              <a:buFontTx/>
              <a:buNone/>
            </a:lvl5pPr>
          </a:lstStyle>
          <a:p>
            <a:pPr lvl="0"/>
            <a:r>
              <a:rPr lang="en-US" smtClean="0"/>
              <a:t>Click to edit Master text styles</a:t>
            </a:r>
          </a:p>
        </p:txBody>
      </p:sp>
      <p:sp>
        <p:nvSpPr>
          <p:cNvPr id="1048774" name="Text Placeholder 2"/>
          <p:cNvSpPr>
            <a:spLocks noGrp="1"/>
          </p:cNvSpPr>
          <p:nvPr>
            <p:ph type="body" idx="1"/>
          </p:nvPr>
        </p:nvSpPr>
        <p:spPr>
          <a:xfrm>
            <a:off x="684213" y="4301067"/>
            <a:ext cx="8534400" cy="1684865"/>
          </a:xfrm>
        </p:spPr>
        <p:txBody>
          <a:bodyPr anchor="ctr">
            <a:normAutofit/>
          </a:bodyPr>
          <a:lstStyle>
            <a:lvl1pPr algn="l" indent="0" marL="0">
              <a:buNone/>
              <a:defRPr sz="2000">
                <a:solidFill>
                  <a:schemeClr val="bg2">
                    <a:lumMod val="7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1048775" name="Date Placeholder 3"/>
          <p:cNvSpPr>
            <a:spLocks noGrp="1"/>
          </p:cNvSpPr>
          <p:nvPr>
            <p:ph type="dt" sz="half" idx="10"/>
          </p:nvPr>
        </p:nvSpPr>
        <p:spPr/>
        <p:txBody>
          <a:bodyPr/>
          <a:p>
            <a:fld id="{E87D75D0-2EA7-446A-9A2D-0DF250BB8817}" type="datetimeFigureOut">
              <a:rPr lang="en-US" smtClean="0"/>
            </a:fld>
            <a:endParaRPr lang="en-US"/>
          </a:p>
        </p:txBody>
      </p:sp>
      <p:sp>
        <p:nvSpPr>
          <p:cNvPr id="1048776" name="Footer Placeholder 4"/>
          <p:cNvSpPr>
            <a:spLocks noGrp="1"/>
          </p:cNvSpPr>
          <p:nvPr>
            <p:ph type="ftr" sz="quarter" idx="11"/>
          </p:nvPr>
        </p:nvSpPr>
        <p:spPr/>
        <p:txBody>
          <a:bodyPr/>
          <a:p>
            <a:endParaRPr lang="en-US"/>
          </a:p>
        </p:txBody>
      </p:sp>
      <p:sp>
        <p:nvSpPr>
          <p:cNvPr id="1048777" name="Slide Number Placeholder 5"/>
          <p:cNvSpPr>
            <a:spLocks noGrp="1"/>
          </p:cNvSpPr>
          <p:nvPr>
            <p:ph type="sldNum" sz="quarter" idx="12"/>
          </p:nvPr>
        </p:nvSpPr>
        <p:spPr/>
        <p:txBody>
          <a:bodyPr/>
          <a:p>
            <a:fld id="{2004C9BE-7733-490A-B947-A22B77B21A04}" type="slidenum">
              <a:rPr lang="en-US" smtClean="0"/>
            </a:fld>
            <a:endParaRPr lang="en-US"/>
          </a:p>
        </p:txBody>
      </p:sp>
      <p:sp>
        <p:nvSpPr>
          <p:cNvPr id="1048778" name="TextBox 13"/>
          <p:cNvSpPr txBox="1"/>
          <p:nvPr/>
        </p:nvSpPr>
        <p:spPr>
          <a:xfrm>
            <a:off x="531812" y="812222"/>
            <a:ext cx="609600" cy="584776"/>
          </a:xfrm>
          <a:prstGeom prst="rect"/>
        </p:spPr>
        <p:txBody>
          <a:bodyPr anchor="ctr" bIns="45720" lIns="91440" rIns="91440" rtlCol="0" tIns="45720" vert="horz">
            <a:noAutofit/>
          </a:bodyPr>
          <a:p>
            <a:pPr lvl="0"/>
            <a:r>
              <a:rPr dirty="0" sz="8000" lang="en-US">
                <a:solidFill>
                  <a:schemeClr val="tx1"/>
                </a:solidFill>
                <a:effectLst/>
              </a:rPr>
              <a:t>“</a:t>
            </a:r>
          </a:p>
        </p:txBody>
      </p:sp>
      <p:sp>
        <p:nvSpPr>
          <p:cNvPr id="1048779" name="TextBox 14"/>
          <p:cNvSpPr txBox="1"/>
          <p:nvPr/>
        </p:nvSpPr>
        <p:spPr>
          <a:xfrm>
            <a:off x="10285412" y="2768601"/>
            <a:ext cx="609600" cy="584776"/>
          </a:xfrm>
          <a:prstGeom prst="rect"/>
        </p:spPr>
        <p:txBody>
          <a:bodyPr anchor="ctr" bIns="45720" lIns="91440" rIns="91440" rtlCol="0" tIns="45720" vert="horz">
            <a:noAutofit/>
          </a:bodyPr>
          <a:p>
            <a:pPr algn="r" lvl="0"/>
            <a:r>
              <a:rPr dirty="0" sz="8000" lang="en-US">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82" name=""/>
        <p:cNvGrpSpPr/>
        <p:nvPr/>
      </p:nvGrpSpPr>
      <p:grpSpPr>
        <a:xfrm>
          <a:off x="0" y="0"/>
          <a:ext cx="0" cy="0"/>
          <a:chOff x="0" y="0"/>
          <a:chExt cx="0" cy="0"/>
        </a:xfrm>
      </p:grpSpPr>
      <p:sp>
        <p:nvSpPr>
          <p:cNvPr id="1048788" name="Title 1"/>
          <p:cNvSpPr>
            <a:spLocks noGrp="1"/>
          </p:cNvSpPr>
          <p:nvPr>
            <p:ph type="title"/>
          </p:nvPr>
        </p:nvSpPr>
        <p:spPr>
          <a:xfrm>
            <a:off x="684212" y="3429000"/>
            <a:ext cx="8534400" cy="1697400"/>
          </a:xfrm>
        </p:spPr>
        <p:txBody>
          <a:bodyPr anchor="b">
            <a:normAutofit/>
          </a:bodyPr>
          <a:lstStyle>
            <a:lvl1pPr algn="l">
              <a:defRPr b="0" cap="all" sz="3200"/>
            </a:lvl1pPr>
          </a:lstStyle>
          <a:p>
            <a:r>
              <a:rPr lang="en-US" smtClean="0"/>
              <a:t>Click to edit Master title style</a:t>
            </a:r>
            <a:endParaRPr dirty="0" lang="en-US"/>
          </a:p>
        </p:txBody>
      </p:sp>
      <p:sp>
        <p:nvSpPr>
          <p:cNvPr id="1048789" name="Text Placeholder 2"/>
          <p:cNvSpPr>
            <a:spLocks noGrp="1"/>
          </p:cNvSpPr>
          <p:nvPr>
            <p:ph type="body" idx="1"/>
          </p:nvPr>
        </p:nvSpPr>
        <p:spPr>
          <a:xfrm>
            <a:off x="684211" y="5132981"/>
            <a:ext cx="8535990" cy="860400"/>
          </a:xfrm>
        </p:spPr>
        <p:txBody>
          <a:bodyPr anchor="t">
            <a:normAutofit/>
          </a:bodyPr>
          <a:lstStyle>
            <a:lvl1pPr algn="l" indent="0" marL="0">
              <a:buNone/>
              <a:defRPr sz="2000">
                <a:solidFill>
                  <a:schemeClr val="bg2">
                    <a:lumMod val="7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1048790" name="Date Placeholder 3"/>
          <p:cNvSpPr>
            <a:spLocks noGrp="1"/>
          </p:cNvSpPr>
          <p:nvPr>
            <p:ph type="dt" sz="half" idx="10"/>
          </p:nvPr>
        </p:nvSpPr>
        <p:spPr/>
        <p:txBody>
          <a:bodyPr/>
          <a:p>
            <a:fld id="{E87D75D0-2EA7-446A-9A2D-0DF250BB8817}" type="datetimeFigureOut">
              <a:rPr lang="en-US" smtClean="0"/>
            </a:fld>
            <a:endParaRPr lang="en-US"/>
          </a:p>
        </p:txBody>
      </p:sp>
      <p:sp>
        <p:nvSpPr>
          <p:cNvPr id="1048791" name="Footer Placeholder 4"/>
          <p:cNvSpPr>
            <a:spLocks noGrp="1"/>
          </p:cNvSpPr>
          <p:nvPr>
            <p:ph type="ftr" sz="quarter" idx="11"/>
          </p:nvPr>
        </p:nvSpPr>
        <p:spPr/>
        <p:txBody>
          <a:bodyPr/>
          <a:p>
            <a:endParaRPr lang="en-US"/>
          </a:p>
        </p:txBody>
      </p:sp>
      <p:sp>
        <p:nvSpPr>
          <p:cNvPr id="1048792" name="Slide Number Placeholder 5"/>
          <p:cNvSpPr>
            <a:spLocks noGrp="1"/>
          </p:cNvSpPr>
          <p:nvPr>
            <p:ph type="sldNum" sz="quarter" idx="12"/>
          </p:nvPr>
        </p:nvSpPr>
        <p:spPr/>
        <p:txBody>
          <a:bodyPr/>
          <a:p>
            <a:fld id="{2004C9BE-7733-490A-B947-A22B77B21A04}" type="slidenum">
              <a:rPr lang="en-US" smtClean="0"/>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88" name=""/>
        <p:cNvGrpSpPr/>
        <p:nvPr/>
      </p:nvGrpSpPr>
      <p:grpSpPr>
        <a:xfrm>
          <a:off x="0" y="0"/>
          <a:ext cx="0" cy="0"/>
          <a:chOff x="0" y="0"/>
          <a:chExt cx="0" cy="0"/>
        </a:xfrm>
      </p:grpSpPr>
      <p:sp>
        <p:nvSpPr>
          <p:cNvPr id="1048820" name="Title 1"/>
          <p:cNvSpPr>
            <a:spLocks noGrp="1"/>
          </p:cNvSpPr>
          <p:nvPr>
            <p:ph type="title"/>
          </p:nvPr>
        </p:nvSpPr>
        <p:spPr>
          <a:xfrm>
            <a:off x="1141413" y="685800"/>
            <a:ext cx="9144000" cy="2743200"/>
          </a:xfrm>
        </p:spPr>
        <p:txBody>
          <a:bodyPr anchor="ctr">
            <a:normAutofit/>
          </a:bodyPr>
          <a:lstStyle>
            <a:lvl1pPr algn="l">
              <a:defRPr b="0" cap="all" sz="3200">
                <a:solidFill>
                  <a:schemeClr val="tx1"/>
                </a:solidFill>
              </a:defRPr>
            </a:lvl1pPr>
          </a:lstStyle>
          <a:p>
            <a:r>
              <a:rPr lang="en-US" smtClean="0"/>
              <a:t>Click to edit Master title style</a:t>
            </a:r>
            <a:endParaRPr dirty="0" lang="en-US"/>
          </a:p>
        </p:txBody>
      </p:sp>
      <p:sp>
        <p:nvSpPr>
          <p:cNvPr id="1048821" name="Text Placeholder 9"/>
          <p:cNvSpPr>
            <a:spLocks noGrp="1"/>
          </p:cNvSpPr>
          <p:nvPr>
            <p:ph type="body" sz="quarter" idx="13"/>
          </p:nvPr>
        </p:nvSpPr>
        <p:spPr>
          <a:xfrm>
            <a:off x="684212" y="3928534"/>
            <a:ext cx="8534401" cy="1049866"/>
          </a:xfrm>
        </p:spPr>
        <p:txBody>
          <a:bodyPr anchor="b" bIns="45720" lIns="91440" rIns="91440" rtlCol="0" tIns="45720" vert="horz">
            <a:normAutofit/>
          </a:bodyPr>
          <a:lstStyle>
            <a:lvl1pPr>
              <a:buNone/>
              <a:defRPr b="0" cap="all" dirty="0" sz="2400" lang="en-US">
                <a:ln w="3175" cmpd="sng">
                  <a:noFill/>
                </a:ln>
                <a:solidFill>
                  <a:schemeClr val="tx1"/>
                </a:solidFill>
                <a:effectLst/>
              </a:defRPr>
            </a:lvl1pPr>
          </a:lstStyle>
          <a:p>
            <a:pPr lvl="0" marL="0">
              <a:spcBef>
                <a:spcPct val="0"/>
              </a:spcBef>
              <a:buNone/>
            </a:pPr>
            <a:r>
              <a:rPr lang="en-US" smtClean="0"/>
              <a:t>Click to edit Master text styles</a:t>
            </a:r>
          </a:p>
        </p:txBody>
      </p:sp>
      <p:sp>
        <p:nvSpPr>
          <p:cNvPr id="1048822" name="Text Placeholder 2"/>
          <p:cNvSpPr>
            <a:spLocks noGrp="1"/>
          </p:cNvSpPr>
          <p:nvPr>
            <p:ph type="body" idx="1"/>
          </p:nvPr>
        </p:nvSpPr>
        <p:spPr>
          <a:xfrm>
            <a:off x="684211" y="4978400"/>
            <a:ext cx="8534401" cy="1016000"/>
          </a:xfrm>
        </p:spPr>
        <p:txBody>
          <a:bodyPr anchor="t">
            <a:normAutofit/>
          </a:bodyPr>
          <a:lstStyle>
            <a:lvl1pPr algn="l" indent="0" marL="0">
              <a:buNone/>
              <a:defRPr sz="1800">
                <a:solidFill>
                  <a:schemeClr val="bg2">
                    <a:lumMod val="7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1048823" name="Date Placeholder 3"/>
          <p:cNvSpPr>
            <a:spLocks noGrp="1"/>
          </p:cNvSpPr>
          <p:nvPr>
            <p:ph type="dt" sz="half" idx="10"/>
          </p:nvPr>
        </p:nvSpPr>
        <p:spPr/>
        <p:txBody>
          <a:bodyPr/>
          <a:p>
            <a:fld id="{E87D75D0-2EA7-446A-9A2D-0DF250BB8817}" type="datetimeFigureOut">
              <a:rPr lang="en-US" smtClean="0"/>
            </a:fld>
            <a:endParaRPr lang="en-US"/>
          </a:p>
        </p:txBody>
      </p:sp>
      <p:sp>
        <p:nvSpPr>
          <p:cNvPr id="1048824" name="Footer Placeholder 4"/>
          <p:cNvSpPr>
            <a:spLocks noGrp="1"/>
          </p:cNvSpPr>
          <p:nvPr>
            <p:ph type="ftr" sz="quarter" idx="11"/>
          </p:nvPr>
        </p:nvSpPr>
        <p:spPr/>
        <p:txBody>
          <a:bodyPr/>
          <a:p>
            <a:endParaRPr lang="en-US"/>
          </a:p>
        </p:txBody>
      </p:sp>
      <p:sp>
        <p:nvSpPr>
          <p:cNvPr id="1048825" name="Slide Number Placeholder 5"/>
          <p:cNvSpPr>
            <a:spLocks noGrp="1"/>
          </p:cNvSpPr>
          <p:nvPr>
            <p:ph type="sldNum" sz="quarter" idx="12"/>
          </p:nvPr>
        </p:nvSpPr>
        <p:spPr/>
        <p:txBody>
          <a:bodyPr/>
          <a:p>
            <a:fld id="{2004C9BE-7733-490A-B947-A22B77B21A04}" type="slidenum">
              <a:rPr lang="en-US" smtClean="0"/>
            </a:fld>
            <a:endParaRPr lang="en-US"/>
          </a:p>
        </p:txBody>
      </p:sp>
      <p:sp>
        <p:nvSpPr>
          <p:cNvPr id="1048826" name="TextBox 10"/>
          <p:cNvSpPr txBox="1"/>
          <p:nvPr/>
        </p:nvSpPr>
        <p:spPr>
          <a:xfrm>
            <a:off x="531812" y="812222"/>
            <a:ext cx="609600" cy="584776"/>
          </a:xfrm>
          <a:prstGeom prst="rect"/>
        </p:spPr>
        <p:txBody>
          <a:bodyPr anchor="ctr" bIns="45720" lIns="91440" rIns="91440" rtlCol="0" tIns="45720" vert="horz">
            <a:noAutofit/>
          </a:bodyPr>
          <a:p>
            <a:pPr lvl="0"/>
            <a:r>
              <a:rPr dirty="0" sz="8000" lang="en-US">
                <a:solidFill>
                  <a:schemeClr val="tx1"/>
                </a:solidFill>
                <a:effectLst/>
              </a:rPr>
              <a:t>“</a:t>
            </a:r>
          </a:p>
        </p:txBody>
      </p:sp>
      <p:sp>
        <p:nvSpPr>
          <p:cNvPr id="1048827" name="TextBox 11"/>
          <p:cNvSpPr txBox="1"/>
          <p:nvPr/>
        </p:nvSpPr>
        <p:spPr>
          <a:xfrm>
            <a:off x="10285412" y="2768601"/>
            <a:ext cx="609600" cy="584776"/>
          </a:xfrm>
          <a:prstGeom prst="rect"/>
        </p:spPr>
        <p:txBody>
          <a:bodyPr anchor="ctr" bIns="45720" lIns="91440" rIns="91440" rtlCol="0" tIns="45720" vert="horz">
            <a:noAutofit/>
          </a:bodyPr>
          <a:p>
            <a:pPr algn="r" lvl="0"/>
            <a:r>
              <a:rPr dirty="0" sz="8000" lang="en-US">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75" name=""/>
        <p:cNvGrpSpPr/>
        <p:nvPr/>
      </p:nvGrpSpPr>
      <p:grpSpPr>
        <a:xfrm>
          <a:off x="0" y="0"/>
          <a:ext cx="0" cy="0"/>
          <a:chOff x="0" y="0"/>
          <a:chExt cx="0" cy="0"/>
        </a:xfrm>
      </p:grpSpPr>
      <p:sp>
        <p:nvSpPr>
          <p:cNvPr id="1048748" name="Title 1"/>
          <p:cNvSpPr>
            <a:spLocks noGrp="1"/>
          </p:cNvSpPr>
          <p:nvPr>
            <p:ph type="title"/>
          </p:nvPr>
        </p:nvSpPr>
        <p:spPr>
          <a:xfrm>
            <a:off x="684213" y="685800"/>
            <a:ext cx="10058400" cy="2743200"/>
          </a:xfrm>
        </p:spPr>
        <p:txBody>
          <a:bodyPr anchor="ctr" bIns="45720" lIns="91440" rIns="91440" rtlCol="0" tIns="45720" vert="horz">
            <a:normAutofit/>
          </a:bodyPr>
          <a:lstStyle>
            <a:lvl1pPr>
              <a:defRPr b="0" dirty="0" lang="en-US"/>
            </a:lvl1pPr>
          </a:lstStyle>
          <a:p>
            <a:pPr lvl="0" marL="0"/>
            <a:r>
              <a:rPr lang="en-US" smtClean="0"/>
              <a:t>Click to edit Master title style</a:t>
            </a:r>
            <a:endParaRPr dirty="0" lang="en-US"/>
          </a:p>
        </p:txBody>
      </p:sp>
      <p:sp>
        <p:nvSpPr>
          <p:cNvPr id="1048749" name="Text Placeholder 9"/>
          <p:cNvSpPr>
            <a:spLocks noGrp="1"/>
          </p:cNvSpPr>
          <p:nvPr>
            <p:ph type="body" sz="quarter" idx="13"/>
          </p:nvPr>
        </p:nvSpPr>
        <p:spPr>
          <a:xfrm>
            <a:off x="684212" y="3928534"/>
            <a:ext cx="8534400" cy="838200"/>
          </a:xfrm>
        </p:spPr>
        <p:txBody>
          <a:bodyPr anchor="b" bIns="45720" lIns="91440" rIns="91440" rtlCol="0" tIns="45720" vert="horz">
            <a:normAutofit/>
          </a:bodyPr>
          <a:lstStyle>
            <a:lvl1pPr>
              <a:buNone/>
              <a:defRPr b="0" cap="all" dirty="0" sz="2400" lang="en-US">
                <a:ln w="3175" cmpd="sng">
                  <a:noFill/>
                </a:ln>
                <a:solidFill>
                  <a:schemeClr val="tx1"/>
                </a:solidFill>
                <a:effectLst/>
              </a:defRPr>
            </a:lvl1pPr>
          </a:lstStyle>
          <a:p>
            <a:pPr lvl="0" marL="0">
              <a:spcBef>
                <a:spcPct val="0"/>
              </a:spcBef>
              <a:buNone/>
            </a:pPr>
            <a:r>
              <a:rPr lang="en-US" smtClean="0"/>
              <a:t>Click to edit Master text styles</a:t>
            </a:r>
          </a:p>
        </p:txBody>
      </p:sp>
      <p:sp>
        <p:nvSpPr>
          <p:cNvPr id="1048750" name="Text Placeholder 2"/>
          <p:cNvSpPr>
            <a:spLocks noGrp="1"/>
          </p:cNvSpPr>
          <p:nvPr>
            <p:ph type="body" idx="1"/>
          </p:nvPr>
        </p:nvSpPr>
        <p:spPr>
          <a:xfrm>
            <a:off x="684211" y="4766732"/>
            <a:ext cx="8534401" cy="1227667"/>
          </a:xfrm>
        </p:spPr>
        <p:txBody>
          <a:bodyPr anchor="t">
            <a:normAutofit/>
          </a:bodyPr>
          <a:lstStyle>
            <a:lvl1pPr algn="l" indent="0" marL="0">
              <a:buNone/>
              <a:defRPr sz="1800">
                <a:solidFill>
                  <a:schemeClr val="bg2">
                    <a:lumMod val="7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1048751" name="Date Placeholder 3"/>
          <p:cNvSpPr>
            <a:spLocks noGrp="1"/>
          </p:cNvSpPr>
          <p:nvPr>
            <p:ph type="dt" sz="half" idx="10"/>
          </p:nvPr>
        </p:nvSpPr>
        <p:spPr/>
        <p:txBody>
          <a:bodyPr/>
          <a:p>
            <a:fld id="{E87D75D0-2EA7-446A-9A2D-0DF250BB8817}" type="datetimeFigureOut">
              <a:rPr lang="en-US" smtClean="0"/>
            </a:fld>
            <a:endParaRPr lang="en-US"/>
          </a:p>
        </p:txBody>
      </p:sp>
      <p:sp>
        <p:nvSpPr>
          <p:cNvPr id="1048752" name="Footer Placeholder 4"/>
          <p:cNvSpPr>
            <a:spLocks noGrp="1"/>
          </p:cNvSpPr>
          <p:nvPr>
            <p:ph type="ftr" sz="quarter" idx="11"/>
          </p:nvPr>
        </p:nvSpPr>
        <p:spPr/>
        <p:txBody>
          <a:bodyPr/>
          <a:p>
            <a:endParaRPr lang="en-US"/>
          </a:p>
        </p:txBody>
      </p:sp>
      <p:sp>
        <p:nvSpPr>
          <p:cNvPr id="1048753" name="Slide Number Placeholder 5"/>
          <p:cNvSpPr>
            <a:spLocks noGrp="1"/>
          </p:cNvSpPr>
          <p:nvPr>
            <p:ph type="sldNum" sz="quarter" idx="12"/>
          </p:nvPr>
        </p:nvSpPr>
        <p:spPr/>
        <p:txBody>
          <a:bodyPr/>
          <a:p>
            <a:fld id="{2004C9BE-7733-490A-B947-A22B77B21A04}" type="slidenum">
              <a:rPr lang="en-US" smtClean="0"/>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78" name=""/>
        <p:cNvGrpSpPr/>
        <p:nvPr/>
      </p:nvGrpSpPr>
      <p:grpSpPr>
        <a:xfrm>
          <a:off x="0" y="0"/>
          <a:ext cx="0" cy="0"/>
          <a:chOff x="0" y="0"/>
          <a:chExt cx="0" cy="0"/>
        </a:xfrm>
      </p:grpSpPr>
      <p:sp>
        <p:nvSpPr>
          <p:cNvPr id="1048767" name="Title 1"/>
          <p:cNvSpPr>
            <a:spLocks noGrp="1"/>
          </p:cNvSpPr>
          <p:nvPr>
            <p:ph type="title"/>
          </p:nvPr>
        </p:nvSpPr>
        <p:spPr/>
        <p:txBody>
          <a:bodyPr/>
          <a:lstStyle>
            <a:lvl1pPr algn="l"/>
          </a:lstStyle>
          <a:p>
            <a:r>
              <a:rPr lang="en-US" smtClean="0"/>
              <a:t>Click to edit Master title style</a:t>
            </a:r>
            <a:endParaRPr dirty="0" lang="en-US"/>
          </a:p>
        </p:txBody>
      </p:sp>
      <p:sp>
        <p:nvSpPr>
          <p:cNvPr id="1048768" name="Vertical Text Placeholder 2"/>
          <p:cNvSpPr>
            <a:spLocks noGrp="1"/>
          </p:cNvSpPr>
          <p:nvPr>
            <p:ph type="body" orient="vert" idx="1"/>
          </p:nvPr>
        </p:nvSpPr>
        <p:spPr/>
        <p:txBody>
          <a:bodyPr anchor="t"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769" name="Date Placeholder 3"/>
          <p:cNvSpPr>
            <a:spLocks noGrp="1"/>
          </p:cNvSpPr>
          <p:nvPr>
            <p:ph type="dt" sz="half" idx="10"/>
          </p:nvPr>
        </p:nvSpPr>
        <p:spPr/>
        <p:txBody>
          <a:bodyPr/>
          <a:p>
            <a:fld id="{E87D75D0-2EA7-446A-9A2D-0DF250BB8817}" type="datetimeFigureOut">
              <a:rPr lang="en-US" smtClean="0"/>
            </a:fld>
            <a:endParaRPr lang="en-US"/>
          </a:p>
        </p:txBody>
      </p:sp>
      <p:sp>
        <p:nvSpPr>
          <p:cNvPr id="1048770" name="Footer Placeholder 4"/>
          <p:cNvSpPr>
            <a:spLocks noGrp="1"/>
          </p:cNvSpPr>
          <p:nvPr>
            <p:ph type="ftr" sz="quarter" idx="11"/>
          </p:nvPr>
        </p:nvSpPr>
        <p:spPr/>
        <p:txBody>
          <a:bodyPr/>
          <a:p>
            <a:endParaRPr lang="en-US"/>
          </a:p>
        </p:txBody>
      </p:sp>
      <p:sp>
        <p:nvSpPr>
          <p:cNvPr id="1048771" name="Slide Number Placeholder 5"/>
          <p:cNvSpPr>
            <a:spLocks noGrp="1"/>
          </p:cNvSpPr>
          <p:nvPr>
            <p:ph type="sldNum" sz="quarter" idx="12"/>
          </p:nvPr>
        </p:nvSpPr>
        <p:spPr/>
        <p:txBody>
          <a:bodyPr/>
          <a:p>
            <a:fld id="{2004C9BE-7733-490A-B947-A22B77B21A04}" type="slidenum">
              <a:rPr lang="en-US" smtClean="0"/>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76" name=""/>
        <p:cNvGrpSpPr/>
        <p:nvPr/>
      </p:nvGrpSpPr>
      <p:grpSpPr>
        <a:xfrm>
          <a:off x="0" y="0"/>
          <a:ext cx="0" cy="0"/>
          <a:chOff x="0" y="0"/>
          <a:chExt cx="0" cy="0"/>
        </a:xfrm>
      </p:grpSpPr>
      <p:sp>
        <p:nvSpPr>
          <p:cNvPr id="1048754" name="Vertical Title 1"/>
          <p:cNvSpPr>
            <a:spLocks noGrp="1"/>
          </p:cNvSpPr>
          <p:nvPr>
            <p:ph type="title" orient="vert"/>
          </p:nvPr>
        </p:nvSpPr>
        <p:spPr>
          <a:xfrm>
            <a:off x="8685212" y="685800"/>
            <a:ext cx="2057400" cy="4572000"/>
          </a:xfrm>
        </p:spPr>
        <p:txBody>
          <a:bodyPr vert="eaVert"/>
          <a:p>
            <a:r>
              <a:rPr lang="en-US" smtClean="0"/>
              <a:t>Click to edit Master title style</a:t>
            </a:r>
            <a:endParaRPr dirty="0" lang="en-US"/>
          </a:p>
        </p:txBody>
      </p:sp>
      <p:sp>
        <p:nvSpPr>
          <p:cNvPr id="1048755" name="Vertical Text Placeholder 2"/>
          <p:cNvSpPr>
            <a:spLocks noGrp="1"/>
          </p:cNvSpPr>
          <p:nvPr>
            <p:ph type="body" orient="vert" idx="1"/>
          </p:nvPr>
        </p:nvSpPr>
        <p:spPr>
          <a:xfrm>
            <a:off x="685800" y="685800"/>
            <a:ext cx="7823200" cy="5308600"/>
          </a:xfrm>
        </p:spPr>
        <p:txBody>
          <a:bodyPr anchor="t"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756" name="Date Placeholder 3"/>
          <p:cNvSpPr>
            <a:spLocks noGrp="1"/>
          </p:cNvSpPr>
          <p:nvPr>
            <p:ph type="dt" sz="half" idx="10"/>
          </p:nvPr>
        </p:nvSpPr>
        <p:spPr/>
        <p:txBody>
          <a:bodyPr/>
          <a:p>
            <a:fld id="{E87D75D0-2EA7-446A-9A2D-0DF250BB8817}" type="datetimeFigureOut">
              <a:rPr lang="en-US" smtClean="0"/>
            </a:fld>
            <a:endParaRPr lang="en-US"/>
          </a:p>
        </p:txBody>
      </p:sp>
      <p:sp>
        <p:nvSpPr>
          <p:cNvPr id="1048757" name="Footer Placeholder 4"/>
          <p:cNvSpPr>
            <a:spLocks noGrp="1"/>
          </p:cNvSpPr>
          <p:nvPr>
            <p:ph type="ftr" sz="quarter" idx="11"/>
          </p:nvPr>
        </p:nvSpPr>
        <p:spPr/>
        <p:txBody>
          <a:bodyPr/>
          <a:p>
            <a:endParaRPr lang="en-US"/>
          </a:p>
        </p:txBody>
      </p:sp>
      <p:sp>
        <p:nvSpPr>
          <p:cNvPr id="1048758" name="Slide Number Placeholder 5"/>
          <p:cNvSpPr>
            <a:spLocks noGrp="1"/>
          </p:cNvSpPr>
          <p:nvPr>
            <p:ph type="sldNum" sz="quarter" idx="12"/>
          </p:nvPr>
        </p:nvSpPr>
        <p:spPr/>
        <p:txBody>
          <a:bodyPr/>
          <a:p>
            <a:fld id="{2004C9BE-7733-490A-B947-A22B77B21A04}"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2" name=""/>
        <p:cNvGrpSpPr/>
        <p:nvPr/>
      </p:nvGrpSpPr>
      <p:grpSpPr>
        <a:xfrm>
          <a:off x="0" y="0"/>
          <a:ext cx="0" cy="0"/>
          <a:chOff x="0" y="0"/>
          <a:chExt cx="0" cy="0"/>
        </a:xfrm>
      </p:grpSpPr>
      <p:grpSp>
        <p:nvGrpSpPr>
          <p:cNvPr id="13" name="Group 6"/>
          <p:cNvGrpSpPr/>
          <p:nvPr/>
        </p:nvGrpSpPr>
        <p:grpSpPr>
          <a:xfrm>
            <a:off x="9206969" y="2963333"/>
            <a:ext cx="2981858" cy="3208867"/>
            <a:chOff x="9206969" y="2963333"/>
            <a:chExt cx="2981858" cy="3208867"/>
          </a:xfrm>
        </p:grpSpPr>
        <p:cxnSp>
          <p:nvCxnSpPr>
            <p:cNvPr id="3145728" name="Straight Connector 7"/>
            <p:cNvCxnSpPr>
              <a:cxnSpLocks/>
            </p:cNvCxnSpPr>
            <p:nvPr/>
          </p:nvCxnSpPr>
          <p:spPr>
            <a:xfrm flipH="1">
              <a:off x="11276012" y="2963333"/>
              <a:ext cx="912814" cy="912812"/>
            </a:xfrm>
            <a:prstGeom prst="line"/>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45729" name="Straight Connector 8"/>
            <p:cNvCxnSpPr>
              <a:cxnSpLocks/>
            </p:cNvCxnSpPr>
            <p:nvPr/>
          </p:nvCxnSpPr>
          <p:spPr>
            <a:xfrm flipH="1">
              <a:off x="9206969" y="3190344"/>
              <a:ext cx="2981857" cy="2981856"/>
            </a:xfrm>
            <a:prstGeom prst="line"/>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45730" name="Straight Connector 9"/>
            <p:cNvCxnSpPr>
              <a:cxnSpLocks/>
            </p:cNvCxnSpPr>
            <p:nvPr/>
          </p:nvCxnSpPr>
          <p:spPr>
            <a:xfrm flipH="1">
              <a:off x="10292292" y="3285067"/>
              <a:ext cx="1896534" cy="1896533"/>
            </a:xfrm>
            <a:prstGeom prst="line"/>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45731" name="Straight Connector 10"/>
            <p:cNvCxnSpPr>
              <a:cxnSpLocks/>
            </p:cNvCxnSpPr>
            <p:nvPr/>
          </p:nvCxnSpPr>
          <p:spPr>
            <a:xfrm flipH="1">
              <a:off x="10443103" y="3131080"/>
              <a:ext cx="1745722" cy="1745720"/>
            </a:xfrm>
            <a:prstGeom prst="line"/>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45732" name="Straight Connector 11"/>
            <p:cNvCxnSpPr>
              <a:cxnSpLocks/>
            </p:cNvCxnSpPr>
            <p:nvPr/>
          </p:nvCxnSpPr>
          <p:spPr>
            <a:xfrm flipH="1">
              <a:off x="10918826" y="3683001"/>
              <a:ext cx="1270001" cy="1269999"/>
            </a:xfrm>
            <a:prstGeom prst="line"/>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048576" name="Title Placeholder 1"/>
          <p:cNvSpPr>
            <a:spLocks noGrp="1"/>
          </p:cNvSpPr>
          <p:nvPr>
            <p:ph type="title"/>
          </p:nvPr>
        </p:nvSpPr>
        <p:spPr>
          <a:xfrm>
            <a:off x="684212" y="4487332"/>
            <a:ext cx="8534400" cy="1507067"/>
          </a:xfrm>
          <a:prstGeom prst="rect"/>
          <a:effectLst/>
        </p:spPr>
        <p:txBody>
          <a:bodyPr anchor="ctr" bIns="45720" lIns="91440" rIns="91440" rtlCol="0" tIns="45720" vert="horz">
            <a:normAutofit/>
          </a:bodyPr>
          <a:p>
            <a:r>
              <a:rPr lang="en-US" smtClean="0"/>
              <a:t>Click to edit Master title style</a:t>
            </a:r>
            <a:endParaRPr dirty="0" lang="en-US"/>
          </a:p>
        </p:txBody>
      </p:sp>
      <p:sp>
        <p:nvSpPr>
          <p:cNvPr id="1048577" name="Text Placeholder 2"/>
          <p:cNvSpPr>
            <a:spLocks noGrp="1"/>
          </p:cNvSpPr>
          <p:nvPr>
            <p:ph type="body" idx="1"/>
          </p:nvPr>
        </p:nvSpPr>
        <p:spPr>
          <a:xfrm>
            <a:off x="684212" y="685800"/>
            <a:ext cx="8534400" cy="3615267"/>
          </a:xfrm>
          <a:prstGeom prst="rect"/>
        </p:spPr>
        <p:txBody>
          <a:bodyPr anchor="ctr" bIns="45720" lIns="91440" rIns="91440" rtlCol="0" tIns="45720" vert="horz">
            <a:normAutofit/>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578" name="Date Placeholder 3"/>
          <p:cNvSpPr>
            <a:spLocks noGrp="1"/>
          </p:cNvSpPr>
          <p:nvPr>
            <p:ph type="dt" sz="half" idx="2"/>
          </p:nvPr>
        </p:nvSpPr>
        <p:spPr>
          <a:xfrm>
            <a:off x="9904412" y="6172200"/>
            <a:ext cx="1600200" cy="365125"/>
          </a:xfrm>
          <a:prstGeom prst="rect"/>
        </p:spPr>
        <p:txBody>
          <a:bodyPr anchor="t" bIns="45720" lIns="91440" rIns="91440" rtlCol="0" tIns="45720" vert="horz"/>
          <a:lstStyle>
            <a:lvl1pPr algn="r">
              <a:defRPr b="0" sz="1000" i="0">
                <a:solidFill>
                  <a:schemeClr val="bg2">
                    <a:lumMod val="50000"/>
                  </a:schemeClr>
                </a:solidFill>
                <a:effectLst/>
                <a:latin typeface="+mn-lt"/>
              </a:defRPr>
            </a:lvl1pPr>
          </a:lstStyle>
          <a:p>
            <a:fld id="{E87D75D0-2EA7-446A-9A2D-0DF250BB8817}" type="datetimeFigureOut">
              <a:rPr lang="en-US" smtClean="0"/>
            </a:fld>
            <a:endParaRPr lang="en-US"/>
          </a:p>
        </p:txBody>
      </p:sp>
      <p:sp>
        <p:nvSpPr>
          <p:cNvPr id="1048579" name="Footer Placeholder 4"/>
          <p:cNvSpPr>
            <a:spLocks noGrp="1"/>
          </p:cNvSpPr>
          <p:nvPr>
            <p:ph type="ftr" sz="quarter" idx="3"/>
          </p:nvPr>
        </p:nvSpPr>
        <p:spPr>
          <a:xfrm>
            <a:off x="684212" y="6172200"/>
            <a:ext cx="7543800" cy="365125"/>
          </a:xfrm>
          <a:prstGeom prst="rect"/>
        </p:spPr>
        <p:txBody>
          <a:bodyPr anchor="t" bIns="45720" lIns="91440" rIns="91440" rtlCol="0" tIns="45720" vert="horz"/>
          <a:lstStyle>
            <a:lvl1pPr algn="l">
              <a:defRPr b="0" sz="1000" i="0">
                <a:solidFill>
                  <a:schemeClr val="bg2">
                    <a:lumMod val="50000"/>
                  </a:schemeClr>
                </a:solidFill>
                <a:effectLst/>
                <a:latin typeface="+mn-lt"/>
              </a:defRPr>
            </a:lvl1pPr>
          </a:lstStyle>
          <a:p>
            <a:endParaRPr lang="en-US"/>
          </a:p>
        </p:txBody>
      </p:sp>
      <p:sp>
        <p:nvSpPr>
          <p:cNvPr id="1048580" name="Slide Number Placeholder 5"/>
          <p:cNvSpPr>
            <a:spLocks noGrp="1"/>
          </p:cNvSpPr>
          <p:nvPr>
            <p:ph type="sldNum" sz="quarter" idx="4"/>
          </p:nvPr>
        </p:nvSpPr>
        <p:spPr>
          <a:xfrm>
            <a:off x="10363200" y="5578475"/>
            <a:ext cx="1142245" cy="669925"/>
          </a:xfrm>
          <a:prstGeom prst="rect"/>
        </p:spPr>
        <p:txBody>
          <a:bodyPr anchor="b" bIns="45720" lIns="91440" rIns="91440" rtlCol="0" tIns="45720" vert="horz"/>
          <a:lstStyle>
            <a:lvl1pPr algn="r">
              <a:defRPr b="0" sz="3200" i="0">
                <a:solidFill>
                  <a:schemeClr val="bg2">
                    <a:lumMod val="50000"/>
                  </a:schemeClr>
                </a:solidFill>
                <a:effectLst/>
                <a:latin typeface="+mn-lt"/>
              </a:defRPr>
            </a:lvl1pPr>
          </a:lstStyle>
          <a:p>
            <a:fld id="{2004C9BE-7733-490A-B947-A22B77B21A04}" type="slidenum">
              <a:rPr lang="en-US" smtClean="0"/>
            </a:fld>
            <a:endParaRPr lang="en-US"/>
          </a:p>
        </p:txBody>
      </p:sp>
    </p:spTree>
  </p:cSld>
  <p:clrMap accent1="accent1" accent2="accent2" accent3="accent3" accent4="accent4" accent5="accent5" accent6="accent6" bg1="dk1" bg2="dk2" tx1="lt1" tx2="lt2"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457200" eaLnBrk="1" hangingPunct="1" latinLnBrk="0" rtl="0">
        <a:spcBef>
          <a:spcPct val="0"/>
        </a:spcBef>
        <a:buNone/>
        <a:defRPr cap="all" sz="3600" kern="1200">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algn="l" defTabSz="457200" eaLnBrk="1" hangingPunct="1" indent="-285750" latinLnBrk="0" marL="285750" rtl="0">
        <a:spcBef>
          <a:spcPct val="20000"/>
        </a:spcBef>
        <a:spcAft>
          <a:spcPts val="600"/>
        </a:spcAft>
        <a:buClr>
          <a:schemeClr val="tx1"/>
        </a:buClr>
        <a:buSzPct val="80000"/>
        <a:buFont typeface="Wingdings 3" panose="05040102010807070707" pitchFamily="18" charset="2"/>
        <a:buChar char=""/>
        <a:defRPr cap="none" sz="2000" kern="1200">
          <a:solidFill>
            <a:schemeClr val="bg2">
              <a:lumMod val="75000"/>
            </a:schemeClr>
          </a:solidFill>
          <a:effectLst/>
          <a:latin typeface="+mn-lt"/>
          <a:ea typeface="+mn-ea"/>
          <a:cs typeface="+mn-cs"/>
        </a:defRPr>
      </a:lvl1pPr>
      <a:lvl2pPr algn="l" defTabSz="457200" eaLnBrk="1" hangingPunct="1" indent="-285750" latinLnBrk="0" marL="742950" rtl="0">
        <a:spcBef>
          <a:spcPct val="20000"/>
        </a:spcBef>
        <a:spcAft>
          <a:spcPts val="600"/>
        </a:spcAft>
        <a:buClr>
          <a:schemeClr val="tx1"/>
        </a:buClr>
        <a:buSzPct val="80000"/>
        <a:buFont typeface="Wingdings 3" panose="05040102010807070707" pitchFamily="18" charset="2"/>
        <a:buChar char=""/>
        <a:defRPr cap="none" sz="1800" kern="1200">
          <a:solidFill>
            <a:schemeClr val="bg2">
              <a:lumMod val="75000"/>
            </a:schemeClr>
          </a:solidFill>
          <a:effectLst/>
          <a:latin typeface="+mn-lt"/>
          <a:ea typeface="+mn-ea"/>
          <a:cs typeface="+mn-cs"/>
        </a:defRPr>
      </a:lvl2pPr>
      <a:lvl3pPr algn="l" defTabSz="457200" eaLnBrk="1" hangingPunct="1" indent="-285750" latinLnBrk="0" marL="1200150" rtl="0">
        <a:spcBef>
          <a:spcPct val="20000"/>
        </a:spcBef>
        <a:spcAft>
          <a:spcPts val="600"/>
        </a:spcAft>
        <a:buClr>
          <a:schemeClr val="tx1"/>
        </a:buClr>
        <a:buSzPct val="80000"/>
        <a:buFont typeface="Wingdings 3" panose="05040102010807070707" pitchFamily="18" charset="2"/>
        <a:buChar char=""/>
        <a:defRPr cap="none" sz="1600" kern="1200">
          <a:solidFill>
            <a:schemeClr val="bg2">
              <a:lumMod val="75000"/>
            </a:schemeClr>
          </a:solidFill>
          <a:effectLst/>
          <a:latin typeface="+mn-lt"/>
          <a:ea typeface="+mn-ea"/>
          <a:cs typeface="+mn-cs"/>
        </a:defRPr>
      </a:lvl3pPr>
      <a:lvl4pPr algn="l" defTabSz="457200" eaLnBrk="1" hangingPunct="1" indent="-171450" latinLnBrk="0" marL="1543050" rtl="0">
        <a:spcBef>
          <a:spcPct val="20000"/>
        </a:spcBef>
        <a:spcAft>
          <a:spcPts val="600"/>
        </a:spcAft>
        <a:buClr>
          <a:schemeClr val="tx1"/>
        </a:buClr>
        <a:buSzPct val="80000"/>
        <a:buFont typeface="Wingdings 3" panose="05040102010807070707" pitchFamily="18" charset="2"/>
        <a:buChar char=""/>
        <a:defRPr cap="none" sz="1400" kern="1200">
          <a:solidFill>
            <a:schemeClr val="bg2">
              <a:lumMod val="75000"/>
            </a:schemeClr>
          </a:solidFill>
          <a:effectLst/>
          <a:latin typeface="+mn-lt"/>
          <a:ea typeface="+mn-ea"/>
          <a:cs typeface="+mn-cs"/>
        </a:defRPr>
      </a:lvl4pPr>
      <a:lvl5pPr algn="l" defTabSz="457200" eaLnBrk="1" hangingPunct="1" indent="-171450" latinLnBrk="0" marL="2000250" rtl="0">
        <a:spcBef>
          <a:spcPct val="20000"/>
        </a:spcBef>
        <a:spcAft>
          <a:spcPts val="600"/>
        </a:spcAft>
        <a:buClr>
          <a:schemeClr val="tx1"/>
        </a:buClr>
        <a:buSzPct val="80000"/>
        <a:buFont typeface="Wingdings 3" panose="05040102010807070707" pitchFamily="18" charset="2"/>
        <a:buChar char=""/>
        <a:defRPr cap="none" sz="1400" kern="1200">
          <a:solidFill>
            <a:schemeClr val="bg2">
              <a:lumMod val="75000"/>
            </a:schemeClr>
          </a:solidFill>
          <a:effectLst/>
          <a:latin typeface="+mn-lt"/>
          <a:ea typeface="+mn-ea"/>
          <a:cs typeface="+mn-cs"/>
        </a:defRPr>
      </a:lvl5pPr>
      <a:lvl6pPr algn="l" defTabSz="457200" eaLnBrk="1" hangingPunct="1" indent="-228600" latinLnBrk="0" marL="2514600" rtl="0">
        <a:spcBef>
          <a:spcPct val="20000"/>
        </a:spcBef>
        <a:spcAft>
          <a:spcPts val="600"/>
        </a:spcAft>
        <a:buClr>
          <a:schemeClr val="tx1"/>
        </a:buClr>
        <a:buSzPct val="80000"/>
        <a:buFont typeface="Wingdings 3" panose="05040102010807070707" pitchFamily="18" charset="2"/>
        <a:buChar char=""/>
        <a:defRPr cap="none" sz="1400" kern="1200">
          <a:solidFill>
            <a:schemeClr val="bg2">
              <a:lumMod val="75000"/>
            </a:schemeClr>
          </a:solidFill>
          <a:effectLst/>
          <a:latin typeface="+mn-lt"/>
          <a:ea typeface="+mn-ea"/>
          <a:cs typeface="+mn-cs"/>
        </a:defRPr>
      </a:lvl6pPr>
      <a:lvl7pPr algn="l" defTabSz="457200" eaLnBrk="1" hangingPunct="1" indent="-228600" latinLnBrk="0" marL="2971800" rtl="0">
        <a:spcBef>
          <a:spcPct val="20000"/>
        </a:spcBef>
        <a:spcAft>
          <a:spcPts val="600"/>
        </a:spcAft>
        <a:buClr>
          <a:schemeClr val="tx1"/>
        </a:buClr>
        <a:buSzPct val="80000"/>
        <a:buFont typeface="Wingdings 3" panose="05040102010807070707" pitchFamily="18" charset="2"/>
        <a:buChar char=""/>
        <a:defRPr cap="none" sz="1400" kern="1200">
          <a:solidFill>
            <a:schemeClr val="bg2">
              <a:lumMod val="75000"/>
            </a:schemeClr>
          </a:solidFill>
          <a:effectLst/>
          <a:latin typeface="+mn-lt"/>
          <a:ea typeface="+mn-ea"/>
          <a:cs typeface="+mn-cs"/>
        </a:defRPr>
      </a:lvl7pPr>
      <a:lvl8pPr algn="l" defTabSz="457200" eaLnBrk="1" hangingPunct="1" indent="-228600" latinLnBrk="0" marL="3429000" rtl="0">
        <a:spcBef>
          <a:spcPct val="20000"/>
        </a:spcBef>
        <a:spcAft>
          <a:spcPts val="600"/>
        </a:spcAft>
        <a:buClr>
          <a:schemeClr val="tx1"/>
        </a:buClr>
        <a:buSzPct val="80000"/>
        <a:buFont typeface="Wingdings 3" panose="05040102010807070707" pitchFamily="18" charset="2"/>
        <a:buChar char=""/>
        <a:defRPr cap="none" sz="1400" kern="1200">
          <a:solidFill>
            <a:schemeClr val="bg2">
              <a:lumMod val="75000"/>
            </a:schemeClr>
          </a:solidFill>
          <a:effectLst/>
          <a:latin typeface="+mn-lt"/>
          <a:ea typeface="+mn-ea"/>
          <a:cs typeface="+mn-cs"/>
        </a:defRPr>
      </a:lvl8pPr>
      <a:lvl9pPr algn="l" defTabSz="457200" eaLnBrk="1" hangingPunct="1" indent="-228600" latinLnBrk="0" marL="3886200" rtl="0">
        <a:spcBef>
          <a:spcPct val="20000"/>
        </a:spcBef>
        <a:spcAft>
          <a:spcPts val="600"/>
        </a:spcAft>
        <a:buClr>
          <a:schemeClr val="tx1"/>
        </a:buClr>
        <a:buSzPct val="80000"/>
        <a:buFont typeface="Wingdings 3" panose="05040102010807070707" pitchFamily="18" charset="2"/>
        <a:buChar char=""/>
        <a:defRPr cap="none" sz="1400" kern="1200">
          <a:solidFill>
            <a:schemeClr val="bg2">
              <a:lumMod val="75000"/>
            </a:schemeClr>
          </a:solidFill>
          <a:effectLst/>
          <a:latin typeface="+mn-lt"/>
          <a:ea typeface="+mn-ea"/>
          <a:cs typeface="+mn-cs"/>
        </a:defRPr>
      </a:lvl9pPr>
    </p:bodyStyle>
    <p:otherStyle>
      <a:defPPr>
        <a:defRPr lang="en-US"/>
      </a:defPPr>
      <a:lvl1pPr algn="l" defTabSz="457200" eaLnBrk="1" hangingPunct="1" latinLnBrk="0" marL="0" rtl="0">
        <a:defRPr sz="1800" kern="1200">
          <a:solidFill>
            <a:schemeClr val="tx1"/>
          </a:solidFill>
          <a:latin typeface="+mn-lt"/>
          <a:ea typeface="+mn-ea"/>
          <a:cs typeface="+mn-cs"/>
        </a:defRPr>
      </a:lvl1pPr>
      <a:lvl2pPr algn="l" defTabSz="457200" eaLnBrk="1" hangingPunct="1" latinLnBrk="0" marL="457200" rtl="0">
        <a:defRPr sz="1800" kern="1200">
          <a:solidFill>
            <a:schemeClr val="tx1"/>
          </a:solidFill>
          <a:latin typeface="+mn-lt"/>
          <a:ea typeface="+mn-ea"/>
          <a:cs typeface="+mn-cs"/>
        </a:defRPr>
      </a:lvl2pPr>
      <a:lvl3pPr algn="l" defTabSz="457200" eaLnBrk="1" hangingPunct="1" latinLnBrk="0" marL="914400" rtl="0">
        <a:defRPr sz="1800" kern="1200">
          <a:solidFill>
            <a:schemeClr val="tx1"/>
          </a:solidFill>
          <a:latin typeface="+mn-lt"/>
          <a:ea typeface="+mn-ea"/>
          <a:cs typeface="+mn-cs"/>
        </a:defRPr>
      </a:lvl3pPr>
      <a:lvl4pPr algn="l" defTabSz="457200" eaLnBrk="1" hangingPunct="1" latinLnBrk="0" marL="1371600" rtl="0">
        <a:defRPr sz="1800" kern="1200">
          <a:solidFill>
            <a:schemeClr val="tx1"/>
          </a:solidFill>
          <a:latin typeface="+mn-lt"/>
          <a:ea typeface="+mn-ea"/>
          <a:cs typeface="+mn-cs"/>
        </a:defRPr>
      </a:lvl4pPr>
      <a:lvl5pPr algn="l" defTabSz="457200" eaLnBrk="1" hangingPunct="1" latinLnBrk="0" marL="1828800" rtl="0">
        <a:defRPr sz="1800" kern="1200">
          <a:solidFill>
            <a:schemeClr val="tx1"/>
          </a:solidFill>
          <a:latin typeface="+mn-lt"/>
          <a:ea typeface="+mn-ea"/>
          <a:cs typeface="+mn-cs"/>
        </a:defRPr>
      </a:lvl5pPr>
      <a:lvl6pPr algn="l" defTabSz="457200" eaLnBrk="1" hangingPunct="1" latinLnBrk="0" marL="2286000" rtl="0">
        <a:defRPr sz="1800" kern="1200">
          <a:solidFill>
            <a:schemeClr val="tx1"/>
          </a:solidFill>
          <a:latin typeface="+mn-lt"/>
          <a:ea typeface="+mn-ea"/>
          <a:cs typeface="+mn-cs"/>
        </a:defRPr>
      </a:lvl6pPr>
      <a:lvl7pPr algn="l" defTabSz="457200" eaLnBrk="1" hangingPunct="1" latinLnBrk="0" marL="2743200" rtl="0">
        <a:defRPr sz="1800" kern="1200">
          <a:solidFill>
            <a:schemeClr val="tx1"/>
          </a:solidFill>
          <a:latin typeface="+mn-lt"/>
          <a:ea typeface="+mn-ea"/>
          <a:cs typeface="+mn-cs"/>
        </a:defRPr>
      </a:lvl7pPr>
      <a:lvl8pPr algn="l" defTabSz="457200" eaLnBrk="1" hangingPunct="1" latinLnBrk="0" marL="3200400" rtl="0">
        <a:defRPr sz="1800" kern="1200">
          <a:solidFill>
            <a:schemeClr val="tx1"/>
          </a:solidFill>
          <a:latin typeface="+mn-lt"/>
          <a:ea typeface="+mn-ea"/>
          <a:cs typeface="+mn-cs"/>
        </a:defRPr>
      </a:lvl8pPr>
      <a:lvl9pPr algn="l" defTabSz="4572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hyperlink" Target="https://fa.wikipedia.org/wiki/&#1586;&#1576;&#1575;&#1606;_&#1604;&#1607;&#1587;&#1578;&#1575;&#1606;&#1740;" TargetMode="External"/><Relationship Id="rId2" Type="http://schemas.openxmlformats.org/officeDocument/2006/relationships/hyperlink" Target="https://fa.wikipedia.org/wiki/&#1604;&#1740;&#1583;&#1585;" TargetMode="External"/><Relationship Id="rId3" Type="http://schemas.openxmlformats.org/officeDocument/2006/relationships/hyperlink" Target="https://fa.wikipedia.org/wiki/&#1587;&#1608;&#1587;&#1740;&#1575;&#1604;&#1740;&#1587;&#1578;" TargetMode="External"/><Relationship Id="rId4" Type="http://schemas.openxmlformats.org/officeDocument/2006/relationships/hyperlink" Target="https://fa.wikipedia.org/wiki/&#1705;&#1605;&#1608;&#1606;&#1740;&#1587;&#1578;" TargetMode="External"/><Relationship Id="rId5" Type="http://schemas.openxmlformats.org/officeDocument/2006/relationships/hyperlink" Target="https://fa.wikipedia.org/wiki/&#1570;&#1604;&#1605;&#1575;&#1606;" TargetMode="External"/><Relationship Id="rId6" Type="http://schemas.openxmlformats.org/officeDocument/2006/relationships/hyperlink" Target="https://fa.wikipedia.org/wiki/&#1602;&#1585;&#1606;_&#1576;&#1740;&#1587;&#1578;&#1605;" TargetMode="External"/><Relationship Id="rId7" Type="http://schemas.openxmlformats.org/officeDocument/2006/relationships/hyperlink" Target="https://fa.wikipedia.org/w/index.php?title=&#1581;&#1586;&#1576;_&#1587;&#1608;&#1587;&#1740;&#1575;&#1604;_&#1583;&#1605;&#1608;&#1705;&#1585;&#1575;&#1578;_&#1662;&#1575;&#1583;&#1588;&#1575;&#1607;&#1740;_&#1604;&#1607;&#1587;&#1578;&#1575;&#1606;&amp;action=edit&amp;redlink=1" TargetMode="External"/><Relationship Id="rId8" Type="http://schemas.openxmlformats.org/officeDocument/2006/relationships/hyperlink" Target="https://fa.wikipedia.org/w/index.php?title=&#1575;&#1578;&#1581;&#1575;&#1583;&#1740;&#1607;_&#1575;&#1587;&#1662;&#1575;&#1585;&#1578;&#1575;&#1705;&#1740;&#1587;&#1578;&amp;action=edit&amp;redlink=1" TargetMode="External"/><Relationship Id="rId9" Type="http://schemas.openxmlformats.org/officeDocument/2006/relationships/hyperlink" Target="https://fa.wikipedia.org/wiki/&#1581;&#1586;&#1576;_&#1705;&#1605;&#1608;&#1606;&#1740;&#1587;&#1578;_&#1570;&#1604;&#1605;&#1575;&#1606;" TargetMode="External"/><Relationship Id="rId10" Type="http://schemas.openxmlformats.org/officeDocument/2006/relationships/hyperlink" Target="https://fa.wikipedia.org/wiki/&#1588;&#1608;&#1585;&#1588;" TargetMode="External"/><Relationship Id="rId11" Type="http://schemas.openxmlformats.org/officeDocument/2006/relationships/hyperlink" Target="https://fa.wikipedia.org/wiki/&#1705;&#1575;&#1585;&#1604;_&#1604;&#1740;&#1576;&#1705;&#1606;&#1588;&#1578;" TargetMode="External"/><Relationship Id="rId12" Type="http://schemas.openxmlformats.org/officeDocument/2006/relationships/hyperlink" Target="https://fa.wikipedia.org/wiki/&#1578;&#1740;&#1585;&#1576;&#1575;&#1585;&#1575;&#1606;" TargetMode="External"/><Relationship Id="rId13" Type="http://schemas.openxmlformats.org/officeDocument/2006/relationships/hyperlink" Target="https://fa.wikipedia.org/wiki/&#1604;&#1608;&#1705;&#1586;&#1575;&#1605;&#1576;&#1608;&#1585;&#1711;&#1740;&#1587;&#1605;" TargetMode="External"/><Relationship Id="rId14" Type="http://schemas.openxmlformats.org/officeDocument/2006/relationships/slideLayout" Target="../slideLayouts/slideLayout2.xml"/><Relationship Id="rId15"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hyperlink" Target="https://fa.wikipedia.org/wiki/&#1605;&#1575;&#1585;&#1705;&#1587;&#1740;&#1587;&#1605;_&#1604;&#1606;&#1740;&#1606;&#1740;&#1587;&#1605;" TargetMode="External"/><Relationship Id="rId2" Type="http://schemas.openxmlformats.org/officeDocument/2006/relationships/hyperlink" Target="https://fa.wikipedia.org/wiki/&#1705;&#1605;&#1608;&#1606;&#1740;&#1587;&#1578;" TargetMode="External"/><Relationship Id="rId3" Type="http://schemas.openxmlformats.org/officeDocument/2006/relationships/hyperlink" Target="https://fa.wikipedia.org/wiki/&#1580;&#1605;&#1607;&#1608;&#1585;&#1740;_&#1582;&#1604;&#1602;_&#1670;&#1740;&#1606;" TargetMode="External"/><Relationship Id="rId4" Type="http://schemas.openxmlformats.org/officeDocument/2006/relationships/hyperlink" Target="https://fa.wikipedia.org/wiki/&#1670;&#1740;&#1575;&#1606;&#1711;_&#1705;&#1575;&#1740;_&#1588;&#1705;" TargetMode="External"/><Relationship Id="rId5" Type="http://schemas.openxmlformats.org/officeDocument/2006/relationships/hyperlink" Target="https://fa.wikipedia.org/w/index.php?title=&#1580;&#1607;&#1575;&#1606;_&#1670;&#1606;&#1583;&#1605;&#1740;&amp;action=edit&amp;redlink=1" TargetMode="External"/><Relationship Id="rId6" Type="http://schemas.openxmlformats.org/officeDocument/2006/relationships/hyperlink" Target="https://fa.wikipedia.org/wiki/&#1587;&#1740;&#1575;&#1587;&#1578;" TargetMode="External"/><Relationship Id="rId7" Type="http://schemas.openxmlformats.org/officeDocument/2006/relationships/hyperlink" Target="https://fa.wikipedia.org/wiki/&#1575;&#1602;&#1578;&#1589;&#1575;&#1583;" TargetMode="External"/><Relationship Id="rId8" Type="http://schemas.openxmlformats.org/officeDocument/2006/relationships/hyperlink" Target="https://fa.wikipedia.org/wiki/&#1605;&#1575;&#1585;&#1705;&#1587;&#1740;&#1587;&#1605;" TargetMode="External"/><Relationship Id="rId9" Type="http://schemas.openxmlformats.org/officeDocument/2006/relationships/hyperlink" Target="https://fa.wikipedia.org/w/index.php?title=&#1575;&#1606;&#1602;&#1604;&#1575;&#1576;_&#1705;&#1575;&#1585;&#1711;&#1585;&#1740;&amp;action=edit&amp;redlink=1" TargetMode="External"/><Relationship Id="rId10" Type="http://schemas.openxmlformats.org/officeDocument/2006/relationships/hyperlink" Target="https://fa.wikipedia.org/wiki/&#1601;&#1585;&#1607;&#1606;&#1711;" TargetMode="External"/><Relationship Id="rId11" Type="http://schemas.openxmlformats.org/officeDocument/2006/relationships/hyperlink" Target="https://fa.wikipedia.org/w/index.php?title=&#1575;&#1602;&#1578;&#1589;&#1575;&#1583;_&#1587;&#1608;&#1587;&#1740;&#1575;&#1604;&#1740;&#1587;&#1578;&#1740;&amp;action=edit&amp;redlink=1" TargetMode="External"/><Relationship Id="rId12" Type="http://schemas.openxmlformats.org/officeDocument/2006/relationships/hyperlink" Target="https://fa.wikipedia.org/wiki/&#1605;&#1575;&#1574;&#1608;&#1574;&#1740;&#1587;&#1605;" TargetMode="External"/><Relationship Id="rId13" Type="http://schemas.openxmlformats.org/officeDocument/2006/relationships/hyperlink" Target="https://fa.wikipedia.org/wiki/&#1575;&#1740;&#1585;&#1575;&#1606;" TargetMode="External"/><Relationship Id="rId14" Type="http://schemas.openxmlformats.org/officeDocument/2006/relationships/hyperlink" Target="https://fa.wikipedia.org/wiki/&#1606;&#1662;&#1575;&#1604;" TargetMode="External"/><Relationship Id="rId15" Type="http://schemas.openxmlformats.org/officeDocument/2006/relationships/hyperlink" Target="https://fa.wikipedia.org/wiki/&#1662;&#1585;&#1608;" TargetMode="External"/><Relationship Id="rId16" Type="http://schemas.openxmlformats.org/officeDocument/2006/relationships/hyperlink" Target="https://fa.wikipedia.org/wiki/&#1602;&#1585;&#1606;_&#1576;&#1740;&#1587;&#1578;&#1605;" TargetMode="External"/><Relationship Id="rId17" Type="http://schemas.openxmlformats.org/officeDocument/2006/relationships/slideLayout" Target="../slideLayouts/slideLayout2.xml"/><Relationship Id="rId18"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hyperlink" Target="http://www.tahoor.com/fa/Home/Search?term=&#1605;&#1575;&#1574;&#1608;&amp;encyclo=True&amp;kotob=True&amp;alam=True&amp;text=True&amp;title=True&amp;keyword=True" TargetMode="External"/><Relationship Id="rId2" Type="http://schemas.openxmlformats.org/officeDocument/2006/relationships/hyperlink" Target="http://www.tahoor.com/fa/Home/Search?term=&#1605;&#1575;&#1585;&#1705;&#1587;&#1740;&#1587;&#1578;&amp;encyclo=True&amp;kotob=True&amp;alam=True&amp;text=True&amp;title=True&amp;keyword=True" TargetMode="External"/><Relationship Id="rId3" Type="http://schemas.openxmlformats.org/officeDocument/2006/relationships/hyperlink" Target="http://www.tahoor.com/fa/Article/View/25726" TargetMode="External"/><Relationship Id="rId4" Type="http://schemas.openxmlformats.org/officeDocument/2006/relationships/hyperlink" Target="http://www.tahoor.com/fa/Home/Search?term=&#1662;&#1585;&#1608;&#1604;&#1578;&#1575;&#1585;&#1740;&#1575;&amp;encyclo=True&amp;kotob=True&amp;alam=True&amp;text=True&amp;title=True&amp;keyword=True" TargetMode="External"/><Relationship Id="rId5" Type="http://schemas.openxmlformats.org/officeDocument/2006/relationships/slideLayout" Target="../slideLayouts/slideLayout2.xml"/><Relationship Id="rId6"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hyperlink" Target="http://www.tahoor.com/fa/Article/View/28144" TargetMode="External"/><Relationship Id="rId2" Type="http://schemas.openxmlformats.org/officeDocument/2006/relationships/hyperlink" Target="http://www.tahoor.com/fa/Home/Search?term=&#1604;&#1607;&#1587;&#1578;&#1575;&#1606;&amp;encyclo=True&amp;kotob=True&amp;alam=True&amp;text=True&amp;title=True&amp;keyword=True" TargetMode="External"/><Relationship Id="rId3" Type="http://schemas.openxmlformats.org/officeDocument/2006/relationships/hyperlink" Target="http://www.tahoor.com/fa/Home/Search?term=&#1587;&#1608;&#1587;&#1740;&#1575;&#1604;&#1740;&#1587;&#1605;&amp;encyclo=True&amp;kotob=True&amp;alam=True&amp;text=True&amp;title=True&amp;keyword=True" TargetMode="External"/><Relationship Id="rId4" Type="http://schemas.openxmlformats.org/officeDocument/2006/relationships/hyperlink" Target="http://www.tahoor.com/fa/Home/Search?term=&#1601;&#1574;&#1608;&#1583;&#1575;&#1604;&#1740;&#1587;&#1605;&amp;encyclo=True&amp;kotob=True&amp;alam=True&amp;text=True&amp;title=True&amp;keyword=True" TargetMode="External"/><Relationship Id="rId5" Type="http://schemas.openxmlformats.org/officeDocument/2006/relationships/hyperlink" Target="http://www.tahoor.com/fa/Home/Search?term=&#1705;&#1575;&#1662;&#1740;&#1578;&#1575;&#1604;&#1740;&#1587;&#1605;&amp;encyclo=True&amp;kotob=True&amp;alam=True&amp;text=True&amp;title=True&amp;keyword=True" TargetMode="External"/><Relationship Id="rId6" Type="http://schemas.openxmlformats.org/officeDocument/2006/relationships/hyperlink" Target="http://www.tahoor.com/fa/Home/Search?term=&#1605;&#1575;&#1574;&#1608;&#1574;&#1740;&#1587;&#1605;&amp;encyclo=True&amp;kotob=True&amp;alam=True&amp;text=True&amp;title=True&amp;keyword=True" TargetMode="External"/><Relationship Id="rId7" Type="http://schemas.openxmlformats.org/officeDocument/2006/relationships/slideLayout" Target="../slideLayouts/slideLayout2.xml"/><Relationship Id="rId8"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hyperlink" Target="http://www.tahoor.com/fa/Home/Search?term=&#1604;&#1606;&#1740;&#1606;&amp;encyclo=True&amp;kotob=True&amp;alam=True&amp;text=True&amp;title=True&amp;keyword=True" TargetMode="External"/><Relationship Id="rId2" Type="http://schemas.openxmlformats.org/officeDocument/2006/relationships/hyperlink" Target="http://www.tahoor.com/fa/Home/Search?term=&#1585;&#1608;&#1587;&#1740;&#1607;&amp;encyclo=True&amp;kotob=True&amp;alam=True&amp;text=True&amp;title=True&amp;keyword=True" TargetMode="External"/><Relationship Id="rId3" Type="http://schemas.openxmlformats.org/officeDocument/2006/relationships/slideLayout" Target="../slideLayouts/slideLayout2.xml"/><Relationship Id="rId4"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32" name=""/>
        <p:cNvGrpSpPr/>
        <p:nvPr/>
      </p:nvGrpSpPr>
      <p:grpSpPr>
        <a:xfrm>
          <a:off x="0" y="0"/>
          <a:ext cx="0" cy="0"/>
          <a:chOff x="0" y="0"/>
          <a:chExt cx="0" cy="0"/>
        </a:xfrm>
      </p:grpSpPr>
      <p:sp>
        <p:nvSpPr>
          <p:cNvPr id="1048586" name="Title 1"/>
          <p:cNvSpPr>
            <a:spLocks noGrp="1"/>
          </p:cNvSpPr>
          <p:nvPr>
            <p:ph type="ctrTitle"/>
          </p:nvPr>
        </p:nvSpPr>
        <p:spPr>
          <a:xfrm>
            <a:off x="1649630" y="2152338"/>
            <a:ext cx="8825658" cy="3329581"/>
          </a:xfrm>
        </p:spPr>
        <p:txBody>
          <a:bodyPr/>
          <a:p>
            <a:endParaRPr dirty="0" lang="en-US"/>
          </a:p>
        </p:txBody>
      </p:sp>
      <p:sp>
        <p:nvSpPr>
          <p:cNvPr id="1048587" name="Subtitle 2"/>
          <p:cNvSpPr>
            <a:spLocks noGrp="1"/>
          </p:cNvSpPr>
          <p:nvPr>
            <p:ph type="subTitle" idx="1"/>
          </p:nvPr>
        </p:nvSpPr>
        <p:spPr>
          <a:xfrm>
            <a:off x="1649630" y="415242"/>
            <a:ext cx="8825658" cy="861420"/>
          </a:xfrm>
        </p:spPr>
        <p:txBody>
          <a:bodyPr/>
          <a:p>
            <a:endParaRPr dirty="0" lang="en-US"/>
          </a:p>
        </p:txBody>
      </p:sp>
      <p:pic>
        <p:nvPicPr>
          <p:cNvPr id="2097152" name="Picture 4"/>
          <p:cNvPicPr>
            <a:picLocks noChangeAspect="1"/>
          </p:cNvPicPr>
          <p:nvPr/>
        </p:nvPicPr>
        <p:blipFill>
          <a:blip xmlns:r="http://schemas.openxmlformats.org/officeDocument/2006/relationships" r:embed="rId1"/>
          <a:stretch>
            <a:fillRect/>
          </a:stretch>
        </p:blipFill>
        <p:spPr>
          <a:xfrm>
            <a:off x="0" y="50494"/>
            <a:ext cx="12192000" cy="6807506"/>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id="5" nodeType="clickEffect" presetClass="entr" presetID="21" presetSubtype="1">
                                  <p:stCondLst>
                                    <p:cond delay="0"/>
                                  </p:stCondLst>
                                  <p:childTnLst>
                                    <p:set>
                                      <p:cBhvr>
                                        <p:cTn dur="1" fill="hold" id="6">
                                          <p:stCondLst>
                                            <p:cond delay="0"/>
                                          </p:stCondLst>
                                        </p:cTn>
                                        <p:tgtEl>
                                          <p:spTgt spid="2097152"/>
                                        </p:tgtEl>
                                        <p:attrNameLst>
                                          <p:attrName>style.visibility</p:attrName>
                                        </p:attrNameLst>
                                      </p:cBhvr>
                                      <p:to>
                                        <p:strVal val="visible"/>
                                      </p:to>
                                    </p:set>
                                    <p:animEffect transition="in" filter="wheel(1)">
                                      <p:cBhvr>
                                        <p:cTn dur="2000" id="7"/>
                                        <p:tgtEl>
                                          <p:spTgt spid="2097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64" name=""/>
        <p:cNvGrpSpPr/>
        <p:nvPr/>
      </p:nvGrpSpPr>
      <p:grpSpPr>
        <a:xfrm>
          <a:off x="0" y="0"/>
          <a:ext cx="0" cy="0"/>
          <a:chOff x="0" y="0"/>
          <a:chExt cx="0" cy="0"/>
        </a:xfrm>
      </p:grpSpPr>
      <p:sp>
        <p:nvSpPr>
          <p:cNvPr id="1048596" name="Content Placeholder 2"/>
          <p:cNvSpPr>
            <a:spLocks noGrp="1"/>
          </p:cNvSpPr>
          <p:nvPr>
            <p:ph idx="1"/>
          </p:nvPr>
        </p:nvSpPr>
        <p:spPr>
          <a:xfrm>
            <a:off x="684212" y="685800"/>
            <a:ext cx="10828234" cy="5205334"/>
          </a:xfrm>
        </p:spPr>
        <p:txBody>
          <a:bodyPr>
            <a:normAutofit/>
          </a:bodyPr>
          <a:p>
            <a:pPr algn="ctr" indent="0" marL="0">
              <a:buNone/>
            </a:pPr>
            <a:r>
              <a:rPr b="1" dirty="0" sz="5700" lang="fa-IR" smtClean="0">
                <a:solidFill>
                  <a:schemeClr val="bg1"/>
                </a:solidFill>
                <a:cs typeface="_MRT_Khodkar" panose="00000700000000000000" pitchFamily="2" charset="-78"/>
              </a:rPr>
              <a:t>موضوع</a:t>
            </a:r>
            <a:r>
              <a:rPr altLang="fa" b="1" dirty="0" sz="5700" lang="en-US" smtClean="0">
                <a:solidFill>
                  <a:schemeClr val="bg1"/>
                </a:solidFill>
                <a:cs typeface="_MRT_Khodkar" panose="00000700000000000000" pitchFamily="2" charset="-78"/>
              </a:rPr>
              <a:t>:</a:t>
            </a:r>
            <a:r>
              <a:rPr b="1" dirty="0" sz="5700" lang="fa-IR" smtClean="0">
                <a:solidFill>
                  <a:schemeClr val="bg1"/>
                </a:solidFill>
                <a:cs typeface="_MRT_Khodkar" panose="00000700000000000000" pitchFamily="2" charset="-78"/>
              </a:rPr>
              <a:t> مارکسیسم و انواع آن</a:t>
            </a:r>
            <a:endParaRPr altLang="en-US" b="1" sz="5700" lang="zh-CN"/>
          </a:p>
          <a:p>
            <a:pPr algn="ctr" indent="0" marL="0">
              <a:buNone/>
            </a:pPr>
          </a:p>
          <a:p>
            <a:pPr algn="ctr" indent="0" marL="0">
              <a:buNone/>
            </a:pPr>
            <a:endParaRPr b="1" dirty="0" sz="2600" lang="fa-IR" smtClean="0">
              <a:solidFill>
                <a:schemeClr val="bg1"/>
              </a:solidFill>
              <a:cs typeface="_MRT_Khodkar" panose="00000700000000000000" pitchFamily="2" charset="-78"/>
            </a:endParaRPr>
          </a:p>
          <a:p>
            <a:pPr algn="ctr" indent="0" marL="0">
              <a:buNone/>
            </a:pPr>
            <a:r>
              <a:rPr b="1" dirty="0" sz="2600" lang="fa-IR" smtClean="0">
                <a:solidFill>
                  <a:schemeClr val="bg1"/>
                </a:solidFill>
                <a:cs typeface="_MRT_Khodkar" panose="00000700000000000000" pitchFamily="2" charset="-78"/>
              </a:rPr>
              <a:t>درس نظریه و فرانظریه های روابط بین الملل</a:t>
            </a:r>
            <a:endParaRPr b="1" dirty="0" sz="2600" lang="fa-IR" smtClean="0">
              <a:solidFill>
                <a:schemeClr val="bg1"/>
              </a:solidFill>
              <a:cs typeface="_MRT_Khodkar" panose="00000700000000000000" pitchFamily="2" charset="-78"/>
            </a:endParaRPr>
          </a:p>
          <a:p>
            <a:pPr algn="ctr" indent="0" marL="0">
              <a:buNone/>
            </a:pPr>
            <a:r>
              <a:rPr b="1" dirty="0" sz="2600" lang="fa-IR" smtClean="0">
                <a:solidFill>
                  <a:schemeClr val="bg1"/>
                </a:solidFill>
                <a:cs typeface="_MRT_Khodkar" panose="00000700000000000000" pitchFamily="2" charset="-78"/>
              </a:rPr>
              <a:t>رشته مطالعات منطقه ای خاورمیانه و شمال آفریقا</a:t>
            </a:r>
            <a:endParaRPr b="1" dirty="0" sz="2600" lang="en-US">
              <a:solidFill>
                <a:schemeClr val="bg1"/>
              </a:solidFill>
              <a:cs typeface="_MRT_Khodkar" panose="00000700000000000000" pitchFamily="2" charset="-78"/>
            </a:endParaRPr>
          </a:p>
        </p:txBody>
      </p:sp>
    </p:spTree>
  </p:cSld>
  <p:clrMapOvr>
    <a:masterClrMapping/>
  </p:clrMapOvr>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67" name=""/>
        <p:cNvGrpSpPr/>
        <p:nvPr/>
      </p:nvGrpSpPr>
      <p:grpSpPr>
        <a:xfrm>
          <a:off x="0" y="0"/>
          <a:ext cx="0" cy="0"/>
          <a:chOff x="0" y="0"/>
          <a:chExt cx="0" cy="0"/>
        </a:xfrm>
      </p:grpSpPr>
      <p:sp>
        <p:nvSpPr>
          <p:cNvPr id="1048600" name="Content Placeholder 2"/>
          <p:cNvSpPr>
            <a:spLocks noGrp="1"/>
          </p:cNvSpPr>
          <p:nvPr>
            <p:ph idx="1"/>
          </p:nvPr>
        </p:nvSpPr>
        <p:spPr>
          <a:xfrm>
            <a:off x="1103312" y="569626"/>
            <a:ext cx="9974419" cy="5678773"/>
          </a:xfrm>
        </p:spPr>
        <p:txBody>
          <a:bodyPr>
            <a:noAutofit/>
          </a:bodyPr>
          <a:p>
            <a:pPr algn="r" indent="0" marL="0" rtl="1">
              <a:buNone/>
            </a:pPr>
            <a:r>
              <a:rPr b="1" dirty="0" sz="4400" lang="fa-IR">
                <a:solidFill>
                  <a:srgbClr val="FF0000"/>
                </a:solidFill>
                <a:cs typeface="2  Kamran Outline" panose="00000400000000000000" pitchFamily="2" charset="-78"/>
              </a:rPr>
              <a:t>تعریف مارکسیسم</a:t>
            </a:r>
            <a:endParaRPr b="1" dirty="0" sz="4400" lang="en-US">
              <a:solidFill>
                <a:srgbClr val="FF0000"/>
              </a:solidFill>
              <a:cs typeface="2  Kamran Outline" panose="00000400000000000000" pitchFamily="2" charset="-78"/>
            </a:endParaRPr>
          </a:p>
          <a:p>
            <a:pPr algn="r" indent="0" marL="0" rtl="1">
              <a:buNone/>
            </a:pPr>
            <a:endParaRPr b="1" dirty="0" sz="2800" lang="fa-IR" smtClean="0">
              <a:solidFill>
                <a:schemeClr val="bg1"/>
              </a:solidFill>
              <a:cs typeface="2  Kamran" panose="00000400000000000000" pitchFamily="2" charset="-78"/>
            </a:endParaRPr>
          </a:p>
          <a:p>
            <a:pPr algn="r" indent="0" marL="0" rtl="1">
              <a:buNone/>
            </a:pPr>
            <a:r>
              <a:rPr b="1" dirty="0" sz="2800" lang="fa-IR" smtClean="0">
                <a:solidFill>
                  <a:schemeClr val="bg1"/>
                </a:solidFill>
                <a:cs typeface="2  Kamran" panose="00000400000000000000" pitchFamily="2" charset="-78"/>
              </a:rPr>
              <a:t>مارکسیسم </a:t>
            </a:r>
            <a:r>
              <a:rPr b="1" dirty="0" sz="2800" lang="fa-IR">
                <a:solidFill>
                  <a:schemeClr val="bg1"/>
                </a:solidFill>
                <a:cs typeface="2  Kamran" panose="00000400000000000000" pitchFamily="2" charset="-78"/>
              </a:rPr>
              <a:t>یک سیستم اقتصادی و اجتماعی است که بر پایه تئوری‌های اقتصادی و سیاسی کارل مارکس و فردریش انگلس بنا شده است. دایره‌المعارف انکار‌تا به تلخیص در مورد این مکتب می‌نویسد: «تئوری‌ای که بر مبنای آن، تضاد طبقاتی، عامل اصلی ایجاد تغییرات اجتماعی در جوامع غربی فرض می‌شود» در واقع مارکسیسم، نقطه مقابل سرمایه‌داری است که در همین دایره‌المعارف این‌گونه تعریف می‌شود : «نظامی اقتصادی مبتنی بر مالکیت خصوصی نهاده‌های تولید و توزیع کالا که مشخصه آن وجود یک بازار آزاد رقابتی است که با انگیزه سود بیشتر هدایت می‌شود.» در تقابل با این تعریف، ویژگی اصلی مارکسیسم، مالکیت عمومی نهاده‌های تولید، توزیع و مبادله کالاست</a:t>
            </a:r>
            <a:r>
              <a:rPr b="1" dirty="0" sz="2800" lang="fa-IR" smtClean="0">
                <a:cs typeface="2  Kamran" panose="00000400000000000000" pitchFamily="2" charset="-78"/>
              </a:rPr>
              <a:t>.</a:t>
            </a:r>
            <a:endParaRPr b="1" dirty="0" sz="2800" lang="fa-IR">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10" presetSubtype="0">
                                  <p:stCondLst>
                                    <p:cond delay="0"/>
                                  </p:stCondLst>
                                  <p:childTnLst>
                                    <p:set>
                                      <p:cBhvr>
                                        <p:cTn dur="1" fill="hold" id="6">
                                          <p:stCondLst>
                                            <p:cond delay="0"/>
                                          </p:stCondLst>
                                        </p:cTn>
                                        <p:tgtEl>
                                          <p:spTgt spid="1048600">
                                            <p:txEl>
                                              <p:pRg st="0" end="0"/>
                                            </p:txEl>
                                          </p:spTgt>
                                        </p:tgtEl>
                                        <p:attrNameLst>
                                          <p:attrName>style.visibility</p:attrName>
                                        </p:attrNameLst>
                                      </p:cBhvr>
                                      <p:to>
                                        <p:strVal val="visible"/>
                                      </p:to>
                                    </p:set>
                                    <p:animEffect transition="in" filter="fade">
                                      <p:cBhvr>
                                        <p:cTn dur="500" id="7"/>
                                        <p:tgtEl>
                                          <p:spTgt spid="1048600">
                                            <p:txEl>
                                              <p:pRg st="0" end="0"/>
                                            </p:txEl>
                                          </p:spTgt>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10" presetSubtype="0">
                                  <p:stCondLst>
                                    <p:cond delay="0"/>
                                  </p:stCondLst>
                                  <p:childTnLst>
                                    <p:set>
                                      <p:cBhvr>
                                        <p:cTn dur="1" fill="hold" id="11">
                                          <p:stCondLst>
                                            <p:cond delay="0"/>
                                          </p:stCondLst>
                                        </p:cTn>
                                        <p:tgtEl>
                                          <p:spTgt spid="1048600">
                                            <p:txEl>
                                              <p:pRg st="2" end="2"/>
                                            </p:txEl>
                                          </p:spTgt>
                                        </p:tgtEl>
                                        <p:attrNameLst>
                                          <p:attrName>style.visibility</p:attrName>
                                        </p:attrNameLst>
                                      </p:cBhvr>
                                      <p:to>
                                        <p:strVal val="visible"/>
                                      </p:to>
                                    </p:set>
                                    <p:animEffect transition="in" filter="fade">
                                      <p:cBhvr>
                                        <p:cTn dur="500" id="12"/>
                                        <p:tgtEl>
                                          <p:spTgt spid="104860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0"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70" name=""/>
        <p:cNvGrpSpPr/>
        <p:nvPr/>
      </p:nvGrpSpPr>
      <p:grpSpPr>
        <a:xfrm>
          <a:off x="0" y="0"/>
          <a:ext cx="0" cy="0"/>
          <a:chOff x="0" y="0"/>
          <a:chExt cx="0" cy="0"/>
        </a:xfrm>
      </p:grpSpPr>
      <p:sp>
        <p:nvSpPr>
          <p:cNvPr id="1048604" name="Title 1"/>
          <p:cNvSpPr>
            <a:spLocks noGrp="1"/>
          </p:cNvSpPr>
          <p:nvPr>
            <p:ph type="title"/>
          </p:nvPr>
        </p:nvSpPr>
        <p:spPr>
          <a:xfrm>
            <a:off x="2123268" y="290086"/>
            <a:ext cx="8534400" cy="1507067"/>
          </a:xfrm>
        </p:spPr>
        <p:txBody>
          <a:bodyPr/>
          <a:p>
            <a:pPr algn="ctr"/>
            <a:r>
              <a:rPr b="1" dirty="0" sz="5400" lang="fa-IR">
                <a:solidFill>
                  <a:srgbClr val="FF0000"/>
                </a:solidFill>
                <a:cs typeface="2  Kamran Outline" panose="00000400000000000000" pitchFamily="2" charset="-78"/>
              </a:rPr>
              <a:t>نظریه ارزش نیروی کار</a:t>
            </a:r>
            <a:r>
              <a:rPr dirty="0" lang="fa-IR"/>
              <a:t/>
            </a:r>
            <a:br>
              <a:rPr dirty="0" lang="fa-IR"/>
            </a:br>
            <a:endParaRPr dirty="0" lang="en-US"/>
          </a:p>
        </p:txBody>
      </p:sp>
      <p:sp>
        <p:nvSpPr>
          <p:cNvPr id="1048605" name="Content Placeholder 2"/>
          <p:cNvSpPr>
            <a:spLocks noGrp="1"/>
          </p:cNvSpPr>
          <p:nvPr>
            <p:ph idx="1"/>
          </p:nvPr>
        </p:nvSpPr>
        <p:spPr>
          <a:xfrm>
            <a:off x="1199213" y="1558977"/>
            <a:ext cx="9788577" cy="4886793"/>
          </a:xfrm>
        </p:spPr>
        <p:txBody>
          <a:bodyPr/>
          <a:p>
            <a:pPr algn="r" indent="0" marL="0" rtl="1">
              <a:buNone/>
            </a:pPr>
            <a:r>
              <a:rPr b="1" dirty="0" sz="2800" lang="fa-IR" smtClean="0">
                <a:solidFill>
                  <a:schemeClr val="bg1"/>
                </a:solidFill>
                <a:cs typeface="2  Kamran" panose="00000400000000000000" pitchFamily="2" charset="-78"/>
              </a:rPr>
              <a:t>مهم‌ترین </a:t>
            </a:r>
            <a:r>
              <a:rPr b="1" dirty="0" sz="2800" lang="fa-IR">
                <a:solidFill>
                  <a:schemeClr val="bg1"/>
                </a:solidFill>
                <a:cs typeface="2  Kamran" panose="00000400000000000000" pitchFamily="2" charset="-78"/>
              </a:rPr>
              <a:t>بخش نظریه اقتصادی مارکس، نظریه ارزش نیروی کار است. مارکس در این نظریه ادعا می‌کند قیمت هر کالا در دراز‌مدت بازتاب مستقیمی است از تعداد واحد نیروی کاری که صرف تولید آن شده است. مثلاً اگر تعداد نفر/ساعت نیروی کار مورد نیاز برای تولید یک جفت کفش، دو برابر یک کیف است، در بازار و در درازمدت قیمت کفش دو برابر قیمت کیف خواهد بود و این قیمت‌گذاری هیچ ارتباطی به ماده اولیه به کار گرفته‌شده در کفش یا کیف تولیدی ندارد.</a:t>
            </a:r>
          </a:p>
          <a:p>
            <a:pPr algn="r" rtl="1"/>
            <a:endParaRPr dirty="0" lang="en-US"/>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04"/>
                                        </p:tgtEl>
                                        <p:attrNameLst>
                                          <p:attrName>style.visibility</p:attrName>
                                        </p:attrNameLst>
                                      </p:cBhvr>
                                      <p:to>
                                        <p:strVal val="visible"/>
                                      </p:to>
                                    </p:set>
                                    <p:animEffect transition="in" filter="fade">
                                      <p:cBhvr>
                                        <p:cTn dur="1000" id="7"/>
                                        <p:tgtEl>
                                          <p:spTgt spid="1048604"/>
                                        </p:tgtEl>
                                      </p:cBhvr>
                                    </p:animEffect>
                                    <p:anim calcmode="lin" valueType="num">
                                      <p:cBhvr>
                                        <p:cTn dur="1000" fill="hold" id="8"/>
                                        <p:tgtEl>
                                          <p:spTgt spid="1048604"/>
                                        </p:tgtEl>
                                        <p:attrNameLst>
                                          <p:attrName>ppt_x</p:attrName>
                                        </p:attrNameLst>
                                      </p:cBhvr>
                                      <p:tavLst>
                                        <p:tav tm="0">
                                          <p:val>
                                            <p:strVal val="#ppt_x"/>
                                          </p:val>
                                        </p:tav>
                                        <p:tav tm="100000">
                                          <p:val>
                                            <p:strVal val="#ppt_x"/>
                                          </p:val>
                                        </p:tav>
                                      </p:tavLst>
                                    </p:anim>
                                    <p:anim calcmode="lin" valueType="num">
                                      <p:cBhvr>
                                        <p:cTn dur="1000" fill="hold" id="9"/>
                                        <p:tgtEl>
                                          <p:spTgt spid="1048604"/>
                                        </p:tgtEl>
                                        <p:attrNameLst>
                                          <p:attrName>ppt_y</p:attrName>
                                        </p:attrNameLst>
                                      </p:cBhvr>
                                      <p:tavLst>
                                        <p:tav tm="0">
                                          <p:val>
                                            <p:strVal val="#ppt_y+.1"/>
                                          </p:val>
                                        </p:tav>
                                        <p:tav tm="100000">
                                          <p:val>
                                            <p:strVal val="#ppt_y"/>
                                          </p:val>
                                        </p:tav>
                                      </p:tavLst>
                                    </p:anim>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42" presetSubtype="0">
                                  <p:stCondLst>
                                    <p:cond delay="0"/>
                                  </p:stCondLst>
                                  <p:childTnLst>
                                    <p:set>
                                      <p:cBhvr>
                                        <p:cTn dur="1" fill="hold" id="13">
                                          <p:stCondLst>
                                            <p:cond delay="0"/>
                                          </p:stCondLst>
                                        </p:cTn>
                                        <p:tgtEl>
                                          <p:spTgt spid="1048605">
                                            <p:txEl>
                                              <p:pRg st="0" end="0"/>
                                            </p:txEl>
                                          </p:spTgt>
                                        </p:tgtEl>
                                        <p:attrNameLst>
                                          <p:attrName>style.visibility</p:attrName>
                                        </p:attrNameLst>
                                      </p:cBhvr>
                                      <p:to>
                                        <p:strVal val="visible"/>
                                      </p:to>
                                    </p:set>
                                    <p:animEffect transition="in" filter="fade">
                                      <p:cBhvr>
                                        <p:cTn dur="1000" id="14"/>
                                        <p:tgtEl>
                                          <p:spTgt spid="1048605">
                                            <p:txEl>
                                              <p:pRg st="0" end="0"/>
                                            </p:txEl>
                                          </p:spTgt>
                                        </p:tgtEl>
                                      </p:cBhvr>
                                    </p:animEffect>
                                    <p:anim calcmode="lin" valueType="num">
                                      <p:cBhvr>
                                        <p:cTn dur="1000" fill="hold" id="15"/>
                                        <p:tgtEl>
                                          <p:spTgt spid="1048605">
                                            <p:txEl>
                                              <p:pRg st="0" end="0"/>
                                            </p:txEl>
                                          </p:spTgt>
                                        </p:tgtEl>
                                        <p:attrNameLst>
                                          <p:attrName>ppt_x</p:attrName>
                                        </p:attrNameLst>
                                      </p:cBhvr>
                                      <p:tavLst>
                                        <p:tav tm="0">
                                          <p:val>
                                            <p:strVal val="#ppt_x"/>
                                          </p:val>
                                        </p:tav>
                                        <p:tav tm="100000">
                                          <p:val>
                                            <p:strVal val="#ppt_x"/>
                                          </p:val>
                                        </p:tav>
                                      </p:tavLst>
                                    </p:anim>
                                    <p:anim calcmode="lin" valueType="num">
                                      <p:cBhvr>
                                        <p:cTn dur="1000" fill="hold" id="16"/>
                                        <p:tgtEl>
                                          <p:spTgt spid="104860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4" grpId="0"/>
      <p:bldP spid="104860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73" name=""/>
        <p:cNvGrpSpPr/>
        <p:nvPr/>
      </p:nvGrpSpPr>
      <p:grpSpPr>
        <a:xfrm>
          <a:off x="0" y="0"/>
          <a:ext cx="0" cy="0"/>
          <a:chOff x="0" y="0"/>
          <a:chExt cx="0" cy="0"/>
        </a:xfrm>
      </p:grpSpPr>
      <p:sp>
        <p:nvSpPr>
          <p:cNvPr id="1048609" name="Content Placeholder 2"/>
          <p:cNvSpPr>
            <a:spLocks noGrp="1"/>
          </p:cNvSpPr>
          <p:nvPr>
            <p:ph idx="1"/>
          </p:nvPr>
        </p:nvSpPr>
        <p:spPr>
          <a:xfrm>
            <a:off x="759163" y="251086"/>
            <a:ext cx="10438490" cy="5085412"/>
          </a:xfrm>
        </p:spPr>
        <p:txBody>
          <a:bodyPr>
            <a:normAutofit/>
          </a:bodyPr>
          <a:p>
            <a:pPr algn="ctr" indent="0" marL="0">
              <a:buNone/>
            </a:pPr>
            <a:endParaRPr dirty="0" sz="5400" lang="fa-IR" smtClean="0">
              <a:cs typeface="2  Nazanin" panose="00000400000000000000" pitchFamily="2" charset="-78"/>
            </a:endParaRPr>
          </a:p>
          <a:p>
            <a:pPr algn="ctr" indent="0" marL="0">
              <a:buNone/>
            </a:pPr>
            <a:endParaRPr dirty="0" sz="5400" lang="fa-IR">
              <a:cs typeface="2  Nazanin" panose="00000400000000000000" pitchFamily="2" charset="-78"/>
            </a:endParaRPr>
          </a:p>
          <a:p>
            <a:pPr algn="ctr" indent="0" marL="0">
              <a:buNone/>
            </a:pPr>
            <a:r>
              <a:rPr b="1" dirty="0" sz="9600" lang="fa-IR" smtClean="0">
                <a:cs typeface="2  Kamran Outline" panose="00000400000000000000" pitchFamily="2" charset="-78"/>
              </a:rPr>
              <a:t>انواع مارکسیسم</a:t>
            </a:r>
          </a:p>
          <a:p>
            <a:pPr algn="ctr" indent="0" marL="0">
              <a:buNone/>
            </a:pPr>
            <a:endParaRPr dirty="0" sz="5400" lang="en-US">
              <a:cs typeface="2  Nazani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mph" presetID="8" presetSubtype="0">
                                  <p:stCondLst>
                                    <p:cond delay="0"/>
                                  </p:stCondLst>
                                  <p:childTnLst>
                                    <p:animRot by="21600000">
                                      <p:cBhvr>
                                        <p:cTn dur="2000" fill="hold" id="6"/>
                                        <p:tgtEl>
                                          <p:spTgt spid="104860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9"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76" name=""/>
        <p:cNvGrpSpPr/>
        <p:nvPr/>
      </p:nvGrpSpPr>
      <p:grpSpPr>
        <a:xfrm>
          <a:off x="0" y="0"/>
          <a:ext cx="0" cy="0"/>
          <a:chOff x="0" y="0"/>
          <a:chExt cx="0" cy="0"/>
        </a:xfrm>
      </p:grpSpPr>
      <p:sp>
        <p:nvSpPr>
          <p:cNvPr id="1048613" name="Title 1"/>
          <p:cNvSpPr>
            <a:spLocks noGrp="1"/>
          </p:cNvSpPr>
          <p:nvPr>
            <p:ph type="title"/>
          </p:nvPr>
        </p:nvSpPr>
        <p:spPr>
          <a:xfrm>
            <a:off x="2018337" y="230125"/>
            <a:ext cx="8534400" cy="1507067"/>
          </a:xfrm>
        </p:spPr>
        <p:txBody>
          <a:bodyPr>
            <a:normAutofit/>
          </a:bodyPr>
          <a:p>
            <a:pPr algn="ctr"/>
            <a:r>
              <a:rPr b="1" dirty="0" sz="4800" lang="fa-IR">
                <a:solidFill>
                  <a:srgbClr val="FF0000"/>
                </a:solidFill>
                <a:cs typeface="2  Kamran Outline" panose="00000400000000000000" pitchFamily="2" charset="-78"/>
              </a:rPr>
              <a:t>مارکسيسم ارتودکس</a:t>
            </a:r>
            <a:endParaRPr dirty="0" sz="4800" lang="en-US">
              <a:solidFill>
                <a:srgbClr val="FF0000"/>
              </a:solidFill>
              <a:cs typeface="2  Kamran Outline" panose="00000400000000000000" pitchFamily="2" charset="-78"/>
            </a:endParaRPr>
          </a:p>
        </p:txBody>
      </p:sp>
      <p:sp>
        <p:nvSpPr>
          <p:cNvPr id="1048614" name="Content Placeholder 2"/>
          <p:cNvSpPr>
            <a:spLocks noGrp="1"/>
          </p:cNvSpPr>
          <p:nvPr>
            <p:ph idx="1"/>
          </p:nvPr>
        </p:nvSpPr>
        <p:spPr>
          <a:xfrm>
            <a:off x="1103312" y="1454046"/>
            <a:ext cx="10379154" cy="4794353"/>
          </a:xfrm>
        </p:spPr>
        <p:txBody>
          <a:bodyPr/>
          <a:p>
            <a:pPr algn="r" indent="0" marL="0">
              <a:buNone/>
            </a:pPr>
            <a:r>
              <a:rPr b="1" dirty="0" sz="2800" lang="fa-IR">
                <a:solidFill>
                  <a:schemeClr val="bg1"/>
                </a:solidFill>
                <a:cs typeface="2  Kamran" panose="00000400000000000000" pitchFamily="2" charset="-78"/>
              </a:rPr>
              <a:t>اين</a:t>
            </a:r>
            <a:r>
              <a:rPr b="1" dirty="0" sz="2800" lang="fa-IR">
                <a:cs typeface="2  Kamran" panose="00000400000000000000" pitchFamily="2" charset="-78"/>
              </a:rPr>
              <a:t> </a:t>
            </a:r>
            <a:r>
              <a:rPr b="1" dirty="0" sz="2800" lang="fa-IR">
                <a:solidFill>
                  <a:schemeClr val="bg1"/>
                </a:solidFill>
                <a:cs typeface="2  Kamran" panose="00000400000000000000" pitchFamily="2" charset="-78"/>
              </a:rPr>
              <a:t>تفکر بيشتر در اواخر قرن نوزدهم تا اواسط قرن بيستم مطرح بوده و بيشتر در سوسيال دموکراسي و مارکسيسم لنينيسم تجلي مي يابد. شايد بتوان راست ترين مشي سياسي مارکسي را در سوسيال دموکراسي آلماني و چپ ترين آن را مارکسيسم لنينيست شوروي دانست. لنين، کائوتسکي رهبر سوسيال دموکراسي آلمان را فرصت طلب مي دانست و متقابلا  کائوتسکي، لنين را به ماجراجويي و اراده گرايي متهم مي کرد</a:t>
            </a:r>
            <a:r>
              <a:rPr b="1" dirty="0" sz="2800" lang="fa-IR" smtClean="0">
                <a:solidFill>
                  <a:schemeClr val="bg1"/>
                </a:solidFill>
                <a:cs typeface="2  Kamran" panose="00000400000000000000" pitchFamily="2" charset="-78"/>
              </a:rPr>
              <a:t>.</a:t>
            </a:r>
          </a:p>
          <a:p>
            <a:pPr algn="r" indent="0" marL="0">
              <a:buNone/>
            </a:pPr>
            <a:endParaRPr dirty="0" sz="2800" lang="en-US">
              <a:solidFill>
                <a:schemeClr val="bg1"/>
              </a:solidFill>
              <a:cs typeface="2  Nazani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4">
                                  <p:stCondLst>
                                    <p:cond delay="0"/>
                                  </p:stCondLst>
                                  <p:childTnLst>
                                    <p:set>
                                      <p:cBhvr>
                                        <p:cTn dur="1" fill="hold" id="6">
                                          <p:stCondLst>
                                            <p:cond delay="0"/>
                                          </p:stCondLst>
                                        </p:cTn>
                                        <p:tgtEl>
                                          <p:spTgt spid="1048613"/>
                                        </p:tgtEl>
                                        <p:attrNameLst>
                                          <p:attrName>style.visibility</p:attrName>
                                        </p:attrNameLst>
                                      </p:cBhvr>
                                      <p:to>
                                        <p:strVal val="visible"/>
                                      </p:to>
                                    </p:set>
                                    <p:anim calcmode="lin" valueType="num">
                                      <p:cBhvr additive="base">
                                        <p:cTn dur="500" fill="hold" id="7"/>
                                        <p:tgtEl>
                                          <p:spTgt spid="1048613"/>
                                        </p:tgtEl>
                                        <p:attrNameLst>
                                          <p:attrName>ppt_x</p:attrName>
                                        </p:attrNameLst>
                                      </p:cBhvr>
                                      <p:tavLst>
                                        <p:tav tm="0">
                                          <p:val>
                                            <p:strVal val="#ppt_x"/>
                                          </p:val>
                                        </p:tav>
                                        <p:tav tm="100000">
                                          <p:val>
                                            <p:strVal val="#ppt_x"/>
                                          </p:val>
                                        </p:tav>
                                      </p:tavLst>
                                    </p:anim>
                                    <p:anim calcmode="lin" valueType="num">
                                      <p:cBhvr additive="base">
                                        <p:cTn dur="500" fill="hold" id="8"/>
                                        <p:tgtEl>
                                          <p:spTgt spid="1048613"/>
                                        </p:tgtEl>
                                        <p:attrNameLst>
                                          <p:attrName>ppt_y</p:attrName>
                                        </p:attrNameLst>
                                      </p:cBhvr>
                                      <p:tavLst>
                                        <p:tav tm="0">
                                          <p:val>
                                            <p:strVal val="1+#ppt_h/2"/>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mph" presetID="32" presetSubtype="0">
                                  <p:stCondLst>
                                    <p:cond delay="0"/>
                                  </p:stCondLst>
                                  <p:childTnLst>
                                    <p:animRot by="120000">
                                      <p:cBhvr>
                                        <p:cTn dur="100" fill="hold" id="12">
                                          <p:stCondLst>
                                            <p:cond delay="0"/>
                                          </p:stCondLst>
                                        </p:cTn>
                                        <p:tgtEl>
                                          <p:spTgt spid="1048614">
                                            <p:txEl>
                                              <p:pRg st="0" end="0"/>
                                            </p:txEl>
                                          </p:spTgt>
                                        </p:tgtEl>
                                        <p:attrNameLst>
                                          <p:attrName>r</p:attrName>
                                        </p:attrNameLst>
                                      </p:cBhvr>
                                    </p:animRot>
                                    <p:animRot by="-240000">
                                      <p:cBhvr>
                                        <p:cTn dur="200" fill="hold" id="13">
                                          <p:stCondLst>
                                            <p:cond delay="200"/>
                                          </p:stCondLst>
                                        </p:cTn>
                                        <p:tgtEl>
                                          <p:spTgt spid="1048614">
                                            <p:txEl>
                                              <p:pRg st="0" end="0"/>
                                            </p:txEl>
                                          </p:spTgt>
                                        </p:tgtEl>
                                        <p:attrNameLst>
                                          <p:attrName>r</p:attrName>
                                        </p:attrNameLst>
                                      </p:cBhvr>
                                    </p:animRot>
                                    <p:animRot by="240000">
                                      <p:cBhvr>
                                        <p:cTn dur="200" fill="hold" id="14">
                                          <p:stCondLst>
                                            <p:cond delay="400"/>
                                          </p:stCondLst>
                                        </p:cTn>
                                        <p:tgtEl>
                                          <p:spTgt spid="1048614">
                                            <p:txEl>
                                              <p:pRg st="0" end="0"/>
                                            </p:txEl>
                                          </p:spTgt>
                                        </p:tgtEl>
                                        <p:attrNameLst>
                                          <p:attrName>r</p:attrName>
                                        </p:attrNameLst>
                                      </p:cBhvr>
                                    </p:animRot>
                                    <p:animRot by="-240000">
                                      <p:cBhvr>
                                        <p:cTn dur="200" fill="hold" id="15">
                                          <p:stCondLst>
                                            <p:cond delay="600"/>
                                          </p:stCondLst>
                                        </p:cTn>
                                        <p:tgtEl>
                                          <p:spTgt spid="1048614">
                                            <p:txEl>
                                              <p:pRg st="0" end="0"/>
                                            </p:txEl>
                                          </p:spTgt>
                                        </p:tgtEl>
                                        <p:attrNameLst>
                                          <p:attrName>r</p:attrName>
                                        </p:attrNameLst>
                                      </p:cBhvr>
                                    </p:animRot>
                                    <p:animRot by="120000">
                                      <p:cBhvr>
                                        <p:cTn dur="200" fill="hold" id="16">
                                          <p:stCondLst>
                                            <p:cond delay="800"/>
                                          </p:stCondLst>
                                        </p:cTn>
                                        <p:tgtEl>
                                          <p:spTgt spid="104861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3" grpId="0"/>
      <p:bldP spid="104861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79" name=""/>
        <p:cNvGrpSpPr/>
        <p:nvPr/>
      </p:nvGrpSpPr>
      <p:grpSpPr>
        <a:xfrm>
          <a:off x="0" y="0"/>
          <a:ext cx="0" cy="0"/>
          <a:chOff x="0" y="0"/>
          <a:chExt cx="0" cy="0"/>
        </a:xfrm>
      </p:grpSpPr>
      <p:sp>
        <p:nvSpPr>
          <p:cNvPr id="1048618" name="Content Placeholder 2"/>
          <p:cNvSpPr>
            <a:spLocks noGrp="1"/>
          </p:cNvSpPr>
          <p:nvPr>
            <p:ph idx="1"/>
          </p:nvPr>
        </p:nvSpPr>
        <p:spPr>
          <a:xfrm>
            <a:off x="209862" y="134911"/>
            <a:ext cx="11437495" cy="6595673"/>
          </a:xfrm>
        </p:spPr>
        <p:txBody>
          <a:bodyPr>
            <a:normAutofit/>
          </a:bodyPr>
          <a:p>
            <a:pPr algn="r" indent="0" marL="0" rtl="1">
              <a:buNone/>
            </a:pPr>
            <a:r>
              <a:rPr b="1" dirty="0" sz="2800" lang="fa-IR">
                <a:solidFill>
                  <a:schemeClr val="bg1"/>
                </a:solidFill>
                <a:cs typeface="2  Kamran" panose="00000400000000000000" pitchFamily="2" charset="-78"/>
              </a:rPr>
              <a:t>الف- سوسيال - دموکراسي، کائوتسکي (1854-1938)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کائوتسکي معتقد بود که مارکسيسم سخت تحت تاثير تئوري تکامل داروين و همچنين نظريات انگلس به ويژه در آنتي دورينگ قرار دارد. وي کتاب انگلس را شرح کامل و صادقي از اصول و عقايد مارکس مي دانست که در ديالکتيک خود مباني قانون مندي عمومي تکمل طبيعت و تاريخ و انديشه را آشکار مي ساخت وي در کتاب برداشت ماترياليستي از تاريخ به تنظيم نظريات بازمانده از مارکس و انگلس پرداخت، برخي از انتقادات وارده را پاسخ داد و وي اگرچه نقش اراده و عمل انسان را مي پذيرفت ليکن براساس شرايط عيني اقتصادي نيز تاکيد مي کرد که تعيين کننده جهت و ماهيت اراده و عمل انسان است و آدميان همه جا به اعمالي چون «جنگ» و «عبادت» و «عشق ورزيدن» اشتغال دارند. ليکن تفاوت ميان نهادهاي نظامي، مذهبي و خانوادگي به تفاوت در ساختار اقتصادي جوامع مختلف بستگي دارد. کائوتسکي اهداف اصلي انقلا ب سوسياليستي از آزادي سياسي، برابري اقتصادي و عدالت اجتماعي مي دانست و تنها تصرف قدرت به وسيله اکثريت يعني پرولتاريا مي تواند لوازم تحقق اين آمال را فراهم آورد و به اين ترتيب معناي انقلا ب پرولتايي، انقلا ب اخلا قي نيز خواهد بود زيرا اخلا قيات پرولتاريايي را نمي توان از خواست هاي انقلا بي آن جدا کرد. </a:t>
            </a:r>
            <a:endParaRPr b="1" dirty="0" sz="2800" lang="en-US">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3" presetSubtype="16">
                                  <p:stCondLst>
                                    <p:cond delay="0"/>
                                  </p:stCondLst>
                                  <p:childTnLst>
                                    <p:set>
                                      <p:cBhvr>
                                        <p:cTn dur="1" fill="hold" id="6">
                                          <p:stCondLst>
                                            <p:cond delay="0"/>
                                          </p:stCondLst>
                                        </p:cTn>
                                        <p:tgtEl>
                                          <p:spTgt spid="1048618">
                                            <p:txEl>
                                              <p:pRg st="0" end="0"/>
                                            </p:txEl>
                                          </p:spTgt>
                                        </p:tgtEl>
                                        <p:attrNameLst>
                                          <p:attrName>style.visibility</p:attrName>
                                        </p:attrNameLst>
                                      </p:cBhvr>
                                      <p:to>
                                        <p:strVal val="visible"/>
                                      </p:to>
                                    </p:set>
                                    <p:anim calcmode="lin" valueType="num">
                                      <p:cBhvr>
                                        <p:cTn dur="500" fill="hold" id="7"/>
                                        <p:tgtEl>
                                          <p:spTgt spid="1048618">
                                            <p:txEl>
                                              <p:pRg st="0" end="0"/>
                                            </p:txEl>
                                          </p:spTgt>
                                        </p:tgtEl>
                                        <p:attrNameLst>
                                          <p:attrName>ppt_w</p:attrName>
                                        </p:attrNameLst>
                                      </p:cBhvr>
                                      <p:tavLst>
                                        <p:tav tm="0">
                                          <p:val>
                                            <p:fltVal val="0.0"/>
                                          </p:val>
                                        </p:tav>
                                        <p:tav tm="100000">
                                          <p:val>
                                            <p:strVal val="#ppt_w"/>
                                          </p:val>
                                        </p:tav>
                                      </p:tavLst>
                                    </p:anim>
                                    <p:anim calcmode="lin" valueType="num">
                                      <p:cBhvr>
                                        <p:cTn dur="500" fill="hold" id="8"/>
                                        <p:tgtEl>
                                          <p:spTgt spid="1048618">
                                            <p:txEl>
                                              <p:pRg st="0" end="0"/>
                                            </p:txEl>
                                          </p:spTgt>
                                        </p:tgtEl>
                                        <p:attrNameLst>
                                          <p:attrName>ppt_h</p:attrName>
                                        </p:attrNameLst>
                                      </p:cBhvr>
                                      <p:tavLst>
                                        <p:tav tm="0">
                                          <p:val>
                                            <p:fltVal val="0.0"/>
                                          </p:val>
                                        </p:tav>
                                        <p:tav tm="100000">
                                          <p:val>
                                            <p:strVal val="#ppt_h"/>
                                          </p:val>
                                        </p:tav>
                                      </p:tavLst>
                                    </p:anim>
                                    <p:animEffect transition="in" filter="fade">
                                      <p:cBhvr>
                                        <p:cTn dur="500" id="9"/>
                                        <p:tgtEl>
                                          <p:spTgt spid="10486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8"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82" name=""/>
        <p:cNvGrpSpPr/>
        <p:nvPr/>
      </p:nvGrpSpPr>
      <p:grpSpPr>
        <a:xfrm>
          <a:off x="0" y="0"/>
          <a:ext cx="0" cy="0"/>
          <a:chOff x="0" y="0"/>
          <a:chExt cx="0" cy="0"/>
        </a:xfrm>
      </p:grpSpPr>
      <p:sp>
        <p:nvSpPr>
          <p:cNvPr id="1048622" name="Content Placeholder 2"/>
          <p:cNvSpPr>
            <a:spLocks noGrp="1"/>
          </p:cNvSpPr>
          <p:nvPr>
            <p:ph idx="1"/>
          </p:nvPr>
        </p:nvSpPr>
        <p:spPr>
          <a:xfrm>
            <a:off x="194873" y="179882"/>
            <a:ext cx="11617376" cy="6408295"/>
          </a:xfrm>
        </p:spPr>
        <p:txBody>
          <a:bodyPr>
            <a:noAutofit/>
          </a:bodyPr>
          <a:p>
            <a:pPr algn="r" indent="0" marL="0" rtl="1">
              <a:buNone/>
            </a:pPr>
            <a:r>
              <a:rPr b="1" dirty="0" sz="2800" lang="fa-IR">
                <a:solidFill>
                  <a:schemeClr val="bg1"/>
                </a:solidFill>
                <a:cs typeface="2  Kamran" panose="00000400000000000000" pitchFamily="2" charset="-78"/>
              </a:rPr>
              <a:t> با اين همه از ديدگاه اکونوميستي کائوتسکي، تنها پيدايش شرايط مادي و اقتصادي مناسب مي تواند زمينه انقلا ب را  فراهم آورد. پس وي بر مفهوم آمادگي و بلوغ تاريخي تاکيد مي ورزيد و از بي صبري انقلا بي حتي در شرايطي که توجيه اخلا قي هم داشت، انتقاد مي نمود.</a:t>
            </a:r>
            <a:r>
              <a:rPr b="1" dirty="0" sz="2800" lang="fa-IR">
                <a:cs typeface="2  Kamran" panose="00000400000000000000" pitchFamily="2" charset="-78"/>
              </a:rPr>
              <a:t> </a:t>
            </a:r>
            <a:r>
              <a:rPr b="1" dirty="0" sz="2800" lang="fa-IR" smtClean="0">
                <a:solidFill>
                  <a:schemeClr val="bg1"/>
                </a:solidFill>
                <a:cs typeface="2  Kamran" panose="00000400000000000000" pitchFamily="2" charset="-78"/>
              </a:rPr>
              <a:t>وي </a:t>
            </a:r>
            <a:r>
              <a:rPr b="1" dirty="0" sz="2800" lang="fa-IR">
                <a:solidFill>
                  <a:schemeClr val="bg1"/>
                </a:solidFill>
                <a:cs typeface="2  Kamran" panose="00000400000000000000" pitchFamily="2" charset="-78"/>
              </a:rPr>
              <a:t>از روياپردازان سوسياليست که معتقد به «مدينه فاضله» بودند فاصله مي گرفت. وي مبارزه طبقاتي را روندي طبيعي در جامعه مي دانست و براي تاييد نظريه خود همواره به سخنراني کارل مارکس در سال 1872تاکيد داشت که مارکس مي گفت: «مي دانيم که قوانين و سنت ها و رسوم کشورهاي گوناگون بايد در نظر گرفته شود و انکار نمي کنيم که کشورهايي هستند مثل انگلستان، ايالا ت متحده آمريکا و حتي هلند که کارگران ممکن است از راه هاي مسالمت آميز به آرمان هاي خود دست يابند اما در مورد همه کشورها اين </a:t>
            </a:r>
            <a:r>
              <a:rPr b="1" dirty="0" sz="2800" lang="fa-IR" smtClean="0">
                <a:solidFill>
                  <a:schemeClr val="bg1"/>
                </a:solidFill>
                <a:cs typeface="2  Kamran" panose="00000400000000000000" pitchFamily="2" charset="-78"/>
              </a:rPr>
              <a:t>گفته صادق نيست.» </a:t>
            </a:r>
            <a:br>
              <a:rPr b="1" dirty="0" sz="2800" lang="fa-IR" smtClean="0">
                <a:solidFill>
                  <a:schemeClr val="bg1"/>
                </a:solidFill>
                <a:cs typeface="2  Kamran" panose="00000400000000000000" pitchFamily="2" charset="-78"/>
              </a:rPr>
            </a:br>
            <a:endParaRPr b="1" dirty="0" sz="28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1" presetSubtype="1">
                                  <p:stCondLst>
                                    <p:cond delay="0"/>
                                  </p:stCondLst>
                                  <p:childTnLst>
                                    <p:set>
                                      <p:cBhvr>
                                        <p:cTn dur="1" fill="hold" id="6">
                                          <p:stCondLst>
                                            <p:cond delay="0"/>
                                          </p:stCondLst>
                                        </p:cTn>
                                        <p:tgtEl>
                                          <p:spTgt spid="1048622">
                                            <p:txEl>
                                              <p:pRg st="0" end="0"/>
                                            </p:txEl>
                                          </p:spTgt>
                                        </p:tgtEl>
                                        <p:attrNameLst>
                                          <p:attrName>style.visibility</p:attrName>
                                        </p:attrNameLst>
                                      </p:cBhvr>
                                      <p:to>
                                        <p:strVal val="visible"/>
                                      </p:to>
                                    </p:set>
                                    <p:animEffect transition="in" filter="wheel(1)">
                                      <p:cBhvr>
                                        <p:cTn dur="2000" id="7"/>
                                        <p:tgtEl>
                                          <p:spTgt spid="10486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2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85" name=""/>
        <p:cNvGrpSpPr/>
        <p:nvPr/>
      </p:nvGrpSpPr>
      <p:grpSpPr>
        <a:xfrm>
          <a:off x="0" y="0"/>
          <a:ext cx="0" cy="0"/>
          <a:chOff x="0" y="0"/>
          <a:chExt cx="0" cy="0"/>
        </a:xfrm>
      </p:grpSpPr>
      <p:sp>
        <p:nvSpPr>
          <p:cNvPr id="1048626" name="Content Placeholder 2"/>
          <p:cNvSpPr>
            <a:spLocks noGrp="1"/>
          </p:cNvSpPr>
          <p:nvPr>
            <p:ph idx="1"/>
          </p:nvPr>
        </p:nvSpPr>
        <p:spPr>
          <a:xfrm>
            <a:off x="684211" y="685800"/>
            <a:ext cx="10543421" cy="5655039"/>
          </a:xfrm>
        </p:spPr>
        <p:txBody>
          <a:bodyPr>
            <a:normAutofit/>
          </a:bodyPr>
          <a:p>
            <a:pPr algn="r" indent="0" marL="0" rtl="1">
              <a:buNone/>
            </a:pPr>
            <a:r>
              <a:rPr b="1" dirty="0" sz="2800" lang="fa-IR">
                <a:solidFill>
                  <a:schemeClr val="bg1"/>
                </a:solidFill>
                <a:cs typeface="2  Kamran" panose="00000400000000000000" pitchFamily="2" charset="-78"/>
              </a:rPr>
              <a:t>کائوتسکي به رابطه مستقيم و تجربه ناپذير سوسياليسم و دموکراسي معتقد بود و همواره لا زمه سوسياليسم را دموکراسي مي دانست و سوسياليسم بدون دموکراسي از نظر وي معنا و مفعوم نداشت.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و در همين زمينه در کتاب پرولتاريا (1918) مي نويسد: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«از نظر ما سوسياليسم بدون دموکراسي تصورناپذير است. منظور از سوسياليسم نه تنها سازمان اجتماعي توليد بلکه سازماندهي دموکراتيک جامعه نيز هست. سوسياليسم بدون دموکراسي ممکن نيست.» </a:t>
            </a:r>
            <a:endParaRPr dirty="0" sz="2800" lang="en-US"/>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14" presetSubtype="10">
                                  <p:stCondLst>
                                    <p:cond delay="0"/>
                                  </p:stCondLst>
                                  <p:childTnLst>
                                    <p:set>
                                      <p:cBhvr>
                                        <p:cTn dur="1" fill="hold" id="6">
                                          <p:stCondLst>
                                            <p:cond delay="0"/>
                                          </p:stCondLst>
                                        </p:cTn>
                                        <p:tgtEl>
                                          <p:spTgt spid="1048626">
                                            <p:txEl>
                                              <p:pRg st="0" end="0"/>
                                            </p:txEl>
                                          </p:spTgt>
                                        </p:tgtEl>
                                        <p:attrNameLst>
                                          <p:attrName>style.visibility</p:attrName>
                                        </p:attrNameLst>
                                      </p:cBhvr>
                                      <p:to>
                                        <p:strVal val="visible"/>
                                      </p:to>
                                    </p:set>
                                    <p:animEffect transition="in" filter="randombar(horizontal)">
                                      <p:cBhvr>
                                        <p:cTn dur="500" id="7"/>
                                        <p:tgtEl>
                                          <p:spTgt spid="104862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26"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88" name=""/>
        <p:cNvGrpSpPr/>
        <p:nvPr/>
      </p:nvGrpSpPr>
      <p:grpSpPr>
        <a:xfrm>
          <a:off x="0" y="0"/>
          <a:ext cx="0" cy="0"/>
          <a:chOff x="0" y="0"/>
          <a:chExt cx="0" cy="0"/>
        </a:xfrm>
      </p:grpSpPr>
      <p:sp>
        <p:nvSpPr>
          <p:cNvPr id="1048630" name="Content Placeholder 2"/>
          <p:cNvSpPr>
            <a:spLocks noGrp="1"/>
          </p:cNvSpPr>
          <p:nvPr>
            <p:ph idx="1"/>
          </p:nvPr>
        </p:nvSpPr>
        <p:spPr>
          <a:xfrm>
            <a:off x="434715" y="164892"/>
            <a:ext cx="11107711" cy="6475751"/>
          </a:xfrm>
        </p:spPr>
        <p:txBody>
          <a:bodyPr>
            <a:noAutofit/>
          </a:bodyPr>
          <a:p>
            <a:pPr algn="justLow" indent="0" marL="0" rtl="1">
              <a:buNone/>
            </a:pPr>
            <a:r>
              <a:rPr b="1" dirty="0" sz="2800" lang="fa-IR">
                <a:solidFill>
                  <a:schemeClr val="bg1"/>
                </a:solidFill>
                <a:cs typeface="2  Kamran" panose="00000400000000000000" pitchFamily="2" charset="-78"/>
              </a:rPr>
              <a:t>علي رغم اين که مارکس و انگلس در برخي موارد اخطار کرده بودند که نبايد سوسياليسم را با دولتي شدن اقتصاد يکي و يکسان گرفت و کائوتسکي اين نکته را يکي از اصول نظريه پردازي خود مي دانست و سوسياليسم را به نوع مديريت و ميزان مشارکت کارگران در تعيين اهداف اقتصادي و ازادي فعاليت هاي اتحاديه هاي کارگري مي دانست و دموکراسي را کوتاه ترين، مطمئن ترين و کم هزينه ترين راه براي وصول به سوسياليسم مي دانست.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وي معتقد بود که انقلا ب سوسياليستي ضرورتا در جوامعي اتفاق خواهد افتاد که در آنها سرمايه داري به اوج و کمال خود رسيده باشد. به نظر اراده براي به وجود آوردن سوسياليسم تنها در نتيجه پيدايش صنايع بزرگ ايجاد مي شود در نتيجه وي مخالف انديشه رهبري گروه انقلا بيون نخبه اي را داشت و اظهار مي داشت که: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«توده ها را نمي توان به صورت مخفي سازمان داد. به علا وه يک سازمان مخفي نمي تواند دموکراتيک باشد و چنين سازماني همواره به پيدايش ديکتاتوري فردي مي انجامد.»</a:t>
            </a:r>
            <a:endParaRPr b="1" dirty="0" sz="28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4">
                                  <p:stCondLst>
                                    <p:cond delay="0"/>
                                  </p:stCondLst>
                                  <p:childTnLst>
                                    <p:set>
                                      <p:cBhvr>
                                        <p:cTn dur="1" fill="hold" id="6">
                                          <p:stCondLst>
                                            <p:cond delay="0"/>
                                          </p:stCondLst>
                                        </p:cTn>
                                        <p:tgtEl>
                                          <p:spTgt spid="1048630">
                                            <p:txEl>
                                              <p:pRg st="0" end="0"/>
                                            </p:txEl>
                                          </p:spTgt>
                                        </p:tgtEl>
                                        <p:attrNameLst>
                                          <p:attrName>style.visibility</p:attrName>
                                        </p:attrNameLst>
                                      </p:cBhvr>
                                      <p:to>
                                        <p:strVal val="visible"/>
                                      </p:to>
                                    </p:set>
                                    <p:anim calcmode="lin" valueType="num">
                                      <p:cBhvr additive="base">
                                        <p:cTn dur="500" fill="hold" id="7"/>
                                        <p:tgtEl>
                                          <p:spTgt spid="1048630">
                                            <p:txEl>
                                              <p:pRg st="0" end="0"/>
                                            </p:txEl>
                                          </p:spTgt>
                                        </p:tgtEl>
                                        <p:attrNameLst>
                                          <p:attrName>ppt_x</p:attrName>
                                        </p:attrNameLst>
                                      </p:cBhvr>
                                      <p:tavLst>
                                        <p:tav tm="0">
                                          <p:val>
                                            <p:strVal val="#ppt_x"/>
                                          </p:val>
                                        </p:tav>
                                        <p:tav tm="100000">
                                          <p:val>
                                            <p:strVal val="#ppt_x"/>
                                          </p:val>
                                        </p:tav>
                                      </p:tavLst>
                                    </p:anim>
                                    <p:anim calcmode="lin" valueType="num">
                                      <p:cBhvr additive="base">
                                        <p:cTn dur="500" fill="hold" id="8"/>
                                        <p:tgtEl>
                                          <p:spTgt spid="104863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30"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91" name=""/>
        <p:cNvGrpSpPr/>
        <p:nvPr/>
      </p:nvGrpSpPr>
      <p:grpSpPr>
        <a:xfrm>
          <a:off x="0" y="0"/>
          <a:ext cx="0" cy="0"/>
          <a:chOff x="0" y="0"/>
          <a:chExt cx="0" cy="0"/>
        </a:xfrm>
      </p:grpSpPr>
      <p:sp>
        <p:nvSpPr>
          <p:cNvPr id="1048634" name="Content Placeholder 2"/>
          <p:cNvSpPr>
            <a:spLocks noGrp="1"/>
          </p:cNvSpPr>
          <p:nvPr>
            <p:ph idx="1"/>
          </p:nvPr>
        </p:nvSpPr>
        <p:spPr>
          <a:xfrm>
            <a:off x="1103312" y="869430"/>
            <a:ext cx="9779547" cy="5621311"/>
          </a:xfrm>
        </p:spPr>
        <p:txBody>
          <a:bodyPr>
            <a:noAutofit/>
          </a:bodyPr>
          <a:p>
            <a:pPr algn="r" indent="0" marL="0" rtl="1">
              <a:buNone/>
            </a:pPr>
            <a:r>
              <a:rPr b="1" dirty="0" sz="2800" lang="fa-IR">
                <a:solidFill>
                  <a:schemeClr val="bg1"/>
                </a:solidFill>
                <a:cs typeface="2  Kamran" panose="00000400000000000000" pitchFamily="2" charset="-78"/>
              </a:rPr>
              <a:t>کائوتسکي از بانيان مهم برنامه «ارفورت» مي باشد و مارکسيسم را به عنوان ايدئولوژي حزب سوسيال - دموکرات آلمان مي دانست و در توجيه برنامه «ارفورت» با تاکيد بر نظريه هاي تاريخي مارکس در مورد گرايش هاي انباشت سرمايه،  ضرورت تاريخي تحول جامعه بورژوايي و تبديل مالکيت خصوصي به مالکيت اجتماعي وسايل توليد نهايتا رهايي کامل انسانيت از قيد مالکيت خصوصي را توجيه مي نمود. پس به طور غريزي کائوتسکي به نوعي منتقد طبيعي انقلا ب روسيه در سال 1917 مي باشد و در اين زمينه سه اثر عمده دارد که عبارتند از:</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1- تروريسم و کمونيسم (1919)</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2- از دموکراسي تا بردگي دولتي (1921)</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3- بلشويسم در بن بست (1930)</a:t>
            </a:r>
            <a:endParaRPr b="1" dirty="0" sz="28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34">
                                            <p:txEl>
                                              <p:pRg st="0" end="0"/>
                                            </p:txEl>
                                          </p:spTgt>
                                        </p:tgtEl>
                                        <p:attrNameLst>
                                          <p:attrName>style.visibility</p:attrName>
                                        </p:attrNameLst>
                                      </p:cBhvr>
                                      <p:to>
                                        <p:strVal val="visible"/>
                                      </p:to>
                                    </p:set>
                                    <p:animEffect transition="in" filter="fade">
                                      <p:cBhvr>
                                        <p:cTn dur="1000" id="7"/>
                                        <p:tgtEl>
                                          <p:spTgt spid="1048634">
                                            <p:txEl>
                                              <p:pRg st="0" end="0"/>
                                            </p:txEl>
                                          </p:spTgt>
                                        </p:tgtEl>
                                      </p:cBhvr>
                                    </p:animEffect>
                                    <p:anim calcmode="lin" valueType="num">
                                      <p:cBhvr>
                                        <p:cTn dur="1000" fill="hold" id="8"/>
                                        <p:tgtEl>
                                          <p:spTgt spid="1048634">
                                            <p:txEl>
                                              <p:pRg st="0" end="0"/>
                                            </p:txEl>
                                          </p:spTgt>
                                        </p:tgtEl>
                                        <p:attrNameLst>
                                          <p:attrName>ppt_x</p:attrName>
                                        </p:attrNameLst>
                                      </p:cBhvr>
                                      <p:tavLst>
                                        <p:tav tm="0">
                                          <p:val>
                                            <p:strVal val="#ppt_x"/>
                                          </p:val>
                                        </p:tav>
                                        <p:tav tm="100000">
                                          <p:val>
                                            <p:strVal val="#ppt_x"/>
                                          </p:val>
                                        </p:tav>
                                      </p:tavLst>
                                    </p:anim>
                                    <p:anim calcmode="lin" valueType="num">
                                      <p:cBhvr>
                                        <p:cTn dur="1000" fill="hold" id="9"/>
                                        <p:tgtEl>
                                          <p:spTgt spid="104863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3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94" name=""/>
        <p:cNvGrpSpPr/>
        <p:nvPr/>
      </p:nvGrpSpPr>
      <p:grpSpPr>
        <a:xfrm>
          <a:off x="0" y="0"/>
          <a:ext cx="0" cy="0"/>
          <a:chOff x="0" y="0"/>
          <a:chExt cx="0" cy="0"/>
        </a:xfrm>
      </p:grpSpPr>
      <p:sp>
        <p:nvSpPr>
          <p:cNvPr id="1048638" name="Content Placeholder 2"/>
          <p:cNvSpPr>
            <a:spLocks noGrp="1"/>
          </p:cNvSpPr>
          <p:nvPr>
            <p:ph idx="1"/>
          </p:nvPr>
        </p:nvSpPr>
        <p:spPr>
          <a:xfrm>
            <a:off x="554636" y="209862"/>
            <a:ext cx="11107712" cy="6648138"/>
          </a:xfrm>
        </p:spPr>
        <p:txBody>
          <a:bodyPr>
            <a:noAutofit/>
          </a:bodyPr>
          <a:p>
            <a:pPr algn="r" indent="0" marL="0" rtl="1">
              <a:buNone/>
            </a:pPr>
            <a:r>
              <a:rPr b="1" dirty="0" sz="2800" lang="fa-IR">
                <a:solidFill>
                  <a:schemeClr val="bg1"/>
                </a:solidFill>
                <a:cs typeface="2  Kamran" panose="00000400000000000000" pitchFamily="2" charset="-78"/>
              </a:rPr>
              <a:t>ب - مارکسيست - لنينيست، لنين (1924-1870)</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لنين تئوريسين انقلا بي، ارتدوکس مارکسيسم راديکال و از رهبران جنبش کارگري و سوسيال دموکراسي روسيه مي باشد و بنيانگذار دولت کمونيستي در روسيه (1917) مي باشد. وي اثر فکري و عملي گسترده اي بر انديشه مارکسيستي قرن بيستم و بر جنبش کمونيستي کارگري برجاي گذاشت.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اصلي ترين خصلت انديشه لنين را بايد در توانايي او در زمينه تطبيق واقعيات و نهادهاي سياسي با تعبير خودش از مارکسيسم و نيز از سوي ديگر تطبيق مارکسيسم با واقعيات و بحران هاي قرن بيستم ديد و تبلور آن را (انديشه وعمل) در سوسياليسم دولتي در روسيه و برخي </a:t>
            </a:r>
            <a:r>
              <a:rPr b="1" dirty="0" sz="2800" lang="fa-IR" smtClean="0">
                <a:solidFill>
                  <a:schemeClr val="bg1"/>
                </a:solidFill>
                <a:cs typeface="2  Kamran" panose="00000400000000000000" pitchFamily="2" charset="-78"/>
              </a:rPr>
              <a:t>جوامع. </a:t>
            </a:r>
            <a:r>
              <a:rPr b="1" dirty="0" sz="2800" lang="fa-IR">
                <a:solidFill>
                  <a:schemeClr val="bg1"/>
                </a:solidFill>
                <a:cs typeface="2  Kamran" panose="00000400000000000000" pitchFamily="2" charset="-78"/>
              </a:rPr>
              <a:t>عقب مانده دهقاني که بر طبق نظريه مارکسيسم ارتدکسي هيچ گونه مناسبتي با تحقق سوسياليسم نداشتند، ايجاد گرديد. بنا به ضرورت در روسيه، الگوي اقتدار مرکزي به عنوان ويژگي حزب انقلا بي از ديدگاه لنين، سرانجام به صورت ويژگي عمده دولت سوسياليستي درآمد و همين فرد اساس استمرار سوسياليسم دولتي در روسيه بود ميراث انديشه هاي لنين را با ويژگي هاي سوسياليسم دولتي و حزبي اقتدارطلب در کشورهاي چين، کوبا و اروپاي شرقي به عنوان راه توسعه مطرح شده است مي توان مشاهده نمود</a:t>
            </a:r>
            <a:endParaRPr b="1" dirty="0" sz="28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38">
                                            <p:txEl>
                                              <p:pRg st="0" end="0"/>
                                            </p:txEl>
                                          </p:spTgt>
                                        </p:tgtEl>
                                        <p:attrNameLst>
                                          <p:attrName>style.visibility</p:attrName>
                                        </p:attrNameLst>
                                      </p:cBhvr>
                                      <p:to>
                                        <p:strVal val="visible"/>
                                      </p:to>
                                    </p:set>
                                    <p:animEffect transition="in" filter="fade">
                                      <p:cBhvr>
                                        <p:cTn dur="1000" id="7"/>
                                        <p:tgtEl>
                                          <p:spTgt spid="1048638">
                                            <p:txEl>
                                              <p:pRg st="0" end="0"/>
                                            </p:txEl>
                                          </p:spTgt>
                                        </p:tgtEl>
                                      </p:cBhvr>
                                    </p:animEffect>
                                    <p:anim calcmode="lin" valueType="num">
                                      <p:cBhvr>
                                        <p:cTn dur="1000" fill="hold" id="8"/>
                                        <p:tgtEl>
                                          <p:spTgt spid="1048638">
                                            <p:txEl>
                                              <p:pRg st="0" end="0"/>
                                            </p:txEl>
                                          </p:spTgt>
                                        </p:tgtEl>
                                        <p:attrNameLst>
                                          <p:attrName>ppt_x</p:attrName>
                                        </p:attrNameLst>
                                      </p:cBhvr>
                                      <p:tavLst>
                                        <p:tav tm="0">
                                          <p:val>
                                            <p:strVal val="#ppt_x"/>
                                          </p:val>
                                        </p:tav>
                                        <p:tav tm="100000">
                                          <p:val>
                                            <p:strVal val="#ppt_x"/>
                                          </p:val>
                                        </p:tav>
                                      </p:tavLst>
                                    </p:anim>
                                    <p:anim calcmode="lin" valueType="num">
                                      <p:cBhvr>
                                        <p:cTn dur="1000" fill="hold" id="9"/>
                                        <p:tgtEl>
                                          <p:spTgt spid="104863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38"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97" name=""/>
        <p:cNvGrpSpPr/>
        <p:nvPr/>
      </p:nvGrpSpPr>
      <p:grpSpPr>
        <a:xfrm>
          <a:off x="0" y="0"/>
          <a:ext cx="0" cy="0"/>
          <a:chOff x="0" y="0"/>
          <a:chExt cx="0" cy="0"/>
        </a:xfrm>
      </p:grpSpPr>
      <p:sp>
        <p:nvSpPr>
          <p:cNvPr id="1048642" name="Content Placeholder 2"/>
          <p:cNvSpPr>
            <a:spLocks noGrp="1"/>
          </p:cNvSpPr>
          <p:nvPr>
            <p:ph idx="1"/>
          </p:nvPr>
        </p:nvSpPr>
        <p:spPr>
          <a:xfrm>
            <a:off x="719528" y="452718"/>
            <a:ext cx="11002780" cy="5795681"/>
          </a:xfrm>
        </p:spPr>
        <p:txBody>
          <a:bodyPr>
            <a:normAutofit/>
          </a:bodyPr>
          <a:p>
            <a:pPr algn="r" indent="0" marL="0" rtl="1">
              <a:buNone/>
            </a:pPr>
            <a:r>
              <a:rPr b="1" dirty="0" sz="2800" lang="fa-IR">
                <a:solidFill>
                  <a:schemeClr val="bg1"/>
                </a:solidFill>
                <a:cs typeface="2  Kamran" panose="00000400000000000000" pitchFamily="2" charset="-78"/>
              </a:rPr>
              <a:t>در هر حال انديشه هاي لنين بيشتر براي شرايط بحران و تحول انقلا بي به عنوان استراتژي، تناسب و جذابيت داشته است تا به عنوان شيوه حکومت در ثبات. به عبارت ديگر در شرايط تشنج سياسي و اجتماعي بازگشت به انديشه هاي لنين افزايش يافته است. وي در رساله «چه بايد کرد» که قبل از انشعاب بلشويک ها و منشويک ها بر ضد گرايش اکونوميستي مارکسيست هاي روس تاکيد کرد که سوسيال دموکرات ها مي بايست عمدتا وارد مبارزه با تزار شوند. اعتقاد راسخ لنين به اصول، ماترياليسم تاريخي هر گونه گرايش به تاثير اراده انقلا بي در تاريخ را محدود مي کرد. وي همانند مارکسيست هاي ديگر در آن دوران تاکيد مي کرد که روسيه آمادگي لا زم را براي دستيابي به سوسياليسم ندارد.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وي اظهار مي دارد: «ميزان فعلي توسعه اقتصادي روسيه (شرايط عيني) و ميزان آگاهي طبقاتي و سازماندهي توده هاي کارگري (شرايط ذهني حاصل از شرايط عيني) رهايي فوري و کامل طبقه کارگر را ناممکن مي سازد.»</a:t>
            </a:r>
            <a:endParaRPr b="1" dirty="0" sz="28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42">
                                            <p:txEl>
                                              <p:pRg st="0" end="0"/>
                                            </p:txEl>
                                          </p:spTgt>
                                        </p:tgtEl>
                                        <p:attrNameLst>
                                          <p:attrName>style.visibility</p:attrName>
                                        </p:attrNameLst>
                                      </p:cBhvr>
                                      <p:to>
                                        <p:strVal val="visible"/>
                                      </p:to>
                                    </p:set>
                                    <p:animEffect transition="in" filter="fade">
                                      <p:cBhvr>
                                        <p:cTn dur="1000" id="7"/>
                                        <p:tgtEl>
                                          <p:spTgt spid="1048642">
                                            <p:txEl>
                                              <p:pRg st="0" end="0"/>
                                            </p:txEl>
                                          </p:spTgt>
                                        </p:tgtEl>
                                      </p:cBhvr>
                                    </p:animEffect>
                                    <p:anim calcmode="lin" valueType="num">
                                      <p:cBhvr>
                                        <p:cTn dur="1000" fill="hold" id="8"/>
                                        <p:tgtEl>
                                          <p:spTgt spid="1048642">
                                            <p:txEl>
                                              <p:pRg st="0" end="0"/>
                                            </p:txEl>
                                          </p:spTgt>
                                        </p:tgtEl>
                                        <p:attrNameLst>
                                          <p:attrName>ppt_x</p:attrName>
                                        </p:attrNameLst>
                                      </p:cBhvr>
                                      <p:tavLst>
                                        <p:tav tm="0">
                                          <p:val>
                                            <p:strVal val="#ppt_x"/>
                                          </p:val>
                                        </p:tav>
                                        <p:tav tm="100000">
                                          <p:val>
                                            <p:strVal val="#ppt_x"/>
                                          </p:val>
                                        </p:tav>
                                      </p:tavLst>
                                    </p:anim>
                                    <p:anim calcmode="lin" valueType="num">
                                      <p:cBhvr>
                                        <p:cTn dur="1000" fill="hold" id="9"/>
                                        <p:tgtEl>
                                          <p:spTgt spid="104864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4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00" name=""/>
        <p:cNvGrpSpPr/>
        <p:nvPr/>
      </p:nvGrpSpPr>
      <p:grpSpPr>
        <a:xfrm>
          <a:off x="0" y="0"/>
          <a:ext cx="0" cy="0"/>
          <a:chOff x="0" y="0"/>
          <a:chExt cx="0" cy="0"/>
        </a:xfrm>
      </p:grpSpPr>
      <p:sp>
        <p:nvSpPr>
          <p:cNvPr id="1048646" name="Content Placeholder 2"/>
          <p:cNvSpPr>
            <a:spLocks noGrp="1"/>
          </p:cNvSpPr>
          <p:nvPr>
            <p:ph idx="1"/>
          </p:nvPr>
        </p:nvSpPr>
        <p:spPr>
          <a:xfrm>
            <a:off x="1103312" y="452718"/>
            <a:ext cx="10109331" cy="5795681"/>
          </a:xfrm>
        </p:spPr>
        <p:txBody>
          <a:bodyPr>
            <a:normAutofit/>
          </a:bodyPr>
          <a:p>
            <a:pPr algn="just" indent="0" marL="0" rtl="1">
              <a:buNone/>
            </a:pPr>
            <a:r>
              <a:rPr b="1" dirty="0" sz="2800" lang="fa-IR">
                <a:solidFill>
                  <a:schemeClr val="bg1"/>
                </a:solidFill>
                <a:cs typeface="2  Kamran" panose="00000400000000000000" pitchFamily="2" charset="-78"/>
              </a:rPr>
              <a:t>در همين روند ما شاهديم که لنين در پي پيوند دادن ايده هاي مارکسيسم به عنوان نظريه بحران در جامعه سرمايه داري پيشرفته با جامعه عقب مانده روسي که با شيوه هاي کشاورزي دست به گريبان بود. وي از يک سو تحت تاثير سنت فکري مارکس قرار داشت و از سوي ديگر با روسيه و با تمام خصوصيات آن به ويژه حکومت استبدادي تزار و فئوداليسم  روسي و وضعيت خاص دهقانان آن کشور، که آن دو را با سنتزي پيچيده حل مي نمود که تضادهاي ناشي از ترکيت و همزيستي عناصر فئودال، خرده بورژوايي و سرمايه داري و سرمايه داري دولتي در اقتصاد روسيه، تنها در طي زمان و با رشد صنعت حل خواهد شد و با دخالت دولت مي توان زمينه صنعتي شدن کشور را فراهم نمود و مرحله گزار از «سرمايه داري دولتي» به سوسياليسم محقق خواهد شد.</a:t>
            </a:r>
            <a:endParaRPr b="1" dirty="0" sz="28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46">
                                            <p:txEl>
                                              <p:pRg st="0" end="0"/>
                                            </p:txEl>
                                          </p:spTgt>
                                        </p:tgtEl>
                                        <p:attrNameLst>
                                          <p:attrName>style.visibility</p:attrName>
                                        </p:attrNameLst>
                                      </p:cBhvr>
                                      <p:to>
                                        <p:strVal val="visible"/>
                                      </p:to>
                                    </p:set>
                                    <p:animEffect transition="in" filter="fade">
                                      <p:cBhvr>
                                        <p:cTn dur="1000" id="7"/>
                                        <p:tgtEl>
                                          <p:spTgt spid="1048646">
                                            <p:txEl>
                                              <p:pRg st="0" end="0"/>
                                            </p:txEl>
                                          </p:spTgt>
                                        </p:tgtEl>
                                      </p:cBhvr>
                                    </p:animEffect>
                                    <p:anim calcmode="lin" valueType="num">
                                      <p:cBhvr>
                                        <p:cTn dur="1000" fill="hold" id="8"/>
                                        <p:tgtEl>
                                          <p:spTgt spid="1048646">
                                            <p:txEl>
                                              <p:pRg st="0" end="0"/>
                                            </p:txEl>
                                          </p:spTgt>
                                        </p:tgtEl>
                                        <p:attrNameLst>
                                          <p:attrName>ppt_x</p:attrName>
                                        </p:attrNameLst>
                                      </p:cBhvr>
                                      <p:tavLst>
                                        <p:tav tm="0">
                                          <p:val>
                                            <p:strVal val="#ppt_x"/>
                                          </p:val>
                                        </p:tav>
                                        <p:tav tm="100000">
                                          <p:val>
                                            <p:strVal val="#ppt_x"/>
                                          </p:val>
                                        </p:tav>
                                      </p:tavLst>
                                    </p:anim>
                                    <p:anim calcmode="lin" valueType="num">
                                      <p:cBhvr>
                                        <p:cTn dur="1000" fill="hold" id="9"/>
                                        <p:tgtEl>
                                          <p:spTgt spid="104864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46"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03" name=""/>
        <p:cNvGrpSpPr/>
        <p:nvPr/>
      </p:nvGrpSpPr>
      <p:grpSpPr>
        <a:xfrm>
          <a:off x="0" y="0"/>
          <a:ext cx="0" cy="0"/>
          <a:chOff x="0" y="0"/>
          <a:chExt cx="0" cy="0"/>
        </a:xfrm>
      </p:grpSpPr>
      <p:sp>
        <p:nvSpPr>
          <p:cNvPr id="1048650" name="Content Placeholder 2"/>
          <p:cNvSpPr>
            <a:spLocks noGrp="1"/>
          </p:cNvSpPr>
          <p:nvPr>
            <p:ph idx="1"/>
          </p:nvPr>
        </p:nvSpPr>
        <p:spPr>
          <a:xfrm>
            <a:off x="239843" y="464696"/>
            <a:ext cx="11707318" cy="6220918"/>
          </a:xfrm>
        </p:spPr>
        <p:txBody>
          <a:bodyPr>
            <a:noAutofit/>
          </a:bodyPr>
          <a:p>
            <a:pPr algn="r" rtl="1"/>
            <a:r>
              <a:rPr b="1" dirty="0" sz="2800" lang="fa-IR">
                <a:solidFill>
                  <a:schemeClr val="bg1"/>
                </a:solidFill>
                <a:cs typeface="2  Kamran" panose="00000400000000000000" pitchFamily="2" charset="-78"/>
              </a:rPr>
              <a:t>«لنينيست ها در روسيه در دفاع اخلا قي از تعبير خود از مارکسيسم بار ديگر جزيي از روبناي نظام ايدئولوژيک زبان را اتهام مذهبي به کار گرفتند و عناويني چون «خيانت»، «ارتداد»، «انحراف»، «ريا»، «توبه»، «بخشش» و جو آن را رايج ساختند.»</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در صورتي که با توجه به ايدئولوژي مارکسيسم که جوامع پيشرفته صنعتي را مورد مطالعه قرار مي دهد، در صورتي که مارکسيسم لنينيست به صورت ايدئولوژي توسعه و نوسازي در نزد کشورهاي عقب افتاده تر صنعتي جاذبه خاصي پيدا نمود.</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همانطور که مي دانيد مفهوم زيربنا و روبنا به عنوان جزئي از ماترياليسم تاريخي، اساس تفسير اقتصادي جامعه به شمار مي رود زيربنا به اقتصاد به طور کلي و  روبنا به ساير وجوه زندگي اطلا ق مي شود. مارکس و انگلس نظريه زيربنا و روبنا را ايجاد کردند. البته درباره نحوه ارتباط زيربنا و روبنا اختلا ف نظر پديد آمد و اين اختلا ف از تعابير مختلف در گفته هاي مارکس و انگلس درباره آن ناشي مي شود. </a:t>
            </a:r>
            <a:endParaRPr b="1" dirty="0" sz="2800" lang="fa-IR" smtClean="0">
              <a:solidFill>
                <a:schemeClr val="bg1"/>
              </a:solidFill>
              <a:cs typeface="2  Kamran" panose="00000400000000000000" pitchFamily="2" charset="-78"/>
            </a:endParaRPr>
          </a:p>
          <a:p>
            <a:pPr algn="r" rtl="1"/>
            <a:r>
              <a:rPr b="1" dirty="0" sz="2800" lang="fa-IR">
                <a:solidFill>
                  <a:schemeClr val="bg1"/>
                </a:solidFill>
                <a:cs typeface="2  Kamran" panose="00000400000000000000" pitchFamily="2" charset="-78"/>
              </a:rPr>
              <a:t>به گفته مارکس: «وجه توليد در زندگي مادي تعيين کننده خصلت عمومي فرايندهاي اجتماعي، سياسي و روح «يعني زندگي مادي است. آگاهي آدميان، وجود ايشان را تعيين نمي کند بلکه برعکس وجود اجتماعي آنان آگاهي ايشان را تعيين مي کند.»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وي روبنا را اغلب با عنوان ايدئولوژيک توصيف مي نمايد تا نشان دهد که از نظر عليت و تعيين کنندگي موثر نيست.</a:t>
            </a:r>
            <a:endParaRPr b="1" dirty="0" sz="2800" lang="en-US">
              <a:solidFill>
                <a:schemeClr val="bg1"/>
              </a:solidFill>
              <a:cs typeface="2  Kamran" panose="00000400000000000000" pitchFamily="2" charset="-78"/>
            </a:endParaRPr>
          </a:p>
          <a:p>
            <a:pPr algn="r" rtl="1"/>
            <a:endParaRPr b="1" dirty="0" sz="28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50">
                                            <p:txEl>
                                              <p:pRg st="0" end="0"/>
                                            </p:txEl>
                                          </p:spTgt>
                                        </p:tgtEl>
                                        <p:attrNameLst>
                                          <p:attrName>style.visibility</p:attrName>
                                        </p:attrNameLst>
                                      </p:cBhvr>
                                      <p:to>
                                        <p:strVal val="visible"/>
                                      </p:to>
                                    </p:set>
                                    <p:animEffect transition="in" filter="fade">
                                      <p:cBhvr>
                                        <p:cTn dur="1000" id="7"/>
                                        <p:tgtEl>
                                          <p:spTgt spid="1048650">
                                            <p:txEl>
                                              <p:pRg st="0" end="0"/>
                                            </p:txEl>
                                          </p:spTgt>
                                        </p:tgtEl>
                                      </p:cBhvr>
                                    </p:animEffect>
                                    <p:anim calcmode="lin" valueType="num">
                                      <p:cBhvr>
                                        <p:cTn dur="1000" fill="hold" id="8"/>
                                        <p:tgtEl>
                                          <p:spTgt spid="1048650">
                                            <p:txEl>
                                              <p:pRg st="0" end="0"/>
                                            </p:txEl>
                                          </p:spTgt>
                                        </p:tgtEl>
                                        <p:attrNameLst>
                                          <p:attrName>ppt_x</p:attrName>
                                        </p:attrNameLst>
                                      </p:cBhvr>
                                      <p:tavLst>
                                        <p:tav tm="0">
                                          <p:val>
                                            <p:strVal val="#ppt_x"/>
                                          </p:val>
                                        </p:tav>
                                        <p:tav tm="100000">
                                          <p:val>
                                            <p:strVal val="#ppt_x"/>
                                          </p:val>
                                        </p:tav>
                                      </p:tavLst>
                                    </p:anim>
                                    <p:anim calcmode="lin" valueType="num">
                                      <p:cBhvr>
                                        <p:cTn dur="1000" fill="hold" id="9"/>
                                        <p:tgtEl>
                                          <p:spTgt spid="104865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42" presetSubtype="0">
                                  <p:stCondLst>
                                    <p:cond delay="0"/>
                                  </p:stCondLst>
                                  <p:childTnLst>
                                    <p:set>
                                      <p:cBhvr>
                                        <p:cTn dur="1" fill="hold" id="13">
                                          <p:stCondLst>
                                            <p:cond delay="0"/>
                                          </p:stCondLst>
                                        </p:cTn>
                                        <p:tgtEl>
                                          <p:spTgt spid="1048650">
                                            <p:txEl>
                                              <p:pRg st="1" end="1"/>
                                            </p:txEl>
                                          </p:spTgt>
                                        </p:tgtEl>
                                        <p:attrNameLst>
                                          <p:attrName>style.visibility</p:attrName>
                                        </p:attrNameLst>
                                      </p:cBhvr>
                                      <p:to>
                                        <p:strVal val="visible"/>
                                      </p:to>
                                    </p:set>
                                    <p:animEffect transition="in" filter="fade">
                                      <p:cBhvr>
                                        <p:cTn dur="1000" id="14"/>
                                        <p:tgtEl>
                                          <p:spTgt spid="1048650">
                                            <p:txEl>
                                              <p:pRg st="1" end="1"/>
                                            </p:txEl>
                                          </p:spTgt>
                                        </p:tgtEl>
                                      </p:cBhvr>
                                    </p:animEffect>
                                    <p:anim calcmode="lin" valueType="num">
                                      <p:cBhvr>
                                        <p:cTn dur="1000" fill="hold" id="15"/>
                                        <p:tgtEl>
                                          <p:spTgt spid="1048650">
                                            <p:txEl>
                                              <p:pRg st="1" end="1"/>
                                            </p:txEl>
                                          </p:spTgt>
                                        </p:tgtEl>
                                        <p:attrNameLst>
                                          <p:attrName>ppt_x</p:attrName>
                                        </p:attrNameLst>
                                      </p:cBhvr>
                                      <p:tavLst>
                                        <p:tav tm="0">
                                          <p:val>
                                            <p:strVal val="#ppt_x"/>
                                          </p:val>
                                        </p:tav>
                                        <p:tav tm="100000">
                                          <p:val>
                                            <p:strVal val="#ppt_x"/>
                                          </p:val>
                                        </p:tav>
                                      </p:tavLst>
                                    </p:anim>
                                    <p:anim calcmode="lin" valueType="num">
                                      <p:cBhvr>
                                        <p:cTn dur="1000" fill="hold" id="16"/>
                                        <p:tgtEl>
                                          <p:spTgt spid="1048650">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50"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06" name=""/>
        <p:cNvGrpSpPr/>
        <p:nvPr/>
      </p:nvGrpSpPr>
      <p:grpSpPr>
        <a:xfrm>
          <a:off x="0" y="0"/>
          <a:ext cx="0" cy="0"/>
          <a:chOff x="0" y="0"/>
          <a:chExt cx="0" cy="0"/>
        </a:xfrm>
      </p:grpSpPr>
      <p:sp>
        <p:nvSpPr>
          <p:cNvPr id="1048654" name="Content Placeholder 2"/>
          <p:cNvSpPr>
            <a:spLocks noGrp="1"/>
          </p:cNvSpPr>
          <p:nvPr>
            <p:ph idx="1"/>
          </p:nvPr>
        </p:nvSpPr>
        <p:spPr>
          <a:xfrm>
            <a:off x="684211" y="685800"/>
            <a:ext cx="10348549" cy="5729990"/>
          </a:xfrm>
        </p:spPr>
        <p:txBody>
          <a:bodyPr>
            <a:normAutofit fontScale="90000" lnSpcReduction="10000"/>
          </a:bodyPr>
          <a:p>
            <a:pPr algn="r" indent="0" marL="0" rtl="1">
              <a:buNone/>
            </a:pPr>
            <a:r>
              <a:rPr b="1" dirty="0" lang="fa-IR"/>
              <a:t> </a:t>
            </a:r>
            <a:r>
              <a:rPr b="1" dirty="0" sz="5400" lang="fa-IR">
                <a:solidFill>
                  <a:srgbClr val="FF0000"/>
                </a:solidFill>
                <a:cs typeface="2  Kamran Outline" panose="00000400000000000000" pitchFamily="2" charset="-78"/>
              </a:rPr>
              <a:t>جمع بندي:</a:t>
            </a:r>
          </a:p>
          <a:p>
            <a:pPr algn="r" indent="0" marL="0" rtl="1">
              <a:buNone/>
            </a:pPr>
            <a:r>
              <a:rPr b="1" dirty="0" sz="2800" lang="fa-IR">
                <a:solidFill>
                  <a:schemeClr val="bg1"/>
                </a:solidFill>
                <a:cs typeface="2  Kamran" panose="00000400000000000000" pitchFamily="2" charset="-78"/>
              </a:rPr>
              <a:t> قرائت هاي مختلف اقتصادگراي، جبرگرايي و ساختگرايي تبلوري از انديشه هاي مارکس. وي در تحليل نظام سرمايه داري به طور مشخص بر وجه اقتصادي به عنوان زيربنا تاکيد مجدد داشته است و اقتصاد را به لحاظ تحليلي از ساير وجوه جامعه جدا نموده و نهادهاي سياسي، قوانين ، نظام هاي عقيدتي و اشکال خانواده را از بازتاب هاي نظام اقتصادي مي داند.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به هر حال با توجه به تعارضي که  بين انديشه هاي کائوتسکي و مارکسي وجود داشته است مي توان اصول مشترک زير را بيان نمود.</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«1) نقش تعيين کنندگي زيربنا نسبت به روبنا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2) تغيير سياست، حقوق و ايدئولوژي به مثابه روبنا.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3) برداشت از روابط توليد اساسا به عنوان روابط اقتصادي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4) تعميم قوانين ديالکتيک به طبيعت و جامعه.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5) تصريح اصول ماترياليسم از جمله فرمول بندي زيربنا - روبنا به عنوان جوهر علم تاريخ.</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6) تکيه بر بينش موجبيت باوري در پويش تاريخ و جامعه.»</a:t>
            </a:r>
          </a:p>
          <a:p>
            <a:pPr algn="r" rtl="1"/>
            <a:endParaRPr dirty="0" lang="en-US"/>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1" presetSubtype="1">
                                  <p:stCondLst>
                                    <p:cond delay="0"/>
                                  </p:stCondLst>
                                  <p:childTnLst>
                                    <p:set>
                                      <p:cBhvr>
                                        <p:cTn dur="1" fill="hold" id="6">
                                          <p:stCondLst>
                                            <p:cond delay="0"/>
                                          </p:stCondLst>
                                        </p:cTn>
                                        <p:tgtEl>
                                          <p:spTgt spid="1048654">
                                            <p:txEl>
                                              <p:pRg st="0" end="0"/>
                                            </p:txEl>
                                          </p:spTgt>
                                        </p:tgtEl>
                                        <p:attrNameLst>
                                          <p:attrName>style.visibility</p:attrName>
                                        </p:attrNameLst>
                                      </p:cBhvr>
                                      <p:to>
                                        <p:strVal val="visible"/>
                                      </p:to>
                                    </p:set>
                                    <p:animEffect transition="in" filter="wheel(1)">
                                      <p:cBhvr>
                                        <p:cTn dur="2000" id="7"/>
                                        <p:tgtEl>
                                          <p:spTgt spid="1048654">
                                            <p:txEl>
                                              <p:pRg st="0" end="0"/>
                                            </p:txEl>
                                          </p:spTgt>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21" presetSubtype="1">
                                  <p:stCondLst>
                                    <p:cond delay="0"/>
                                  </p:stCondLst>
                                  <p:childTnLst>
                                    <p:set>
                                      <p:cBhvr>
                                        <p:cTn dur="1" fill="hold" id="11">
                                          <p:stCondLst>
                                            <p:cond delay="0"/>
                                          </p:stCondLst>
                                        </p:cTn>
                                        <p:tgtEl>
                                          <p:spTgt spid="1048654">
                                            <p:txEl>
                                              <p:pRg st="1" end="1"/>
                                            </p:txEl>
                                          </p:spTgt>
                                        </p:tgtEl>
                                        <p:attrNameLst>
                                          <p:attrName>style.visibility</p:attrName>
                                        </p:attrNameLst>
                                      </p:cBhvr>
                                      <p:to>
                                        <p:strVal val="visible"/>
                                      </p:to>
                                    </p:set>
                                    <p:animEffect transition="in" filter="wheel(1)">
                                      <p:cBhvr>
                                        <p:cTn dur="2000" id="12"/>
                                        <p:tgtEl>
                                          <p:spTgt spid="104865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5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12" name=""/>
        <p:cNvGrpSpPr/>
        <p:nvPr/>
      </p:nvGrpSpPr>
      <p:grpSpPr>
        <a:xfrm>
          <a:off x="0" y="0"/>
          <a:ext cx="0" cy="0"/>
          <a:chOff x="0" y="0"/>
          <a:chExt cx="0" cy="0"/>
        </a:xfrm>
      </p:grpSpPr>
      <p:sp>
        <p:nvSpPr>
          <p:cNvPr id="1048663" name="Content Placeholder 2"/>
          <p:cNvSpPr>
            <a:spLocks noGrp="1"/>
          </p:cNvSpPr>
          <p:nvPr>
            <p:ph idx="1"/>
          </p:nvPr>
        </p:nvSpPr>
        <p:spPr>
          <a:xfrm>
            <a:off x="654231" y="104931"/>
            <a:ext cx="10753283" cy="6175947"/>
          </a:xfrm>
        </p:spPr>
        <p:txBody>
          <a:bodyPr>
            <a:normAutofit/>
          </a:bodyPr>
          <a:p>
            <a:pPr algn="ctr" indent="0" marL="0" rtl="1">
              <a:buNone/>
            </a:pPr>
            <a:r>
              <a:rPr b="1" dirty="0" sz="3600" lang="fa-IR">
                <a:solidFill>
                  <a:srgbClr val="FF0000"/>
                </a:solidFill>
                <a:cs typeface="2  Kamran Outline" panose="00000400000000000000" pitchFamily="2" charset="-78"/>
              </a:rPr>
              <a:t> </a:t>
            </a:r>
            <a:r>
              <a:rPr b="1" dirty="0" sz="2800" lang="fa-IR">
                <a:solidFill>
                  <a:srgbClr val="FF0000"/>
                </a:solidFill>
                <a:cs typeface="2  Kamran Outline" panose="00000400000000000000" pitchFamily="2" charset="-78"/>
              </a:rPr>
              <a:t> </a:t>
            </a:r>
            <a:r>
              <a:rPr b="1" dirty="0" sz="4400" lang="fa-IR">
                <a:solidFill>
                  <a:srgbClr val="FF0000"/>
                </a:solidFill>
                <a:cs typeface="2  Kamran Outline" panose="00000400000000000000" pitchFamily="2" charset="-78"/>
              </a:rPr>
              <a:t>2- مارکسيسم فلسفي: </a:t>
            </a:r>
            <a:endParaRPr b="1" dirty="0" sz="4400" lang="fa-IR" smtClean="0">
              <a:solidFill>
                <a:srgbClr val="FF0000"/>
              </a:solidFill>
              <a:cs typeface="2  Kamran Outline" panose="00000400000000000000" pitchFamily="2" charset="-78"/>
            </a:endParaRPr>
          </a:p>
          <a:p>
            <a:pPr algn="r" indent="0" marL="0" rtl="1">
              <a:buNone/>
            </a:pPr>
            <a:endParaRPr b="1" dirty="0" sz="2800" lang="fa-IR" smtClean="0">
              <a:solidFill>
                <a:srgbClr val="FF0000"/>
              </a:solidFill>
              <a:cs typeface="2  Kamran Outline" panose="00000400000000000000" pitchFamily="2" charset="-78"/>
            </a:endParaRPr>
          </a:p>
          <a:p>
            <a:pPr algn="r" indent="0" marL="0" rtl="1">
              <a:buNone/>
            </a:pPr>
            <a:r>
              <a:rPr b="1" dirty="0" sz="2800" lang="fa-IR" smtClean="0">
                <a:solidFill>
                  <a:schemeClr val="bg1"/>
                </a:solidFill>
                <a:cs typeface="2  Kamran" panose="00000400000000000000" pitchFamily="2" charset="-78"/>
              </a:rPr>
              <a:t>بعد </a:t>
            </a:r>
            <a:r>
              <a:rPr b="1" dirty="0" sz="2800" lang="fa-IR">
                <a:solidFill>
                  <a:schemeClr val="bg1"/>
                </a:solidFill>
                <a:cs typeface="2  Kamran" panose="00000400000000000000" pitchFamily="2" charset="-78"/>
              </a:rPr>
              <a:t>از مارکسيسم ارتدوکس که خصلتي ضدفلسفي داشت با گرايش هاي فلسفي انديشمنداني همچون لوکاچ و گرامشي آشنا مي شويم و به عنوان بنيانگذاران اين مکتب با انديشه هاي هورکهايمر، آدورنو، مارکوزه و در نهايت با نظريات سياسي هابرماس به عنوان نقطه عطف اين پديده مواجهيم. در همين راستا «مکتب فرانکفورت» در دهه هاي 30 و 1920 به نظريه انتقادي معروف شد که نقطه شروع خود را با نقد تحليل گرايي به عنوان مانع اصلي شناخت واقعيات جامعه سرمايه داري و نفي اين واقعيت آغاز کردو پوزيتيويسم از لحاظ هستي شناسي بر اين فرض مي باشد که ذهن يا شناسانده از عين يعني جهان بيروني مستقل است و از لحاظ معرفت شناسي مبتني بر بنياد دانش تجربي مي باشد و همينطور بر همانندسازي علوم طبيعي و انساني و تعميم آن تاکيد دارد.</a:t>
            </a:r>
            <a:r>
              <a:rPr dirty="0" sz="2800" lang="fa-IR">
                <a:solidFill>
                  <a:schemeClr val="bg1"/>
                </a:solidFill>
              </a:rPr>
              <a:t> </a:t>
            </a:r>
            <a:endParaRPr dirty="0" sz="2800" lang="en-US">
              <a:solidFill>
                <a:schemeClr val="bg1"/>
              </a:solidFill>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4">
                                  <p:stCondLst>
                                    <p:cond delay="0"/>
                                  </p:stCondLst>
                                  <p:childTnLst>
                                    <p:set>
                                      <p:cBhvr>
                                        <p:cTn dur="1" fill="hold" id="6">
                                          <p:stCondLst>
                                            <p:cond delay="0"/>
                                          </p:stCondLst>
                                        </p:cTn>
                                        <p:tgtEl>
                                          <p:spTgt spid="1048663">
                                            <p:txEl>
                                              <p:pRg st="0" end="0"/>
                                            </p:txEl>
                                          </p:spTgt>
                                        </p:tgtEl>
                                        <p:attrNameLst>
                                          <p:attrName>style.visibility</p:attrName>
                                        </p:attrNameLst>
                                      </p:cBhvr>
                                      <p:to>
                                        <p:strVal val="visible"/>
                                      </p:to>
                                    </p:set>
                                    <p:anim calcmode="lin" valueType="num">
                                      <p:cBhvr additive="base">
                                        <p:cTn dur="500" fill="hold" id="7"/>
                                        <p:tgtEl>
                                          <p:spTgt spid="1048663">
                                            <p:txEl>
                                              <p:pRg st="0" end="0"/>
                                            </p:txEl>
                                          </p:spTgt>
                                        </p:tgtEl>
                                        <p:attrNameLst>
                                          <p:attrName>ppt_x</p:attrName>
                                        </p:attrNameLst>
                                      </p:cBhvr>
                                      <p:tavLst>
                                        <p:tav tm="0">
                                          <p:val>
                                            <p:strVal val="#ppt_x"/>
                                          </p:val>
                                        </p:tav>
                                        <p:tav tm="100000">
                                          <p:val>
                                            <p:strVal val="#ppt_x"/>
                                          </p:val>
                                        </p:tav>
                                      </p:tavLst>
                                    </p:anim>
                                    <p:anim calcmode="lin" valueType="num">
                                      <p:cBhvr additive="base">
                                        <p:cTn dur="500" fill="hold" id="8"/>
                                        <p:tgtEl>
                                          <p:spTgt spid="104866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4">
                                  <p:stCondLst>
                                    <p:cond delay="0"/>
                                  </p:stCondLst>
                                  <p:childTnLst>
                                    <p:set>
                                      <p:cBhvr>
                                        <p:cTn dur="1" fill="hold" id="12">
                                          <p:stCondLst>
                                            <p:cond delay="0"/>
                                          </p:stCondLst>
                                        </p:cTn>
                                        <p:tgtEl>
                                          <p:spTgt spid="1048663">
                                            <p:txEl>
                                              <p:pRg st="2" end="2"/>
                                            </p:txEl>
                                          </p:spTgt>
                                        </p:tgtEl>
                                        <p:attrNameLst>
                                          <p:attrName>style.visibility</p:attrName>
                                        </p:attrNameLst>
                                      </p:cBhvr>
                                      <p:to>
                                        <p:strVal val="visible"/>
                                      </p:to>
                                    </p:set>
                                    <p:anim calcmode="lin" valueType="num">
                                      <p:cBhvr additive="base">
                                        <p:cTn dur="500" fill="hold" id="13"/>
                                        <p:tgtEl>
                                          <p:spTgt spid="1048663">
                                            <p:txEl>
                                              <p:pRg st="2" end="2"/>
                                            </p:txEl>
                                          </p:spTgt>
                                        </p:tgtEl>
                                        <p:attrNameLst>
                                          <p:attrName>ppt_x</p:attrName>
                                        </p:attrNameLst>
                                      </p:cBhvr>
                                      <p:tavLst>
                                        <p:tav tm="0">
                                          <p:val>
                                            <p:strVal val="#ppt_x"/>
                                          </p:val>
                                        </p:tav>
                                        <p:tav tm="100000">
                                          <p:val>
                                            <p:strVal val="#ppt_x"/>
                                          </p:val>
                                        </p:tav>
                                      </p:tavLst>
                                    </p:anim>
                                    <p:anim calcmode="lin" valueType="num">
                                      <p:cBhvr additive="base">
                                        <p:cTn dur="500" fill="hold" id="14"/>
                                        <p:tgtEl>
                                          <p:spTgt spid="104866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6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15" name=""/>
        <p:cNvGrpSpPr/>
        <p:nvPr/>
      </p:nvGrpSpPr>
      <p:grpSpPr>
        <a:xfrm>
          <a:off x="0" y="0"/>
          <a:ext cx="0" cy="0"/>
          <a:chOff x="0" y="0"/>
          <a:chExt cx="0" cy="0"/>
        </a:xfrm>
      </p:grpSpPr>
      <p:sp>
        <p:nvSpPr>
          <p:cNvPr id="1048667" name="Content Placeholder 2"/>
          <p:cNvSpPr>
            <a:spLocks noGrp="1"/>
          </p:cNvSpPr>
          <p:nvPr>
            <p:ph idx="1"/>
          </p:nvPr>
        </p:nvSpPr>
        <p:spPr>
          <a:xfrm>
            <a:off x="684211" y="569626"/>
            <a:ext cx="10558411" cy="5411449"/>
          </a:xfrm>
        </p:spPr>
        <p:txBody>
          <a:bodyPr>
            <a:normAutofit/>
          </a:bodyPr>
          <a:p>
            <a:pPr algn="r" indent="0" marL="0" rtl="1">
              <a:buNone/>
            </a:pPr>
            <a:r>
              <a:rPr b="1" dirty="0" sz="4400" lang="fa-IR">
                <a:solidFill>
                  <a:srgbClr val="FF0000"/>
                </a:solidFill>
                <a:cs typeface="2  Kamran Outline" panose="00000400000000000000" pitchFamily="2" charset="-78"/>
              </a:rPr>
              <a:t>الف - مکتب فرانکفورت: </a:t>
            </a:r>
            <a:endParaRPr b="1" dirty="0" sz="4400" lang="fa-IR" smtClean="0">
              <a:solidFill>
                <a:srgbClr val="FF0000"/>
              </a:solidFill>
              <a:cs typeface="2  Kamran Outline" panose="00000400000000000000" pitchFamily="2" charset="-78"/>
            </a:endParaRPr>
          </a:p>
          <a:p>
            <a:pPr algn="r" indent="0" marL="0" rtl="1">
              <a:buNone/>
            </a:pPr>
            <a:r>
              <a:rPr b="1" dirty="0" sz="2800" lang="fa-IR">
                <a:solidFill>
                  <a:schemeClr val="bg1"/>
                </a:solidFill>
                <a:cs typeface="2  Kamran" panose="00000400000000000000" pitchFamily="2" charset="-78"/>
              </a:rPr>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نقطه شروع مارکسيسم فلسفي و به طور مشخص مکتب فرانکفورت و تئوري انتقادي را بدون شک بايد مارکس هورکهايمر دانست. هورکهايمر و تئودور آدورنو همراه با هربرت مارکوزه مهمترين و مشهورترين بنيانگذاران اين مکتب و اين مفهوم از تئوري هستند که بعدها پايه اي براي طرح هاي انقلا بي شد.</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هورکهايمر مي گويد: «پيشگامان و رهبران محتاج هوش و زيرکي در مبارزات سياسي مي باشند، نه تعليمات دانشگاهي که اصطلا حا از جايگاه مهمي برخوردار است.» </a:t>
            </a:r>
            <a:endParaRPr b="1" dirty="0" sz="28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6" presetSubtype="0">
                                  <p:stCondLst>
                                    <p:cond delay="0"/>
                                  </p:stCondLst>
                                  <p:childTnLst>
                                    <p:set>
                                      <p:cBhvr>
                                        <p:cTn dur="1" fill="hold" id="6">
                                          <p:stCondLst>
                                            <p:cond delay="0"/>
                                          </p:stCondLst>
                                        </p:cTn>
                                        <p:tgtEl>
                                          <p:spTgt spid="1048667">
                                            <p:txEl>
                                              <p:pRg st="0" end="0"/>
                                            </p:txEl>
                                          </p:spTgt>
                                        </p:tgtEl>
                                        <p:attrNameLst>
                                          <p:attrName>style.visibility</p:attrName>
                                        </p:attrNameLst>
                                      </p:cBhvr>
                                      <p:to>
                                        <p:strVal val="visible"/>
                                      </p:to>
                                    </p:set>
                                    <p:animEffect transition="in" filter="wipe(down)">
                                      <p:cBhvr>
                                        <p:cTn dur="580" id="7">
                                          <p:stCondLst>
                                            <p:cond delay="0"/>
                                          </p:stCondLst>
                                        </p:cTn>
                                        <p:tgtEl>
                                          <p:spTgt spid="1048667">
                                            <p:txEl>
                                              <p:pRg st="0" end="0"/>
                                            </p:txEl>
                                          </p:spTgt>
                                        </p:tgtEl>
                                      </p:cBhvr>
                                    </p:animEffect>
                                    <p:anim calcmode="lin" valueType="num">
                                      <p:cBhvr>
                                        <p:cTn dur="1822" id="8" tmFilter="0,0; 0.14,0.36; 0.43,0.73; 0.71,0.91; 1.0,1.0">
                                          <p:stCondLst>
                                            <p:cond delay="0"/>
                                          </p:stCondLst>
                                        </p:cTn>
                                        <p:tgtEl>
                                          <p:spTgt spid="1048667">
                                            <p:txEl>
                                              <p:pRg st="0" end="0"/>
                                            </p:txEl>
                                          </p:spTgt>
                                        </p:tgtEl>
                                        <p:attrNameLst>
                                          <p:attrName>ppt_x</p:attrName>
                                        </p:attrNameLst>
                                      </p:cBhvr>
                                      <p:tavLst>
                                        <p:tav tm="0">
                                          <p:val>
                                            <p:strVal val="#ppt_x-0.25"/>
                                          </p:val>
                                        </p:tav>
                                        <p:tav tm="100000">
                                          <p:val>
                                            <p:strVal val="#ppt_x"/>
                                          </p:val>
                                        </p:tav>
                                      </p:tavLst>
                                    </p:anim>
                                    <p:anim calcmode="lin" valueType="num">
                                      <p:cBhvr>
                                        <p:cTn dur="664" id="9" tmFilter="0.0,0.0; 0.25,0.07; 0.50,0.2; 0.75,0.467; 1.0,1.0">
                                          <p:stCondLst>
                                            <p:cond delay="0"/>
                                          </p:stCondLst>
                                        </p:cTn>
                                        <p:tgtEl>
                                          <p:spTgt spid="1048667">
                                            <p:txEl>
                                              <p:pRg st="0" end="0"/>
                                            </p:txEl>
                                          </p:spTgt>
                                        </p:tgtEl>
                                        <p:attrNameLst>
                                          <p:attrName>ppt_y</p:attrName>
                                        </p:attrNameLst>
                                      </p:cBhvr>
                                      <p:tavLst>
                                        <p:tav fmla="#ppt_y-sin(pi*$)/3" tm="0">
                                          <p:val>
                                            <p:fltVal val="0.5"/>
                                          </p:val>
                                        </p:tav>
                                        <p:tav tm="100000">
                                          <p:val>
                                            <p:fltVal val="1.0"/>
                                          </p:val>
                                        </p:tav>
                                      </p:tavLst>
                                    </p:anim>
                                    <p:anim calcmode="lin" valueType="num">
                                      <p:cBhvr>
                                        <p:cTn dur="664" id="10" tmFilter="0, 0; 0.125,0.2665; 0.25,0.4; 0.375,0.465; 0.5,0.5;  0.625,0.535; 0.75,0.6; 0.875,0.7335; 1,1">
                                          <p:stCondLst>
                                            <p:cond delay="664"/>
                                          </p:stCondLst>
                                        </p:cTn>
                                        <p:tgtEl>
                                          <p:spTgt spid="1048667">
                                            <p:txEl>
                                              <p:pRg st="0" end="0"/>
                                            </p:txEl>
                                          </p:spTgt>
                                        </p:tgtEl>
                                        <p:attrNameLst>
                                          <p:attrName>ppt_y</p:attrName>
                                        </p:attrNameLst>
                                      </p:cBhvr>
                                      <p:tavLst>
                                        <p:tav fmla="#ppt_y-sin(pi*$)/9" tm="0">
                                          <p:val>
                                            <p:fltVal val="0.0"/>
                                          </p:val>
                                        </p:tav>
                                        <p:tav tm="100000">
                                          <p:val>
                                            <p:fltVal val="1.0"/>
                                          </p:val>
                                        </p:tav>
                                      </p:tavLst>
                                    </p:anim>
                                    <p:anim calcmode="lin" valueType="num">
                                      <p:cBhvr>
                                        <p:cTn dur="332" id="11" tmFilter="0, 0; 0.125,0.2665; 0.25,0.4; 0.375,0.465; 0.5,0.5;  0.625,0.535; 0.75,0.6; 0.875,0.7335; 1,1">
                                          <p:stCondLst>
                                            <p:cond delay="1324"/>
                                          </p:stCondLst>
                                        </p:cTn>
                                        <p:tgtEl>
                                          <p:spTgt spid="1048667">
                                            <p:txEl>
                                              <p:pRg st="0" end="0"/>
                                            </p:txEl>
                                          </p:spTgt>
                                        </p:tgtEl>
                                        <p:attrNameLst>
                                          <p:attrName>ppt_y</p:attrName>
                                        </p:attrNameLst>
                                      </p:cBhvr>
                                      <p:tavLst>
                                        <p:tav fmla="#ppt_y-sin(pi*$)/27" tm="0">
                                          <p:val>
                                            <p:fltVal val="0.0"/>
                                          </p:val>
                                        </p:tav>
                                        <p:tav tm="100000">
                                          <p:val>
                                            <p:fltVal val="1.0"/>
                                          </p:val>
                                        </p:tav>
                                      </p:tavLst>
                                    </p:anim>
                                    <p:anim calcmode="lin" valueType="num">
                                      <p:cBhvr>
                                        <p:cTn dur="164" id="12" tmFilter="0, 0; 0.125,0.2665; 0.25,0.4; 0.375,0.465; 0.5,0.5;  0.625,0.535; 0.75,0.6; 0.875,0.7335; 1,1">
                                          <p:stCondLst>
                                            <p:cond delay="1656"/>
                                          </p:stCondLst>
                                        </p:cTn>
                                        <p:tgtEl>
                                          <p:spTgt spid="1048667">
                                            <p:txEl>
                                              <p:pRg st="0" end="0"/>
                                            </p:txEl>
                                          </p:spTgt>
                                        </p:tgtEl>
                                        <p:attrNameLst>
                                          <p:attrName>ppt_y</p:attrName>
                                        </p:attrNameLst>
                                      </p:cBhvr>
                                      <p:tavLst>
                                        <p:tav fmla="#ppt_y-sin(pi*$)/81" tm="0">
                                          <p:val>
                                            <p:fltVal val="0.0"/>
                                          </p:val>
                                        </p:tav>
                                        <p:tav tm="100000">
                                          <p:val>
                                            <p:fltVal val="1.0"/>
                                          </p:val>
                                        </p:tav>
                                      </p:tavLst>
                                    </p:anim>
                                    <p:animScale>
                                      <p:cBhvr>
                                        <p:cTn dur="26" id="13">
                                          <p:stCondLst>
                                            <p:cond delay="650"/>
                                          </p:stCondLst>
                                        </p:cTn>
                                        <p:tgtEl>
                                          <p:spTgt spid="1048667">
                                            <p:txEl>
                                              <p:pRg st="0" end="0"/>
                                            </p:txEl>
                                          </p:spTgt>
                                        </p:tgtEl>
                                      </p:cBhvr>
                                      <p:to x="100000" y="60000"/>
                                    </p:animScale>
                                    <p:animScale>
                                      <p:cBhvr>
                                        <p:cTn decel="50000" dur="166" id="14">
                                          <p:stCondLst>
                                            <p:cond delay="676"/>
                                          </p:stCondLst>
                                        </p:cTn>
                                        <p:tgtEl>
                                          <p:spTgt spid="1048667">
                                            <p:txEl>
                                              <p:pRg st="0" end="0"/>
                                            </p:txEl>
                                          </p:spTgt>
                                        </p:tgtEl>
                                      </p:cBhvr>
                                      <p:to x="100000" y="100000"/>
                                    </p:animScale>
                                    <p:animScale>
                                      <p:cBhvr>
                                        <p:cTn dur="26" id="15">
                                          <p:stCondLst>
                                            <p:cond delay="1312"/>
                                          </p:stCondLst>
                                        </p:cTn>
                                        <p:tgtEl>
                                          <p:spTgt spid="1048667">
                                            <p:txEl>
                                              <p:pRg st="0" end="0"/>
                                            </p:txEl>
                                          </p:spTgt>
                                        </p:tgtEl>
                                      </p:cBhvr>
                                      <p:to x="100000" y="80000"/>
                                    </p:animScale>
                                    <p:animScale>
                                      <p:cBhvr>
                                        <p:cTn decel="50000" dur="166" id="16">
                                          <p:stCondLst>
                                            <p:cond delay="1338"/>
                                          </p:stCondLst>
                                        </p:cTn>
                                        <p:tgtEl>
                                          <p:spTgt spid="1048667">
                                            <p:txEl>
                                              <p:pRg st="0" end="0"/>
                                            </p:txEl>
                                          </p:spTgt>
                                        </p:tgtEl>
                                      </p:cBhvr>
                                      <p:to x="100000" y="100000"/>
                                    </p:animScale>
                                    <p:animScale>
                                      <p:cBhvr>
                                        <p:cTn dur="26" id="17">
                                          <p:stCondLst>
                                            <p:cond delay="1642"/>
                                          </p:stCondLst>
                                        </p:cTn>
                                        <p:tgtEl>
                                          <p:spTgt spid="1048667">
                                            <p:txEl>
                                              <p:pRg st="0" end="0"/>
                                            </p:txEl>
                                          </p:spTgt>
                                        </p:tgtEl>
                                      </p:cBhvr>
                                      <p:to x="100000" y="90000"/>
                                    </p:animScale>
                                    <p:animScale>
                                      <p:cBhvr>
                                        <p:cTn decel="50000" dur="166" id="18">
                                          <p:stCondLst>
                                            <p:cond delay="1668"/>
                                          </p:stCondLst>
                                        </p:cTn>
                                        <p:tgtEl>
                                          <p:spTgt spid="1048667">
                                            <p:txEl>
                                              <p:pRg st="0" end="0"/>
                                            </p:txEl>
                                          </p:spTgt>
                                        </p:tgtEl>
                                      </p:cBhvr>
                                      <p:to x="100000" y="100000"/>
                                    </p:animScale>
                                    <p:animScale>
                                      <p:cBhvr>
                                        <p:cTn dur="26" id="19">
                                          <p:stCondLst>
                                            <p:cond delay="1808"/>
                                          </p:stCondLst>
                                        </p:cTn>
                                        <p:tgtEl>
                                          <p:spTgt spid="1048667">
                                            <p:txEl>
                                              <p:pRg st="0" end="0"/>
                                            </p:txEl>
                                          </p:spTgt>
                                        </p:tgtEl>
                                      </p:cBhvr>
                                      <p:to x="100000" y="95000"/>
                                    </p:animScale>
                                    <p:animScale>
                                      <p:cBhvr>
                                        <p:cTn decel="50000" dur="166" id="20">
                                          <p:stCondLst>
                                            <p:cond delay="1834"/>
                                          </p:stCondLst>
                                        </p:cTn>
                                        <p:tgtEl>
                                          <p:spTgt spid="1048667">
                                            <p:txEl>
                                              <p:pRg st="0" end="0"/>
                                            </p:txEl>
                                          </p:spTgt>
                                        </p:tgtEl>
                                      </p:cBhvr>
                                      <p:to x="100000" y="100000"/>
                                    </p:animScale>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26" presetSubtype="0">
                                  <p:stCondLst>
                                    <p:cond delay="0"/>
                                  </p:stCondLst>
                                  <p:childTnLst>
                                    <p:set>
                                      <p:cBhvr>
                                        <p:cTn dur="1" fill="hold" id="24">
                                          <p:stCondLst>
                                            <p:cond delay="0"/>
                                          </p:stCondLst>
                                        </p:cTn>
                                        <p:tgtEl>
                                          <p:spTgt spid="1048667">
                                            <p:txEl>
                                              <p:pRg st="1" end="1"/>
                                            </p:txEl>
                                          </p:spTgt>
                                        </p:tgtEl>
                                        <p:attrNameLst>
                                          <p:attrName>style.visibility</p:attrName>
                                        </p:attrNameLst>
                                      </p:cBhvr>
                                      <p:to>
                                        <p:strVal val="visible"/>
                                      </p:to>
                                    </p:set>
                                    <p:animEffect transition="in" filter="wipe(down)">
                                      <p:cBhvr>
                                        <p:cTn dur="580" id="25">
                                          <p:stCondLst>
                                            <p:cond delay="0"/>
                                          </p:stCondLst>
                                        </p:cTn>
                                        <p:tgtEl>
                                          <p:spTgt spid="1048667">
                                            <p:txEl>
                                              <p:pRg st="1" end="1"/>
                                            </p:txEl>
                                          </p:spTgt>
                                        </p:tgtEl>
                                      </p:cBhvr>
                                    </p:animEffect>
                                    <p:anim calcmode="lin" valueType="num">
                                      <p:cBhvr>
                                        <p:cTn dur="1822" id="26" tmFilter="0,0; 0.14,0.36; 0.43,0.73; 0.71,0.91; 1.0,1.0">
                                          <p:stCondLst>
                                            <p:cond delay="0"/>
                                          </p:stCondLst>
                                        </p:cTn>
                                        <p:tgtEl>
                                          <p:spTgt spid="1048667">
                                            <p:txEl>
                                              <p:pRg st="1" end="1"/>
                                            </p:txEl>
                                          </p:spTgt>
                                        </p:tgtEl>
                                        <p:attrNameLst>
                                          <p:attrName>ppt_x</p:attrName>
                                        </p:attrNameLst>
                                      </p:cBhvr>
                                      <p:tavLst>
                                        <p:tav tm="0">
                                          <p:val>
                                            <p:strVal val="#ppt_x-0.25"/>
                                          </p:val>
                                        </p:tav>
                                        <p:tav tm="100000">
                                          <p:val>
                                            <p:strVal val="#ppt_x"/>
                                          </p:val>
                                        </p:tav>
                                      </p:tavLst>
                                    </p:anim>
                                    <p:anim calcmode="lin" valueType="num">
                                      <p:cBhvr>
                                        <p:cTn dur="664" id="27" tmFilter="0.0,0.0; 0.25,0.07; 0.50,0.2; 0.75,0.467; 1.0,1.0">
                                          <p:stCondLst>
                                            <p:cond delay="0"/>
                                          </p:stCondLst>
                                        </p:cTn>
                                        <p:tgtEl>
                                          <p:spTgt spid="1048667">
                                            <p:txEl>
                                              <p:pRg st="1" end="1"/>
                                            </p:txEl>
                                          </p:spTgt>
                                        </p:tgtEl>
                                        <p:attrNameLst>
                                          <p:attrName>ppt_y</p:attrName>
                                        </p:attrNameLst>
                                      </p:cBhvr>
                                      <p:tavLst>
                                        <p:tav fmla="#ppt_y-sin(pi*$)/3" tm="0">
                                          <p:val>
                                            <p:fltVal val="0.5"/>
                                          </p:val>
                                        </p:tav>
                                        <p:tav tm="100000">
                                          <p:val>
                                            <p:fltVal val="1.0"/>
                                          </p:val>
                                        </p:tav>
                                      </p:tavLst>
                                    </p:anim>
                                    <p:anim calcmode="lin" valueType="num">
                                      <p:cBhvr>
                                        <p:cTn dur="664" id="28" tmFilter="0, 0; 0.125,0.2665; 0.25,0.4; 0.375,0.465; 0.5,0.5;  0.625,0.535; 0.75,0.6; 0.875,0.7335; 1,1">
                                          <p:stCondLst>
                                            <p:cond delay="664"/>
                                          </p:stCondLst>
                                        </p:cTn>
                                        <p:tgtEl>
                                          <p:spTgt spid="1048667">
                                            <p:txEl>
                                              <p:pRg st="1" end="1"/>
                                            </p:txEl>
                                          </p:spTgt>
                                        </p:tgtEl>
                                        <p:attrNameLst>
                                          <p:attrName>ppt_y</p:attrName>
                                        </p:attrNameLst>
                                      </p:cBhvr>
                                      <p:tavLst>
                                        <p:tav fmla="#ppt_y-sin(pi*$)/9" tm="0">
                                          <p:val>
                                            <p:fltVal val="0.0"/>
                                          </p:val>
                                        </p:tav>
                                        <p:tav tm="100000">
                                          <p:val>
                                            <p:fltVal val="1.0"/>
                                          </p:val>
                                        </p:tav>
                                      </p:tavLst>
                                    </p:anim>
                                    <p:anim calcmode="lin" valueType="num">
                                      <p:cBhvr>
                                        <p:cTn dur="332" id="29" tmFilter="0, 0; 0.125,0.2665; 0.25,0.4; 0.375,0.465; 0.5,0.5;  0.625,0.535; 0.75,0.6; 0.875,0.7335; 1,1">
                                          <p:stCondLst>
                                            <p:cond delay="1324"/>
                                          </p:stCondLst>
                                        </p:cTn>
                                        <p:tgtEl>
                                          <p:spTgt spid="1048667">
                                            <p:txEl>
                                              <p:pRg st="1" end="1"/>
                                            </p:txEl>
                                          </p:spTgt>
                                        </p:tgtEl>
                                        <p:attrNameLst>
                                          <p:attrName>ppt_y</p:attrName>
                                        </p:attrNameLst>
                                      </p:cBhvr>
                                      <p:tavLst>
                                        <p:tav fmla="#ppt_y-sin(pi*$)/27" tm="0">
                                          <p:val>
                                            <p:fltVal val="0.0"/>
                                          </p:val>
                                        </p:tav>
                                        <p:tav tm="100000">
                                          <p:val>
                                            <p:fltVal val="1.0"/>
                                          </p:val>
                                        </p:tav>
                                      </p:tavLst>
                                    </p:anim>
                                    <p:anim calcmode="lin" valueType="num">
                                      <p:cBhvr>
                                        <p:cTn dur="164" id="30" tmFilter="0, 0; 0.125,0.2665; 0.25,0.4; 0.375,0.465; 0.5,0.5;  0.625,0.535; 0.75,0.6; 0.875,0.7335; 1,1">
                                          <p:stCondLst>
                                            <p:cond delay="1656"/>
                                          </p:stCondLst>
                                        </p:cTn>
                                        <p:tgtEl>
                                          <p:spTgt spid="1048667">
                                            <p:txEl>
                                              <p:pRg st="1" end="1"/>
                                            </p:txEl>
                                          </p:spTgt>
                                        </p:tgtEl>
                                        <p:attrNameLst>
                                          <p:attrName>ppt_y</p:attrName>
                                        </p:attrNameLst>
                                      </p:cBhvr>
                                      <p:tavLst>
                                        <p:tav fmla="#ppt_y-sin(pi*$)/81" tm="0">
                                          <p:val>
                                            <p:fltVal val="0.0"/>
                                          </p:val>
                                        </p:tav>
                                        <p:tav tm="100000">
                                          <p:val>
                                            <p:fltVal val="1.0"/>
                                          </p:val>
                                        </p:tav>
                                      </p:tavLst>
                                    </p:anim>
                                    <p:animScale>
                                      <p:cBhvr>
                                        <p:cTn dur="26" id="31">
                                          <p:stCondLst>
                                            <p:cond delay="650"/>
                                          </p:stCondLst>
                                        </p:cTn>
                                        <p:tgtEl>
                                          <p:spTgt spid="1048667">
                                            <p:txEl>
                                              <p:pRg st="1" end="1"/>
                                            </p:txEl>
                                          </p:spTgt>
                                        </p:tgtEl>
                                      </p:cBhvr>
                                      <p:to x="100000" y="60000"/>
                                    </p:animScale>
                                    <p:animScale>
                                      <p:cBhvr>
                                        <p:cTn decel="50000" dur="166" id="32">
                                          <p:stCondLst>
                                            <p:cond delay="676"/>
                                          </p:stCondLst>
                                        </p:cTn>
                                        <p:tgtEl>
                                          <p:spTgt spid="1048667">
                                            <p:txEl>
                                              <p:pRg st="1" end="1"/>
                                            </p:txEl>
                                          </p:spTgt>
                                        </p:tgtEl>
                                      </p:cBhvr>
                                      <p:to x="100000" y="100000"/>
                                    </p:animScale>
                                    <p:animScale>
                                      <p:cBhvr>
                                        <p:cTn dur="26" id="33">
                                          <p:stCondLst>
                                            <p:cond delay="1312"/>
                                          </p:stCondLst>
                                        </p:cTn>
                                        <p:tgtEl>
                                          <p:spTgt spid="1048667">
                                            <p:txEl>
                                              <p:pRg st="1" end="1"/>
                                            </p:txEl>
                                          </p:spTgt>
                                        </p:tgtEl>
                                      </p:cBhvr>
                                      <p:to x="100000" y="80000"/>
                                    </p:animScale>
                                    <p:animScale>
                                      <p:cBhvr>
                                        <p:cTn decel="50000" dur="166" id="34">
                                          <p:stCondLst>
                                            <p:cond delay="1338"/>
                                          </p:stCondLst>
                                        </p:cTn>
                                        <p:tgtEl>
                                          <p:spTgt spid="1048667">
                                            <p:txEl>
                                              <p:pRg st="1" end="1"/>
                                            </p:txEl>
                                          </p:spTgt>
                                        </p:tgtEl>
                                      </p:cBhvr>
                                      <p:to x="100000" y="100000"/>
                                    </p:animScale>
                                    <p:animScale>
                                      <p:cBhvr>
                                        <p:cTn dur="26" id="35">
                                          <p:stCondLst>
                                            <p:cond delay="1642"/>
                                          </p:stCondLst>
                                        </p:cTn>
                                        <p:tgtEl>
                                          <p:spTgt spid="1048667">
                                            <p:txEl>
                                              <p:pRg st="1" end="1"/>
                                            </p:txEl>
                                          </p:spTgt>
                                        </p:tgtEl>
                                      </p:cBhvr>
                                      <p:to x="100000" y="90000"/>
                                    </p:animScale>
                                    <p:animScale>
                                      <p:cBhvr>
                                        <p:cTn decel="50000" dur="166" id="36">
                                          <p:stCondLst>
                                            <p:cond delay="1668"/>
                                          </p:stCondLst>
                                        </p:cTn>
                                        <p:tgtEl>
                                          <p:spTgt spid="1048667">
                                            <p:txEl>
                                              <p:pRg st="1" end="1"/>
                                            </p:txEl>
                                          </p:spTgt>
                                        </p:tgtEl>
                                      </p:cBhvr>
                                      <p:to x="100000" y="100000"/>
                                    </p:animScale>
                                    <p:animScale>
                                      <p:cBhvr>
                                        <p:cTn dur="26" id="37">
                                          <p:stCondLst>
                                            <p:cond delay="1808"/>
                                          </p:stCondLst>
                                        </p:cTn>
                                        <p:tgtEl>
                                          <p:spTgt spid="1048667">
                                            <p:txEl>
                                              <p:pRg st="1" end="1"/>
                                            </p:txEl>
                                          </p:spTgt>
                                        </p:tgtEl>
                                      </p:cBhvr>
                                      <p:to x="100000" y="95000"/>
                                    </p:animScale>
                                    <p:animScale>
                                      <p:cBhvr>
                                        <p:cTn decel="50000" dur="166" id="38">
                                          <p:stCondLst>
                                            <p:cond delay="1834"/>
                                          </p:stCondLst>
                                        </p:cTn>
                                        <p:tgtEl>
                                          <p:spTgt spid="1048667">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67"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18" name=""/>
        <p:cNvGrpSpPr/>
        <p:nvPr/>
      </p:nvGrpSpPr>
      <p:grpSpPr>
        <a:xfrm>
          <a:off x="0" y="0"/>
          <a:ext cx="0" cy="0"/>
          <a:chOff x="0" y="0"/>
          <a:chExt cx="0" cy="0"/>
        </a:xfrm>
      </p:grpSpPr>
      <p:sp>
        <p:nvSpPr>
          <p:cNvPr id="1048671" name="Content Placeholder 2"/>
          <p:cNvSpPr>
            <a:spLocks noGrp="1"/>
          </p:cNvSpPr>
          <p:nvPr>
            <p:ph idx="1"/>
          </p:nvPr>
        </p:nvSpPr>
        <p:spPr>
          <a:xfrm>
            <a:off x="674556" y="224852"/>
            <a:ext cx="11047751" cy="6041037"/>
          </a:xfrm>
        </p:spPr>
        <p:txBody>
          <a:bodyPr>
            <a:noAutofit/>
          </a:bodyPr>
          <a:p>
            <a:pPr algn="r" indent="0" marL="0" rtl="1">
              <a:buNone/>
            </a:pPr>
            <a:r>
              <a:rPr b="1" dirty="0" sz="2800" lang="fa-IR">
                <a:solidFill>
                  <a:schemeClr val="bg1"/>
                </a:solidFill>
                <a:cs typeface="2  Kamran" panose="00000400000000000000" pitchFamily="2" charset="-78"/>
              </a:rPr>
              <a:t>هورکهايمر در ادامه به چالش کشيدن پوزيتيويسم، معتقد است که شناخت واقعيات زندگي تنها از طريق ديالکتيک و با عنايت به کليت اجتماعي، نه مطالعه پديده هاي پراکنده و پاره پاره  به شيوه تخصصي امکان پذير است و برداشت اقتصاد گرايان از مارکسيسم عامل جوهري نظام اجتماعي را ساخت توليدي و تکنولوژي معرفي مي کند و اينها را به جاي پراکسيس يعني جريان عيني و ذهني، قرار مي دهد، حال آنکه نيروهاي توليدي و تکنولوژي خود محصول کار انسان است پس به جاي ساخت اقتصادي به عنوان تعيين کننده روابط توليدي و شرايط کار و همچنين نهادهاي اصلي اجتماعي بايد کليت و روابط ديالکتيکي بين اجزا اين کليت را که عوامل زيربنايي و روبنايي را مرتبط با هم لحاظ مي کنند مورد بررسي قرار داد.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و در همين راستا آدورنو يکي از مظاهر سلطه عقلا نيت ابزاري را (صنعت فرهنگ) مي داند و آدورنو تنها نقطه عزيمت در نگاه به جامعه و نقد مي داند و براي اين منظور وي از  مفهوم «ديالکتيک منفي» استفاده مي کند. </a:t>
            </a:r>
            <a:endParaRPr b="1" dirty="0" sz="28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2" presetSubtype="4">
                                  <p:stCondLst>
                                    <p:cond delay="0"/>
                                  </p:stCondLst>
                                  <p:childTnLst>
                                    <p:set>
                                      <p:cBhvr>
                                        <p:cTn dur="1" fill="hold" id="6">
                                          <p:stCondLst>
                                            <p:cond delay="0"/>
                                          </p:stCondLst>
                                        </p:cTn>
                                        <p:tgtEl>
                                          <p:spTgt spid="1048671">
                                            <p:txEl>
                                              <p:pRg st="0" end="0"/>
                                            </p:txEl>
                                          </p:spTgt>
                                        </p:tgtEl>
                                        <p:attrNameLst>
                                          <p:attrName>style.visibility</p:attrName>
                                        </p:attrNameLst>
                                      </p:cBhvr>
                                      <p:to>
                                        <p:strVal val="visible"/>
                                      </p:to>
                                    </p:set>
                                    <p:animEffect transition="in" filter="wipe(down)">
                                      <p:cBhvr>
                                        <p:cTn dur="500" id="7"/>
                                        <p:tgtEl>
                                          <p:spTgt spid="10486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71"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21" name=""/>
        <p:cNvGrpSpPr/>
        <p:nvPr/>
      </p:nvGrpSpPr>
      <p:grpSpPr>
        <a:xfrm>
          <a:off x="0" y="0"/>
          <a:ext cx="0" cy="0"/>
          <a:chOff x="0" y="0"/>
          <a:chExt cx="0" cy="0"/>
        </a:xfrm>
      </p:grpSpPr>
      <p:sp>
        <p:nvSpPr>
          <p:cNvPr id="1048675" name="Content Placeholder 2"/>
          <p:cNvSpPr>
            <a:spLocks noGrp="1"/>
          </p:cNvSpPr>
          <p:nvPr>
            <p:ph idx="1"/>
          </p:nvPr>
        </p:nvSpPr>
        <p:spPr>
          <a:xfrm>
            <a:off x="719528" y="1630180"/>
            <a:ext cx="10433154" cy="3615267"/>
          </a:xfrm>
        </p:spPr>
        <p:txBody>
          <a:bodyPr>
            <a:noAutofit/>
          </a:bodyPr>
          <a:p>
            <a:pPr algn="r" indent="0" marL="0" rtl="1">
              <a:buNone/>
            </a:pPr>
            <a:r>
              <a:rPr b="1" dirty="0" sz="2600" lang="fa-IR">
                <a:solidFill>
                  <a:schemeClr val="bg1"/>
                </a:solidFill>
                <a:cs typeface="2  Kamran" panose="00000400000000000000" pitchFamily="2" charset="-78"/>
              </a:rPr>
              <a:t>«چرا زماني که تمام شرايط براي انقلا ب اجتماعي مهيا شده بود، انقلا ب با شکست روبه رو شد؟</a:t>
            </a:r>
            <a:br>
              <a:rPr b="1" dirty="0" sz="2600" lang="fa-IR">
                <a:solidFill>
                  <a:schemeClr val="bg1"/>
                </a:solidFill>
                <a:cs typeface="2  Kamran" panose="00000400000000000000" pitchFamily="2" charset="-78"/>
              </a:rPr>
            </a:br>
            <a:r>
              <a:rPr b="1" dirty="0" sz="2600" lang="fa-IR">
                <a:solidFill>
                  <a:schemeClr val="bg1"/>
                </a:solidFill>
                <a:cs typeface="2  Kamran" panose="00000400000000000000" pitchFamily="2" charset="-78"/>
              </a:rPr>
              <a:t>مارکسيسم ديگر از نظر آنان يک علم پايه اي اقتصاد و منتج شده از پديده هاي روبنايي نبود بلکه ادارکي انتقادي از جامعه کل مدنظر بود.»</a:t>
            </a:r>
            <a:br>
              <a:rPr b="1" dirty="0" sz="2600" lang="fa-IR">
                <a:solidFill>
                  <a:schemeClr val="bg1"/>
                </a:solidFill>
                <a:cs typeface="2  Kamran" panose="00000400000000000000" pitchFamily="2" charset="-78"/>
              </a:rPr>
            </a:br>
            <a:r>
              <a:rPr b="1" dirty="0" sz="2600" lang="fa-IR">
                <a:solidFill>
                  <a:schemeClr val="bg1"/>
                </a:solidFill>
                <a:cs typeface="2  Kamran" panose="00000400000000000000" pitchFamily="2" charset="-78"/>
              </a:rPr>
              <a:t>و در نهايت مارکوزه آخرين سوال خود را به اين صورت مطرح مي سازد که:</a:t>
            </a:r>
            <a:br>
              <a:rPr b="1" dirty="0" sz="2600" lang="fa-IR">
                <a:solidFill>
                  <a:schemeClr val="bg1"/>
                </a:solidFill>
                <a:cs typeface="2  Kamran" panose="00000400000000000000" pitchFamily="2" charset="-78"/>
              </a:rPr>
            </a:br>
            <a:r>
              <a:rPr b="1" dirty="0" sz="2600" lang="fa-IR">
                <a:solidFill>
                  <a:schemeClr val="bg1"/>
                </a:solidFill>
                <a:cs typeface="2  Kamran" panose="00000400000000000000" pitchFamily="2" charset="-78"/>
              </a:rPr>
              <a:t>«چگونه مي توان از قيد اسارت کارفرمايان و خواست هاي خويش بيرون شد؟</a:t>
            </a:r>
            <a:br>
              <a:rPr b="1" dirty="0" sz="2600" lang="fa-IR">
                <a:solidFill>
                  <a:schemeClr val="bg1"/>
                </a:solidFill>
                <a:cs typeface="2  Kamran" panose="00000400000000000000" pitchFamily="2" charset="-78"/>
              </a:rPr>
            </a:br>
            <a:r>
              <a:rPr b="1" dirty="0" sz="2600" lang="fa-IR">
                <a:solidFill>
                  <a:schemeClr val="bg1"/>
                </a:solidFill>
                <a:cs typeface="2  Kamran" panose="00000400000000000000" pitchFamily="2" charset="-78"/>
              </a:rPr>
              <a:t>چگونه بايد به اين دور باطل انديشيد و آن را در هم شکست؟»</a:t>
            </a:r>
            <a:br>
              <a:rPr b="1" dirty="0" sz="2600" lang="fa-IR">
                <a:solidFill>
                  <a:schemeClr val="bg1"/>
                </a:solidFill>
                <a:cs typeface="2  Kamran" panose="00000400000000000000" pitchFamily="2" charset="-78"/>
              </a:rPr>
            </a:br>
            <a:r>
              <a:rPr b="1" dirty="0" sz="2600" lang="fa-IR">
                <a:solidFill>
                  <a:schemeClr val="bg1"/>
                </a:solidFill>
                <a:cs typeface="2  Kamran" panose="00000400000000000000" pitchFamily="2" charset="-78"/>
              </a:rPr>
              <a:t>شايد بتوان گفت وي اين پاسخ را بعدها به صورت سوسياليسم به مثابه نظريه اي درباره خواست هاي راستين بشري و نيروي محرک تاريخ معاصر بدهد و بقاياي سرمايه داري را همواره با آگاهي کاذب ميسر مي داند. وي ابعاد وجودي انسان را به سه جز شامل: عقل، آزادي و جستجوي خرسندي تبيين مي نمايد. ولي تا اندازه اي جواب اين سوال خود را در مقاله تسامح سرکوب گر چنين مي دهد. </a:t>
            </a:r>
            <a:br>
              <a:rPr b="1" dirty="0" sz="2600" lang="fa-IR">
                <a:solidFill>
                  <a:schemeClr val="bg1"/>
                </a:solidFill>
                <a:cs typeface="2  Kamran" panose="00000400000000000000" pitchFamily="2" charset="-78"/>
              </a:rPr>
            </a:br>
            <a:r>
              <a:rPr b="1" dirty="0" sz="2600" lang="fa-IR">
                <a:solidFill>
                  <a:schemeClr val="bg1"/>
                </a:solidFill>
                <a:cs typeface="2  Kamran" panose="00000400000000000000" pitchFamily="2" charset="-78"/>
              </a:rPr>
              <a:t>«مدارا با آزادي بيان راه بهبود و پيشرفت در آزاد ساختن است، نه به اين دليل که هيچ حقيقت عيني وجود ندارد و بهبود و پيشرفت ضرور تا بايد مصالحه اي بين عقايد گوناگون باشد، بلکه چون حقيقتي عيني وجود دارد که مي توان آن را کشف کرد و فقط در آموختن و درک چيزي حقيقت مي يابد که بايد و مي توان آن را براي بهروزي کل بشريت محقق ساخت.»</a:t>
            </a:r>
            <a:endParaRPr b="1" dirty="0" sz="26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2" presetSubtype="4">
                                  <p:stCondLst>
                                    <p:cond delay="0"/>
                                  </p:stCondLst>
                                  <p:childTnLst>
                                    <p:set>
                                      <p:cBhvr>
                                        <p:cTn dur="1" fill="hold" id="6">
                                          <p:stCondLst>
                                            <p:cond delay="0"/>
                                          </p:stCondLst>
                                        </p:cTn>
                                        <p:tgtEl>
                                          <p:spTgt spid="1048675">
                                            <p:txEl>
                                              <p:pRg st="0" end="0"/>
                                            </p:txEl>
                                          </p:spTgt>
                                        </p:tgtEl>
                                        <p:attrNameLst>
                                          <p:attrName>style.visibility</p:attrName>
                                        </p:attrNameLst>
                                      </p:cBhvr>
                                      <p:to>
                                        <p:strVal val="visible"/>
                                      </p:to>
                                    </p:set>
                                    <p:animEffect transition="in" filter="wipe(down)">
                                      <p:cBhvr>
                                        <p:cTn dur="500" id="7"/>
                                        <p:tgtEl>
                                          <p:spTgt spid="10486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7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24" name=""/>
        <p:cNvGrpSpPr/>
        <p:nvPr/>
      </p:nvGrpSpPr>
      <p:grpSpPr>
        <a:xfrm>
          <a:off x="0" y="0"/>
          <a:ext cx="0" cy="0"/>
          <a:chOff x="0" y="0"/>
          <a:chExt cx="0" cy="0"/>
        </a:xfrm>
      </p:grpSpPr>
      <p:sp>
        <p:nvSpPr>
          <p:cNvPr id="1048679" name="Content Placeholder 2"/>
          <p:cNvSpPr>
            <a:spLocks noGrp="1"/>
          </p:cNvSpPr>
          <p:nvPr>
            <p:ph idx="1"/>
          </p:nvPr>
        </p:nvSpPr>
        <p:spPr>
          <a:xfrm>
            <a:off x="684211" y="209861"/>
            <a:ext cx="11023107" cy="6460761"/>
          </a:xfrm>
        </p:spPr>
        <p:txBody>
          <a:bodyPr>
            <a:noAutofit/>
          </a:bodyPr>
          <a:p>
            <a:pPr algn="r" indent="0" marL="0" rtl="1">
              <a:buNone/>
            </a:pPr>
            <a:r>
              <a:rPr b="1" dirty="0" sz="4400" lang="fa-IR">
                <a:solidFill>
                  <a:srgbClr val="FF0000"/>
                </a:solidFill>
                <a:cs typeface="2  Kamran Outline" panose="00000400000000000000" pitchFamily="2" charset="-78"/>
              </a:rPr>
              <a:t>ب - يورگن هابرماس</a:t>
            </a:r>
            <a:r>
              <a:rPr b="1" dirty="0" sz="4400" lang="fa-IR" smtClean="0">
                <a:solidFill>
                  <a:srgbClr val="FF0000"/>
                </a:solidFill>
                <a:cs typeface="2  Kamran Outline" panose="00000400000000000000" pitchFamily="2" charset="-78"/>
              </a:rPr>
              <a:t>:</a:t>
            </a:r>
          </a:p>
          <a:p>
            <a:pPr algn="r" indent="0" marL="0" rtl="1">
              <a:buNone/>
            </a:pPr>
            <a:r>
              <a:rPr b="1" dirty="0" sz="2800" lang="fa-IR">
                <a:solidFill>
                  <a:schemeClr val="bg1"/>
                </a:solidFill>
                <a:cs typeface="2  Kamran" panose="00000400000000000000" pitchFamily="2" charset="-78"/>
              </a:rPr>
              <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«يورگن هابرماس را بايد مهم ترين وارث مکتب چپ نو دانست، او به عنوان يک فيلسوف چپ گرا تمايز مارکسي ميان زيربنا و روبنا را در جوامع صنعتي پيشرفته و سازمان يافته غربي ديگر صادق نمي داند، زيرا عقيده دارد که بعد از بحران 1929 و دخالت هاي مستمر و روزافزون و هدايت هاي مرکزي گونه دولت، ديگر آن طوري که مارکس در قرن نوزدهم مي پنداشت، زيربنا نمي تواند تعيين کننده روبنا باشد و برعکس روبناهاي سياسي به طور جدي زيربنا را تعيين و شکل مي دهد.»</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هابرماس با استفاده از نظريات دانشمنداني چون هگل، ماکس دبر، تالکوت پارسونز، امانوئل کاتتو روانشناسي زيگموند فرويد و ژان پياژه به بازسازي و بازنگري همه جانبه مارکسيسم و تطبيق آن با شرايط جامعه حال مي پردازد. وي نقطه شروع خود را با نظريه پردازي در کتاب «شناخت و علا ئق انساني» با استفاده از سنت مکتب فرانکفورت و با نقد پوزيتيويسم انجام مي دهد. </a:t>
            </a:r>
            <a:endParaRPr b="1" dirty="0" sz="28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6" presetSubtype="16">
                                  <p:stCondLst>
                                    <p:cond delay="0"/>
                                  </p:stCondLst>
                                  <p:childTnLst>
                                    <p:set>
                                      <p:cBhvr>
                                        <p:cTn dur="1" fill="hold" id="6">
                                          <p:stCondLst>
                                            <p:cond delay="0"/>
                                          </p:stCondLst>
                                        </p:cTn>
                                        <p:tgtEl>
                                          <p:spTgt spid="1048679">
                                            <p:txEl>
                                              <p:pRg st="0" end="0"/>
                                            </p:txEl>
                                          </p:spTgt>
                                        </p:tgtEl>
                                        <p:attrNameLst>
                                          <p:attrName>style.visibility</p:attrName>
                                        </p:attrNameLst>
                                      </p:cBhvr>
                                      <p:to>
                                        <p:strVal val="visible"/>
                                      </p:to>
                                    </p:set>
                                    <p:animEffect transition="in" filter="circle(in)">
                                      <p:cBhvr>
                                        <p:cTn dur="2000" id="7"/>
                                        <p:tgtEl>
                                          <p:spTgt spid="1048679">
                                            <p:txEl>
                                              <p:pRg st="0" end="0"/>
                                            </p:txEl>
                                          </p:spTgt>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6" presetSubtype="16">
                                  <p:stCondLst>
                                    <p:cond delay="0"/>
                                  </p:stCondLst>
                                  <p:childTnLst>
                                    <p:set>
                                      <p:cBhvr>
                                        <p:cTn dur="1" fill="hold" id="11">
                                          <p:stCondLst>
                                            <p:cond delay="0"/>
                                          </p:stCondLst>
                                        </p:cTn>
                                        <p:tgtEl>
                                          <p:spTgt spid="1048679">
                                            <p:txEl>
                                              <p:pRg st="1" end="1"/>
                                            </p:txEl>
                                          </p:spTgt>
                                        </p:tgtEl>
                                        <p:attrNameLst>
                                          <p:attrName>style.visibility</p:attrName>
                                        </p:attrNameLst>
                                      </p:cBhvr>
                                      <p:to>
                                        <p:strVal val="visible"/>
                                      </p:to>
                                    </p:set>
                                    <p:animEffect transition="in" filter="circle(in)">
                                      <p:cBhvr>
                                        <p:cTn dur="2000" id="12"/>
                                        <p:tgtEl>
                                          <p:spTgt spid="104867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79"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27" name=""/>
        <p:cNvGrpSpPr/>
        <p:nvPr/>
      </p:nvGrpSpPr>
      <p:grpSpPr>
        <a:xfrm>
          <a:off x="0" y="0"/>
          <a:ext cx="0" cy="0"/>
          <a:chOff x="0" y="0"/>
          <a:chExt cx="0" cy="0"/>
        </a:xfrm>
      </p:grpSpPr>
      <p:sp>
        <p:nvSpPr>
          <p:cNvPr id="1048683" name="Content Placeholder 2"/>
          <p:cNvSpPr>
            <a:spLocks noGrp="1"/>
          </p:cNvSpPr>
          <p:nvPr>
            <p:ph idx="1"/>
          </p:nvPr>
        </p:nvSpPr>
        <p:spPr>
          <a:xfrm>
            <a:off x="684212" y="640830"/>
            <a:ext cx="10633362" cy="5430187"/>
          </a:xfrm>
        </p:spPr>
        <p:txBody>
          <a:bodyPr>
            <a:noAutofit/>
          </a:bodyPr>
          <a:p>
            <a:pPr algn="r" indent="0" marL="0" rtl="1">
              <a:buNone/>
            </a:pPr>
            <a:r>
              <a:rPr b="1" dirty="0" sz="2800" lang="fa-IR">
                <a:solidFill>
                  <a:schemeClr val="bg1"/>
                </a:solidFill>
                <a:cs typeface="2  Kamran" panose="00000400000000000000" pitchFamily="2" charset="-78"/>
              </a:rPr>
              <a:t>هابرماس کار را رابطه انسان با طبيعت براي توليد و تعامل رابطه انسان ها با يکديگر مي داند و در همين رابطه به توجه به دو مفهوم کار و تعامل به بازسازي ماترياليسم تاريخي مارکس مي پردازد. در ادامه نقد تخصصي وي رابطه انسان ها را با يکديگر با نوع رابطه انسان با محيط طبيعي متفاوت مي بيند و معتقد است لوازم ديگري را انسان ها به عنوان موجودات اجتماعي در جهت تعامل با يکديگر نياز دارند که در همين رابطه به استفاده از زبان به عنوان عامل ارتباط بيان مي دارد و در همين جا به علم هرمونيوتيک جهت تبيين در رشته هايي که با تفسير سروکار دارند و در حوزه علوم انساني هستند مي پردازند.</a:t>
            </a:r>
            <a:endParaRPr b="1" dirty="0" sz="28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6" presetSubtype="16">
                                  <p:stCondLst>
                                    <p:cond delay="0"/>
                                  </p:stCondLst>
                                  <p:childTnLst>
                                    <p:set>
                                      <p:cBhvr>
                                        <p:cTn dur="1" fill="hold" id="6">
                                          <p:stCondLst>
                                            <p:cond delay="0"/>
                                          </p:stCondLst>
                                        </p:cTn>
                                        <p:tgtEl>
                                          <p:spTgt spid="1048683">
                                            <p:txEl>
                                              <p:pRg st="0" end="0"/>
                                            </p:txEl>
                                          </p:spTgt>
                                        </p:tgtEl>
                                        <p:attrNameLst>
                                          <p:attrName>style.visibility</p:attrName>
                                        </p:attrNameLst>
                                      </p:cBhvr>
                                      <p:to>
                                        <p:strVal val="visible"/>
                                      </p:to>
                                    </p:set>
                                    <p:animEffect transition="in" filter="circle(in)">
                                      <p:cBhvr>
                                        <p:cTn dur="2000" id="7"/>
                                        <p:tgtEl>
                                          <p:spTgt spid="104868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8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30" name=""/>
        <p:cNvGrpSpPr/>
        <p:nvPr/>
      </p:nvGrpSpPr>
      <p:grpSpPr>
        <a:xfrm>
          <a:off x="0" y="0"/>
          <a:ext cx="0" cy="0"/>
          <a:chOff x="0" y="0"/>
          <a:chExt cx="0" cy="0"/>
        </a:xfrm>
      </p:grpSpPr>
      <p:sp>
        <p:nvSpPr>
          <p:cNvPr id="1048687" name="Content Placeholder 2"/>
          <p:cNvSpPr>
            <a:spLocks noGrp="1"/>
          </p:cNvSpPr>
          <p:nvPr>
            <p:ph idx="1"/>
          </p:nvPr>
        </p:nvSpPr>
        <p:spPr>
          <a:xfrm>
            <a:off x="684211" y="404734"/>
            <a:ext cx="10888195" cy="5996066"/>
          </a:xfrm>
        </p:spPr>
        <p:txBody>
          <a:bodyPr>
            <a:noAutofit/>
          </a:bodyPr>
          <a:p>
            <a:pPr algn="r" indent="0" marL="0" rtl="1">
              <a:buNone/>
            </a:pPr>
            <a:r>
              <a:rPr b="1" dirty="0" sz="2800" lang="fa-IR">
                <a:solidFill>
                  <a:schemeClr val="bg1"/>
                </a:solidFill>
                <a:cs typeface="2  Kamran" panose="00000400000000000000" pitchFamily="2" charset="-78"/>
              </a:rPr>
              <a:t>برداشت مارکسيسم ارتدوکسي در ماترياليسم تاريخي مارکس به صورت بندي کلا سيک از نيروهاي تاريخي بر مبناي دو مفهوم کليدي نيروهاي توليد و روابط توليد بنا نهاده شده بود. در اين مفهوم اساسا با رشد ابزار توليد نيروهاي توليد رشد مي کنند و نيروي توليد مناسب با رشد خود باعث تحول در روابط توليد مي شود و به قول مارکس که آسياب آبي براي بشر جامعه برده داري و آسياب آبي براي بشر جامعه فئودال و آسياب برقي براي بشر جامعه سرمايه داري را به ارمغان مي آورد نيرويي از ماترياليسم تاريخي «ابزار توليد» جاي اصلي را اشغال مي کرد. هابرماس مي خواهد ماترياليسم تاريخي را از اين تعبير تقليل گرا که به برداشت اقتصادگرايان و جبرگرايان از آن منتج مي گردد رها ساخته و با عرضه نظريه عقلا نيت خرد صورت بندي تازه اي از ماترياليسم تاريخي ارائه دهد.</a:t>
            </a:r>
            <a:endParaRPr b="1" dirty="0" sz="28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6" presetSubtype="16">
                                  <p:stCondLst>
                                    <p:cond delay="0"/>
                                  </p:stCondLst>
                                  <p:childTnLst>
                                    <p:set>
                                      <p:cBhvr>
                                        <p:cTn dur="1" fill="hold" id="6">
                                          <p:stCondLst>
                                            <p:cond delay="0"/>
                                          </p:stCondLst>
                                        </p:cTn>
                                        <p:tgtEl>
                                          <p:spTgt spid="1048687">
                                            <p:txEl>
                                              <p:pRg st="0" end="0"/>
                                            </p:txEl>
                                          </p:spTgt>
                                        </p:tgtEl>
                                        <p:attrNameLst>
                                          <p:attrName>style.visibility</p:attrName>
                                        </p:attrNameLst>
                                      </p:cBhvr>
                                      <p:to>
                                        <p:strVal val="visible"/>
                                      </p:to>
                                    </p:set>
                                    <p:animEffect transition="in" filter="circle(in)">
                                      <p:cBhvr>
                                        <p:cTn dur="2000" id="7"/>
                                        <p:tgtEl>
                                          <p:spTgt spid="104868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87"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33" name=""/>
        <p:cNvGrpSpPr/>
        <p:nvPr/>
      </p:nvGrpSpPr>
      <p:grpSpPr>
        <a:xfrm>
          <a:off x="0" y="0"/>
          <a:ext cx="0" cy="0"/>
          <a:chOff x="0" y="0"/>
          <a:chExt cx="0" cy="0"/>
        </a:xfrm>
      </p:grpSpPr>
      <p:sp>
        <p:nvSpPr>
          <p:cNvPr id="1048691" name="Content Placeholder 2"/>
          <p:cNvSpPr>
            <a:spLocks noGrp="1"/>
          </p:cNvSpPr>
          <p:nvPr>
            <p:ph idx="1"/>
          </p:nvPr>
        </p:nvSpPr>
        <p:spPr>
          <a:xfrm>
            <a:off x="684212" y="269823"/>
            <a:ext cx="10813244" cy="6145967"/>
          </a:xfrm>
        </p:spPr>
        <p:txBody>
          <a:bodyPr>
            <a:noAutofit/>
          </a:bodyPr>
          <a:p>
            <a:pPr algn="r" indent="0" marL="0" rtl="1">
              <a:buNone/>
            </a:pPr>
            <a:r>
              <a:rPr b="1" dirty="0" sz="2600" lang="fa-IR" smtClean="0">
                <a:solidFill>
                  <a:schemeClr val="bg1"/>
                </a:solidFill>
                <a:cs typeface="2  Kamran" panose="00000400000000000000" pitchFamily="2" charset="-78"/>
              </a:rPr>
              <a:t>هابرماس </a:t>
            </a:r>
            <a:r>
              <a:rPr b="1" dirty="0" sz="2600" lang="fa-IR">
                <a:solidFill>
                  <a:schemeClr val="bg1"/>
                </a:solidFill>
                <a:cs typeface="2  Kamran" panose="00000400000000000000" pitchFamily="2" charset="-78"/>
              </a:rPr>
              <a:t>معتقد است که کار در حوزه کنش ابزاري براي تغيير طبيعت در راستاي هدف هاي توليدي مقوله اي صرفا اقتصادي نيست بلکه مقوله اي «معرفت شناختي» است وي تکامل اجتماعي پيشرفت در مسير فراگيري و آفرينش فرهنگي با ظرفيت بالقوه رهايي بخش را مي داند و عقلا ني شدن همچنين به معني پيشرفت دعوي عقل در برابر قدرت خودکامه است. </a:t>
            </a:r>
            <a:br>
              <a:rPr b="1" dirty="0" sz="2600" lang="fa-IR">
                <a:solidFill>
                  <a:schemeClr val="bg1"/>
                </a:solidFill>
                <a:cs typeface="2  Kamran" panose="00000400000000000000" pitchFamily="2" charset="-78"/>
              </a:rPr>
            </a:br>
            <a:r>
              <a:rPr b="1" dirty="0" sz="2600" lang="fa-IR">
                <a:solidFill>
                  <a:schemeClr val="bg1"/>
                </a:solidFill>
                <a:cs typeface="2  Kamran" panose="00000400000000000000" pitchFamily="2" charset="-78"/>
              </a:rPr>
              <a:t>وي عقلا نيت را با دو جنبه منفي و مثبت ارزيابي مي کند که جنبه منفي آن همان عبارت است از پيشرفت عقلا نيت ابزاري به شکل بوروکراسي و تکنولوژي و سرمايه داري معاصر که وبر نيز بر آن تاکيددارد و جنبه مثبت آن که از نظر وبر پوشيده مانده است و جنبه مثبت عقلا نيت ارتباطي که امکان وفاق اجتماعي را شامل مي شود مي داند</a:t>
            </a:r>
            <a:r>
              <a:rPr b="1" dirty="0" sz="2600" lang="fa-IR" smtClean="0">
                <a:solidFill>
                  <a:schemeClr val="bg1"/>
                </a:solidFill>
                <a:cs typeface="2  Kamran" panose="00000400000000000000" pitchFamily="2" charset="-78"/>
              </a:rPr>
              <a:t>.</a:t>
            </a:r>
            <a:endParaRPr b="1" dirty="0" sz="2600" lang="fa-IR" smtClean="0">
              <a:solidFill>
                <a:schemeClr val="bg1"/>
              </a:solidFill>
              <a:cs typeface="2  Kamran" panose="00000400000000000000" pitchFamily="2" charset="-78"/>
            </a:endParaRPr>
          </a:p>
          <a:p>
            <a:pPr algn="r" indent="0" marL="0" rtl="1">
              <a:buNone/>
            </a:pPr>
            <a:r>
              <a:rPr b="1" dirty="0" sz="2600" lang="fa-IR">
                <a:solidFill>
                  <a:schemeClr val="bg1"/>
                </a:solidFill>
                <a:cs typeface="2  Kamran" panose="00000400000000000000" pitchFamily="2" charset="-78"/>
              </a:rPr>
              <a:t>«هابر ماس در مقابل مفهوم عقلا نيت همديگر، انديشه، فرايند مثبت و رهايي بخش «عقل ارتباطي و تفاهمي» را پيش مي کشد و وي دو نوع عمل تاريخي يعني کار و عمل ارتباطي (زبان) را ازهم جدا مي کند در حالي که عقلا نيت در حوزه طبيعت از توانايي هاي کار اجتماعي ريشه مي گيرد، عقلا نيت در حوزه اجتماع تابع ارتباط ذهني متقابل است.</a:t>
            </a:r>
            <a:endParaRPr b="1" dirty="0" sz="2600" lang="en-US">
              <a:solidFill>
                <a:schemeClr val="bg1"/>
              </a:solidFill>
              <a:cs typeface="2  Kamran" panose="00000400000000000000" pitchFamily="2" charset="-78"/>
            </a:endParaRPr>
          </a:p>
          <a:p>
            <a:pPr algn="r" indent="0" marL="0" rtl="1">
              <a:buNone/>
            </a:pPr>
            <a:endParaRPr b="1" dirty="0" sz="26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6" presetSubtype="16">
                                  <p:stCondLst>
                                    <p:cond delay="0"/>
                                  </p:stCondLst>
                                  <p:childTnLst>
                                    <p:set>
                                      <p:cBhvr>
                                        <p:cTn dur="1" fill="hold" id="6">
                                          <p:stCondLst>
                                            <p:cond delay="0"/>
                                          </p:stCondLst>
                                        </p:cTn>
                                        <p:tgtEl>
                                          <p:spTgt spid="1048691">
                                            <p:txEl>
                                              <p:pRg st="3" end="3"/>
                                            </p:txEl>
                                          </p:spTgt>
                                        </p:tgtEl>
                                        <p:attrNameLst>
                                          <p:attrName>style.visibility</p:attrName>
                                        </p:attrNameLst>
                                      </p:cBhvr>
                                      <p:to>
                                        <p:strVal val="visible"/>
                                      </p:to>
                                    </p:set>
                                    <p:animEffect transition="in" filter="circle(in)">
                                      <p:cBhvr>
                                        <p:cTn dur="2000" id="7"/>
                                        <p:tgtEl>
                                          <p:spTgt spid="1048691">
                                            <p:txEl>
                                              <p:pRg st="3" end="3"/>
                                            </p:txEl>
                                          </p:spTgt>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6" presetSubtype="16">
                                  <p:stCondLst>
                                    <p:cond delay="0"/>
                                  </p:stCondLst>
                                  <p:childTnLst>
                                    <p:set>
                                      <p:cBhvr>
                                        <p:cTn dur="1" fill="hold" id="11">
                                          <p:stCondLst>
                                            <p:cond delay="0"/>
                                          </p:stCondLst>
                                        </p:cTn>
                                        <p:tgtEl>
                                          <p:spTgt spid="1048691">
                                            <p:txEl>
                                              <p:pRg st="4" end="4"/>
                                            </p:txEl>
                                          </p:spTgt>
                                        </p:tgtEl>
                                        <p:attrNameLst>
                                          <p:attrName>style.visibility</p:attrName>
                                        </p:attrNameLst>
                                      </p:cBhvr>
                                      <p:to>
                                        <p:strVal val="visible"/>
                                      </p:to>
                                    </p:set>
                                    <p:animEffect transition="in" filter="circle(in)">
                                      <p:cBhvr>
                                        <p:cTn dur="2000" id="12"/>
                                        <p:tgtEl>
                                          <p:spTgt spid="10486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91"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36" name=""/>
        <p:cNvGrpSpPr/>
        <p:nvPr/>
      </p:nvGrpSpPr>
      <p:grpSpPr>
        <a:xfrm>
          <a:off x="0" y="0"/>
          <a:ext cx="0" cy="0"/>
          <a:chOff x="0" y="0"/>
          <a:chExt cx="0" cy="0"/>
        </a:xfrm>
      </p:grpSpPr>
      <p:sp>
        <p:nvSpPr>
          <p:cNvPr id="1048695" name="Content Placeholder 2"/>
          <p:cNvSpPr>
            <a:spLocks noGrp="1"/>
          </p:cNvSpPr>
          <p:nvPr>
            <p:ph idx="1"/>
          </p:nvPr>
        </p:nvSpPr>
        <p:spPr>
          <a:xfrm>
            <a:off x="684211" y="685800"/>
            <a:ext cx="10738293" cy="5744980"/>
          </a:xfrm>
        </p:spPr>
        <p:txBody>
          <a:bodyPr>
            <a:normAutofit fontScale="95000" lnSpcReduction="20000"/>
          </a:bodyPr>
          <a:p>
            <a:pPr algn="ctr" indent="0" marL="0" rtl="1">
              <a:buNone/>
            </a:pPr>
            <a:r>
              <a:rPr b="1" dirty="0" sz="4400" lang="fa-IR">
                <a:solidFill>
                  <a:srgbClr val="FF0000"/>
                </a:solidFill>
                <a:cs typeface="2  Kamran Outline" panose="00000400000000000000" pitchFamily="2" charset="-78"/>
              </a:rPr>
              <a:t>3- مارکسيسم </a:t>
            </a:r>
            <a:r>
              <a:rPr b="1" dirty="0" sz="4400" lang="fa-IR" smtClean="0">
                <a:solidFill>
                  <a:srgbClr val="FF0000"/>
                </a:solidFill>
                <a:cs typeface="2  Kamran Outline" panose="00000400000000000000" pitchFamily="2" charset="-78"/>
              </a:rPr>
              <a:t>ساختگرا:</a:t>
            </a:r>
            <a:endParaRPr b="1" dirty="0" sz="4400" lang="fa-IR">
              <a:solidFill>
                <a:srgbClr val="FF0000"/>
              </a:solidFill>
              <a:cs typeface="2  Kamran Outline" panose="00000400000000000000" pitchFamily="2" charset="-78"/>
            </a:endParaRPr>
          </a:p>
          <a:p>
            <a:pPr algn="r" indent="0" marL="0" rtl="1">
              <a:buNone/>
            </a:pPr>
            <a:r>
              <a:rPr b="1" dirty="0" sz="3600" lang="fa-IR" smtClean="0">
                <a:solidFill>
                  <a:srgbClr val="FF0000"/>
                </a:solidFill>
                <a:cs typeface="2  Kamran Outline" panose="00000400000000000000" pitchFamily="2" charset="-78"/>
              </a:rPr>
              <a:t>الف </a:t>
            </a:r>
            <a:r>
              <a:rPr b="1" dirty="0" sz="3600" lang="fa-IR">
                <a:solidFill>
                  <a:srgbClr val="FF0000"/>
                </a:solidFill>
                <a:cs typeface="2  Kamran Outline" panose="00000400000000000000" pitchFamily="2" charset="-78"/>
              </a:rPr>
              <a:t>- لوئي آلتوسر</a:t>
            </a:r>
            <a:r>
              <a:rPr b="1" dirty="0" sz="3600" lang="fa-IR" smtClean="0">
                <a:solidFill>
                  <a:srgbClr val="FF0000"/>
                </a:solidFill>
                <a:cs typeface="2  Kamran Outline" panose="00000400000000000000" pitchFamily="2" charset="-78"/>
              </a:rPr>
              <a:t>: </a:t>
            </a:r>
            <a:endParaRPr b="1" dirty="0" sz="3600" lang="fa-IR">
              <a:solidFill>
                <a:srgbClr val="FF0000"/>
              </a:solidFill>
              <a:cs typeface="2  Kamran Outline" panose="00000400000000000000" pitchFamily="2" charset="-78"/>
            </a:endParaRPr>
          </a:p>
          <a:p>
            <a:pPr algn="r" indent="0" marL="0" rtl="1">
              <a:buNone/>
            </a:pPr>
            <a:r>
              <a:rPr b="1" dirty="0" sz="3000" lang="fa-IR">
                <a:solidFill>
                  <a:schemeClr val="bg1"/>
                </a:solidFill>
                <a:cs typeface="2  Kamran" panose="00000400000000000000" pitchFamily="2" charset="-78"/>
              </a:rPr>
              <a:t> آلتوسر و پولا نزاس را شايد بتوان بنيانگذاران گرايش هاي ساختارگرايانه در مارکسيسم دانست که در دهه هاي 1960 و 1970 و در راستاي مارکسيسم فلسفي و اومانيستي، بيشتر در فرانسه رشد نمود که با تاکيد بر ساخت هاي اجتماعي بر اساس زيرساخت ها زبان و انديشه مي باشد. </a:t>
            </a:r>
            <a:br>
              <a:rPr b="1" dirty="0" sz="3000" lang="fa-IR">
                <a:solidFill>
                  <a:schemeClr val="bg1"/>
                </a:solidFill>
                <a:cs typeface="2  Kamran" panose="00000400000000000000" pitchFamily="2" charset="-78"/>
              </a:rPr>
            </a:br>
            <a:r>
              <a:rPr b="1" dirty="0" sz="3000" lang="fa-IR">
                <a:solidFill>
                  <a:schemeClr val="bg1"/>
                </a:solidFill>
                <a:cs typeface="2  Kamran" panose="00000400000000000000" pitchFamily="2" charset="-78"/>
              </a:rPr>
              <a:t>مفهوم ساختار کارگزار را مي توان به عنوان تحليل در جامعه شناسي معرفت دانست که در مقابل يکديگرند که در تحليل خرد در جامعه شناسي سياسي و تاريخي بر نقش انسان ها و رفتار انسان ها و همچنين ساخت ها و نهادها موکد مي باشد که اين تکيه بر ساخت ها را مي توان در انديشه هاي افلا طون نيز بازيافت نمود. ديدگاه ساختارگرايان که با نفوذ به پديده هاي اجتماعي و «رابطه و پيوند» اين پديده ها با يکديگر در قالب يک سيستم شخصي معنا و مفهوم پيدا مي کنند.</a:t>
            </a:r>
          </a:p>
          <a:p>
            <a:endParaRPr dirty="0" lang="en-US"/>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1" presetSubtype="1">
                                  <p:stCondLst>
                                    <p:cond delay="0"/>
                                  </p:stCondLst>
                                  <p:childTnLst>
                                    <p:set>
                                      <p:cBhvr>
                                        <p:cTn dur="1" fill="hold" id="6">
                                          <p:stCondLst>
                                            <p:cond delay="0"/>
                                          </p:stCondLst>
                                        </p:cTn>
                                        <p:tgtEl>
                                          <p:spTgt spid="1048695">
                                            <p:txEl>
                                              <p:pRg st="0" end="0"/>
                                            </p:txEl>
                                          </p:spTgt>
                                        </p:tgtEl>
                                        <p:attrNameLst>
                                          <p:attrName>style.visibility</p:attrName>
                                        </p:attrNameLst>
                                      </p:cBhvr>
                                      <p:to>
                                        <p:strVal val="visible"/>
                                      </p:to>
                                    </p:set>
                                    <p:animEffect transition="in" filter="wheel(1)">
                                      <p:cBhvr>
                                        <p:cTn dur="2000" id="7"/>
                                        <p:tgtEl>
                                          <p:spTgt spid="1048695">
                                            <p:txEl>
                                              <p:pRg st="0" end="0"/>
                                            </p:txEl>
                                          </p:spTgt>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21" presetSubtype="1">
                                  <p:stCondLst>
                                    <p:cond delay="0"/>
                                  </p:stCondLst>
                                  <p:childTnLst>
                                    <p:set>
                                      <p:cBhvr>
                                        <p:cTn dur="1" fill="hold" id="11">
                                          <p:stCondLst>
                                            <p:cond delay="0"/>
                                          </p:stCondLst>
                                        </p:cTn>
                                        <p:tgtEl>
                                          <p:spTgt spid="1048695">
                                            <p:txEl>
                                              <p:pRg st="1" end="1"/>
                                            </p:txEl>
                                          </p:spTgt>
                                        </p:tgtEl>
                                        <p:attrNameLst>
                                          <p:attrName>style.visibility</p:attrName>
                                        </p:attrNameLst>
                                      </p:cBhvr>
                                      <p:to>
                                        <p:strVal val="visible"/>
                                      </p:to>
                                    </p:set>
                                    <p:animEffect transition="in" filter="wheel(1)">
                                      <p:cBhvr>
                                        <p:cTn dur="2000" id="12"/>
                                        <p:tgtEl>
                                          <p:spTgt spid="1048695">
                                            <p:txEl>
                                              <p:pRg st="1" end="1"/>
                                            </p:txEl>
                                          </p:spTgt>
                                        </p:tgtEl>
                                      </p:cBhvr>
                                    </p:animEffect>
                                  </p:childTnLst>
                                </p:cTn>
                              </p:par>
                            </p:childTnLst>
                          </p:cTn>
                        </p:par>
                      </p:childTnLst>
                    </p:cTn>
                  </p:par>
                  <p:par>
                    <p:cTn fill="hold" id="13">
                      <p:stCondLst>
                        <p:cond delay="indefinite"/>
                      </p:stCondLst>
                      <p:childTnLst>
                        <p:par>
                          <p:cTn fill="hold" id="14">
                            <p:stCondLst>
                              <p:cond delay="0"/>
                            </p:stCondLst>
                            <p:childTnLst>
                              <p:par>
                                <p:cTn fill="hold" grpId="0" id="15" nodeType="clickEffect" presetClass="entr" presetID="21" presetSubtype="1">
                                  <p:stCondLst>
                                    <p:cond delay="0"/>
                                  </p:stCondLst>
                                  <p:childTnLst>
                                    <p:set>
                                      <p:cBhvr>
                                        <p:cTn dur="1" fill="hold" id="16">
                                          <p:stCondLst>
                                            <p:cond delay="0"/>
                                          </p:stCondLst>
                                        </p:cTn>
                                        <p:tgtEl>
                                          <p:spTgt spid="1048695">
                                            <p:txEl>
                                              <p:pRg st="2" end="2"/>
                                            </p:txEl>
                                          </p:spTgt>
                                        </p:tgtEl>
                                        <p:attrNameLst>
                                          <p:attrName>style.visibility</p:attrName>
                                        </p:attrNameLst>
                                      </p:cBhvr>
                                      <p:to>
                                        <p:strVal val="visible"/>
                                      </p:to>
                                    </p:set>
                                    <p:animEffect transition="in" filter="wheel(1)">
                                      <p:cBhvr>
                                        <p:cTn dur="2000" id="17"/>
                                        <p:tgtEl>
                                          <p:spTgt spid="104869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95"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39" name=""/>
        <p:cNvGrpSpPr/>
        <p:nvPr/>
      </p:nvGrpSpPr>
      <p:grpSpPr>
        <a:xfrm>
          <a:off x="0" y="0"/>
          <a:ext cx="0" cy="0"/>
          <a:chOff x="0" y="0"/>
          <a:chExt cx="0" cy="0"/>
        </a:xfrm>
      </p:grpSpPr>
      <p:sp>
        <p:nvSpPr>
          <p:cNvPr id="1048699" name="Content Placeholder 2"/>
          <p:cNvSpPr>
            <a:spLocks noGrp="1"/>
          </p:cNvSpPr>
          <p:nvPr>
            <p:ph idx="1"/>
          </p:nvPr>
        </p:nvSpPr>
        <p:spPr>
          <a:xfrm>
            <a:off x="684212" y="685800"/>
            <a:ext cx="10978136" cy="5610069"/>
          </a:xfrm>
        </p:spPr>
        <p:txBody>
          <a:bodyPr>
            <a:noAutofit/>
          </a:bodyPr>
          <a:p>
            <a:pPr algn="r" rtl="1"/>
            <a:r>
              <a:rPr b="1" dirty="0" sz="2800" lang="fa-IR">
                <a:solidFill>
                  <a:schemeClr val="bg1"/>
                </a:solidFill>
                <a:cs typeface="2  Kamran" panose="00000400000000000000" pitchFamily="2" charset="-78"/>
              </a:rPr>
              <a:t>آلتوسر معتقد بود مارکسيسم قبل از آن که يک ايدئولوژي باشد يک علم است و آن علم صورت بندي هاي اجتماعي و اصولا  مارکسيست هاي ساختارگرا به آثار فکري پيري مارکس عنايت دارند و ساختارها را به عنوان کارگزار اصلي و افراد را به عنوان کارگزار ساختار مطرح مي نمايند. آلتوسر معتقد است به جاي مفهوم روبنا و زيربنا که در مارکسيسم کلا سيک استفاده مي شود بايد از سه ساخت به عنوان سطوح اقتصاد - سياست و ايدئولوژي مورد مطالعه قرار گيرد و در نهايت به جاي زيربنا - روبنا مفهوم پيکره اندام وار (ساخت) مستقل و در رابطه پيچيده همه هر سه سطح را مدنظر داشت و آلتوسر مهم ترين پايه قدرت طبقه حاکم را نه تنها دستگاه قهر و جبار بلکه دستگاه يا سطح ايدئولوژي مي داند و دولت را از دو بخش سرکوب و ايدئولوژي مي داند. </a:t>
            </a:r>
            <a:endParaRPr b="1" dirty="0" sz="2800" lang="fa-IR" smtClean="0">
              <a:solidFill>
                <a:schemeClr val="bg1"/>
              </a:solidFill>
              <a:cs typeface="2  Kamran" panose="00000400000000000000" pitchFamily="2" charset="-78"/>
            </a:endParaRPr>
          </a:p>
          <a:p>
            <a:pPr algn="r" rtl="1"/>
            <a:r>
              <a:rPr b="1" dirty="0" sz="2800" lang="fa-IR">
                <a:solidFill>
                  <a:schemeClr val="bg1"/>
                </a:solidFill>
                <a:cs typeface="2  Kamran" panose="00000400000000000000" pitchFamily="2" charset="-78"/>
              </a:rPr>
              <a:t>«تاکيد بر تداخل آن دو (زيربنا و روبنا) اساس ماترياليسم را سست مي کند. از تفسير جدايي کارکردي زيربنا و روبنا را بپذيريم در آن صورت نمي توان لزوما براي حوزه اقتصاد نقش زيربنايي و تعيين کننده اي قائل شد.»</a:t>
            </a:r>
            <a:endParaRPr b="1" dirty="0" sz="28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1" presetSubtype="1">
                                  <p:stCondLst>
                                    <p:cond delay="0"/>
                                  </p:stCondLst>
                                  <p:childTnLst>
                                    <p:set>
                                      <p:cBhvr>
                                        <p:cTn dur="1" fill="hold" id="6">
                                          <p:stCondLst>
                                            <p:cond delay="0"/>
                                          </p:stCondLst>
                                        </p:cTn>
                                        <p:tgtEl>
                                          <p:spTgt spid="1048699">
                                            <p:txEl>
                                              <p:pRg st="0" end="0"/>
                                            </p:txEl>
                                          </p:spTgt>
                                        </p:tgtEl>
                                        <p:attrNameLst>
                                          <p:attrName>style.visibility</p:attrName>
                                        </p:attrNameLst>
                                      </p:cBhvr>
                                      <p:to>
                                        <p:strVal val="visible"/>
                                      </p:to>
                                    </p:set>
                                    <p:animEffect transition="in" filter="wheel(1)">
                                      <p:cBhvr>
                                        <p:cTn dur="2000" id="7"/>
                                        <p:tgtEl>
                                          <p:spTgt spid="1048699">
                                            <p:txEl>
                                              <p:pRg st="0" end="0"/>
                                            </p:txEl>
                                          </p:spTgt>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21" presetSubtype="1">
                                  <p:stCondLst>
                                    <p:cond delay="0"/>
                                  </p:stCondLst>
                                  <p:childTnLst>
                                    <p:set>
                                      <p:cBhvr>
                                        <p:cTn dur="1" fill="hold" id="11">
                                          <p:stCondLst>
                                            <p:cond delay="0"/>
                                          </p:stCondLst>
                                        </p:cTn>
                                        <p:tgtEl>
                                          <p:spTgt spid="1048699">
                                            <p:txEl>
                                              <p:pRg st="1" end="1"/>
                                            </p:txEl>
                                          </p:spTgt>
                                        </p:tgtEl>
                                        <p:attrNameLst>
                                          <p:attrName>style.visibility</p:attrName>
                                        </p:attrNameLst>
                                      </p:cBhvr>
                                      <p:to>
                                        <p:strVal val="visible"/>
                                      </p:to>
                                    </p:set>
                                    <p:animEffect transition="in" filter="wheel(1)">
                                      <p:cBhvr>
                                        <p:cTn dur="2000" id="12"/>
                                        <p:tgtEl>
                                          <p:spTgt spid="10486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99"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42" name=""/>
        <p:cNvGrpSpPr/>
        <p:nvPr/>
      </p:nvGrpSpPr>
      <p:grpSpPr>
        <a:xfrm>
          <a:off x="0" y="0"/>
          <a:ext cx="0" cy="0"/>
          <a:chOff x="0" y="0"/>
          <a:chExt cx="0" cy="0"/>
        </a:xfrm>
      </p:grpSpPr>
      <p:sp>
        <p:nvSpPr>
          <p:cNvPr id="1048703" name="Content Placeholder 2"/>
          <p:cNvSpPr>
            <a:spLocks noGrp="1"/>
          </p:cNvSpPr>
          <p:nvPr>
            <p:ph idx="1"/>
          </p:nvPr>
        </p:nvSpPr>
        <p:spPr>
          <a:xfrm>
            <a:off x="684211" y="164892"/>
            <a:ext cx="10573401" cy="5996065"/>
          </a:xfrm>
        </p:spPr>
        <p:txBody>
          <a:bodyPr>
            <a:normAutofit/>
          </a:bodyPr>
          <a:p>
            <a:pPr algn="r" indent="0" marL="0" rtl="1">
              <a:buNone/>
            </a:pPr>
            <a:r>
              <a:rPr dirty="0" lang="fa-IR"/>
              <a:t> </a:t>
            </a:r>
            <a:r>
              <a:rPr dirty="0" lang="fa-IR" smtClean="0">
                <a:solidFill>
                  <a:srgbClr val="FF0000"/>
                </a:solidFill>
                <a:cs typeface="2  Kamran Outline" panose="00000400000000000000" pitchFamily="2" charset="-78"/>
              </a:rPr>
              <a:t>ب) </a:t>
            </a:r>
            <a:r>
              <a:rPr b="1" dirty="0" sz="3600" lang="fa-IR" smtClean="0">
                <a:solidFill>
                  <a:srgbClr val="FF0000"/>
                </a:solidFill>
                <a:cs typeface="2  Kamran Outline" panose="00000400000000000000" pitchFamily="2" charset="-78"/>
              </a:rPr>
              <a:t>نيکو </a:t>
            </a:r>
            <a:r>
              <a:rPr b="1" dirty="0" sz="3600" lang="fa-IR">
                <a:solidFill>
                  <a:srgbClr val="FF0000"/>
                </a:solidFill>
                <a:cs typeface="2  Kamran Outline" panose="00000400000000000000" pitchFamily="2" charset="-78"/>
              </a:rPr>
              <a:t>لا س پولا نزاس</a:t>
            </a:r>
            <a:r>
              <a:rPr b="1" dirty="0" sz="2800" lang="fa-IR">
                <a:solidFill>
                  <a:srgbClr val="FF0000"/>
                </a:solidFill>
                <a:cs typeface="2  Kamran Outline" panose="00000400000000000000" pitchFamily="2" charset="-78"/>
              </a:rPr>
              <a:t>:</a:t>
            </a:r>
          </a:p>
          <a:p>
            <a:pPr algn="r" indent="0" marL="0" rtl="1">
              <a:buNone/>
            </a:pPr>
            <a:r>
              <a:rPr b="1" dirty="0" sz="2800" lang="fa-IR">
                <a:solidFill>
                  <a:schemeClr val="bg1"/>
                </a:solidFill>
                <a:cs typeface="2  Kamran" panose="00000400000000000000" pitchFamily="2" charset="-78"/>
              </a:rPr>
              <a:t> اصولا  پولا نزاس وابستگي دولت به طبقات را برحسب وابستگي ساختاري تحليل مي کند نه بر حسب پيوند شخصي بين مقامات سياسي و افراد حکومتي از يک سو و صاحبان سرمايه از سوي ديگر.</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وي معتقد است به رغم اين که دولت معاصر رسما و در ظاهر از نهادهاي اقتصادي توليد جدا است ولي به واسطه حفظ يکپارچگي جامعه سرمايه داري و حفاظت از ماهيت طبقاتي آن اساسا در خدمت انباشت سرمايه وحفظ نظام سرمايه داري است و اصلي ترين مساله در وضعيت «ساختاري» دولت است که جايگاه آن را به عنوان خادم سرمايه داري تضمين مي کند.</a:t>
            </a:r>
          </a:p>
          <a:p>
            <a:endParaRPr dirty="0" lang="en-US"/>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14" presetSubtype="10">
                                  <p:stCondLst>
                                    <p:cond delay="0"/>
                                  </p:stCondLst>
                                  <p:childTnLst>
                                    <p:set>
                                      <p:cBhvr>
                                        <p:cTn dur="1" fill="hold" id="6">
                                          <p:stCondLst>
                                            <p:cond delay="0"/>
                                          </p:stCondLst>
                                        </p:cTn>
                                        <p:tgtEl>
                                          <p:spTgt spid="1048703">
                                            <p:txEl>
                                              <p:pRg st="0" end="0"/>
                                            </p:txEl>
                                          </p:spTgt>
                                        </p:tgtEl>
                                        <p:attrNameLst>
                                          <p:attrName>style.visibility</p:attrName>
                                        </p:attrNameLst>
                                      </p:cBhvr>
                                      <p:to>
                                        <p:strVal val="visible"/>
                                      </p:to>
                                    </p:set>
                                    <p:animEffect transition="in" filter="randombar(horizontal)">
                                      <p:cBhvr>
                                        <p:cTn dur="500" id="7"/>
                                        <p:tgtEl>
                                          <p:spTgt spid="1048703">
                                            <p:txEl>
                                              <p:pRg st="0" end="0"/>
                                            </p:txEl>
                                          </p:spTgt>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14" presetSubtype="10">
                                  <p:stCondLst>
                                    <p:cond delay="0"/>
                                  </p:stCondLst>
                                  <p:childTnLst>
                                    <p:set>
                                      <p:cBhvr>
                                        <p:cTn dur="1" fill="hold" id="11">
                                          <p:stCondLst>
                                            <p:cond delay="0"/>
                                          </p:stCondLst>
                                        </p:cTn>
                                        <p:tgtEl>
                                          <p:spTgt spid="1048703">
                                            <p:txEl>
                                              <p:pRg st="1" end="1"/>
                                            </p:txEl>
                                          </p:spTgt>
                                        </p:tgtEl>
                                        <p:attrNameLst>
                                          <p:attrName>style.visibility</p:attrName>
                                        </p:attrNameLst>
                                      </p:cBhvr>
                                      <p:to>
                                        <p:strVal val="visible"/>
                                      </p:to>
                                    </p:set>
                                    <p:animEffect transition="in" filter="randombar(horizontal)">
                                      <p:cBhvr>
                                        <p:cTn dur="500" id="12"/>
                                        <p:tgtEl>
                                          <p:spTgt spid="104870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0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45" name=""/>
        <p:cNvGrpSpPr/>
        <p:nvPr/>
      </p:nvGrpSpPr>
      <p:grpSpPr>
        <a:xfrm>
          <a:off x="0" y="0"/>
          <a:ext cx="0" cy="0"/>
          <a:chOff x="0" y="0"/>
          <a:chExt cx="0" cy="0"/>
        </a:xfrm>
      </p:grpSpPr>
      <p:sp>
        <p:nvSpPr>
          <p:cNvPr id="1048707" name="Content Placeholder 2"/>
          <p:cNvSpPr>
            <a:spLocks noGrp="1"/>
          </p:cNvSpPr>
          <p:nvPr>
            <p:ph idx="1"/>
          </p:nvPr>
        </p:nvSpPr>
        <p:spPr>
          <a:xfrm>
            <a:off x="629587" y="359764"/>
            <a:ext cx="10583056" cy="6056026"/>
          </a:xfrm>
        </p:spPr>
        <p:txBody>
          <a:bodyPr>
            <a:noAutofit/>
          </a:bodyPr>
          <a:p>
            <a:pPr algn="r" indent="0" marL="0" rtl="1">
              <a:buNone/>
            </a:pPr>
            <a:r>
              <a:rPr b="1" dirty="0" sz="2800" lang="fa-IR">
                <a:solidFill>
                  <a:schemeClr val="bg1"/>
                </a:solidFill>
                <a:cs typeface="2  Kamran" panose="00000400000000000000" pitchFamily="2" charset="-78"/>
              </a:rPr>
              <a:t>پولا نزاس ساختارگرايي سفت وسخت آلتوسر را تعديل کرد و آن را با نقش «کارگزار» يا به عبارتي مبارز طبقاتي پيوند داد.</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در نهايت وي دولت را درون يک ساخت اقتصادي معين سلطه طبقه مسلط اقتصادي در يک ساخت سياسي و به صورت قدرت سياسي و در سطح ايدئولوژيک به صورتي هژموني ايدئولوژيک معرفي مي نماياند.</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«پولا نزاس از امکان جدايي مالکيت اقتصادي وسايل توليد و کنترل آنها به ويژه در سرمايه داري انحصار پيشرفته سخن گفته است با پيشرفت فرايند تمرکز و انباشت سرمايه و پيدايش سرمايه داري انحصاري، کنترل عملي مديران بر وسايل توليد، (بدون مالکيت اقتصادي) افزايش مي يابد.»</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در نهايت مکتب اصالت ساخت به ويژه در فرانسه عمدتا با ساخت انديشه و زبان سروکار داشته است که هدف آن کشف ساخت ها از روي زبان و انديشه مردم است.</a:t>
            </a:r>
            <a:endParaRPr b="1" dirty="0" sz="2800" lang="en-US">
              <a:solidFill>
                <a:schemeClr val="bg1"/>
              </a:solidFill>
              <a:cs typeface="2  Kamran" panose="00000400000000000000" pitchFamily="2" charset="-78"/>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31" presetSubtype="0">
                                  <p:stCondLst>
                                    <p:cond delay="0"/>
                                  </p:stCondLst>
                                  <p:childTnLst>
                                    <p:set>
                                      <p:cBhvr>
                                        <p:cTn dur="1" fill="hold" id="6">
                                          <p:stCondLst>
                                            <p:cond delay="0"/>
                                          </p:stCondLst>
                                        </p:cTn>
                                        <p:tgtEl>
                                          <p:spTgt spid="1048707">
                                            <p:txEl>
                                              <p:pRg st="0" end="0"/>
                                            </p:txEl>
                                          </p:spTgt>
                                        </p:tgtEl>
                                        <p:attrNameLst>
                                          <p:attrName>style.visibility</p:attrName>
                                        </p:attrNameLst>
                                      </p:cBhvr>
                                      <p:to>
                                        <p:strVal val="visible"/>
                                      </p:to>
                                    </p:set>
                                    <p:anim calcmode="lin" valueType="num">
                                      <p:cBhvr>
                                        <p:cTn dur="1000" fill="hold" id="7"/>
                                        <p:tgtEl>
                                          <p:spTgt spid="1048707">
                                            <p:txEl>
                                              <p:pRg st="0" end="0"/>
                                            </p:txEl>
                                          </p:spTgt>
                                        </p:tgtEl>
                                        <p:attrNameLst>
                                          <p:attrName>ppt_w</p:attrName>
                                        </p:attrNameLst>
                                      </p:cBhvr>
                                      <p:tavLst>
                                        <p:tav tm="0">
                                          <p:val>
                                            <p:fltVal val="0.0"/>
                                          </p:val>
                                        </p:tav>
                                        <p:tav tm="100000">
                                          <p:val>
                                            <p:strVal val="#ppt_w"/>
                                          </p:val>
                                        </p:tav>
                                      </p:tavLst>
                                    </p:anim>
                                    <p:anim calcmode="lin" valueType="num">
                                      <p:cBhvr>
                                        <p:cTn dur="1000" fill="hold" id="8"/>
                                        <p:tgtEl>
                                          <p:spTgt spid="1048707">
                                            <p:txEl>
                                              <p:pRg st="0" end="0"/>
                                            </p:txEl>
                                          </p:spTgt>
                                        </p:tgtEl>
                                        <p:attrNameLst>
                                          <p:attrName>ppt_h</p:attrName>
                                        </p:attrNameLst>
                                      </p:cBhvr>
                                      <p:tavLst>
                                        <p:tav tm="0">
                                          <p:val>
                                            <p:fltVal val="0.0"/>
                                          </p:val>
                                        </p:tav>
                                        <p:tav tm="100000">
                                          <p:val>
                                            <p:strVal val="#ppt_h"/>
                                          </p:val>
                                        </p:tav>
                                      </p:tavLst>
                                    </p:anim>
                                    <p:anim calcmode="lin" valueType="num">
                                      <p:cBhvr>
                                        <p:cTn dur="1000" fill="hold" id="9"/>
                                        <p:tgtEl>
                                          <p:spTgt spid="1048707">
                                            <p:txEl>
                                              <p:pRg st="0" end="0"/>
                                            </p:txEl>
                                          </p:spTgt>
                                        </p:tgtEl>
                                        <p:attrNameLst>
                                          <p:attrName>style.rotation</p:attrName>
                                        </p:attrNameLst>
                                      </p:cBhvr>
                                      <p:tavLst>
                                        <p:tav tm="0">
                                          <p:val>
                                            <p:fltVal val="90.0"/>
                                          </p:val>
                                        </p:tav>
                                        <p:tav tm="100000">
                                          <p:val>
                                            <p:fltVal val="0.0"/>
                                          </p:val>
                                        </p:tav>
                                      </p:tavLst>
                                    </p:anim>
                                    <p:animEffect transition="in" filter="fade">
                                      <p:cBhvr>
                                        <p:cTn dur="1000" id="10"/>
                                        <p:tgtEl>
                                          <p:spTgt spid="10487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07"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48" name=""/>
        <p:cNvGrpSpPr/>
        <p:nvPr/>
      </p:nvGrpSpPr>
      <p:grpSpPr>
        <a:xfrm>
          <a:off x="0" y="0"/>
          <a:ext cx="0" cy="0"/>
          <a:chOff x="0" y="0"/>
          <a:chExt cx="0" cy="0"/>
        </a:xfrm>
      </p:grpSpPr>
      <p:sp>
        <p:nvSpPr>
          <p:cNvPr id="1048711" name="Content Placeholder 2"/>
          <p:cNvSpPr>
            <a:spLocks noGrp="1"/>
          </p:cNvSpPr>
          <p:nvPr>
            <p:ph idx="1"/>
          </p:nvPr>
        </p:nvSpPr>
        <p:spPr>
          <a:xfrm>
            <a:off x="899410" y="685801"/>
            <a:ext cx="10448144" cy="4965492"/>
          </a:xfrm>
        </p:spPr>
        <p:txBody>
          <a:bodyPr>
            <a:normAutofit/>
          </a:bodyPr>
          <a:p>
            <a:pPr algn="r" indent="0" marL="0" rtl="1">
              <a:buNone/>
            </a:pPr>
            <a:r>
              <a:rPr b="1" dirty="0" sz="2800" lang="fa-IR">
                <a:solidFill>
                  <a:schemeClr val="bg1"/>
                </a:solidFill>
                <a:cs typeface="2  Kamran" panose="00000400000000000000" pitchFamily="2" charset="-78"/>
              </a:rPr>
              <a:t>روزا لوکزامبورگ (به </a:t>
            </a:r>
            <a:r>
              <a:rPr b="1" dirty="0" sz="2800" lang="fa-IR">
                <a:solidFill>
                  <a:schemeClr val="bg1"/>
                </a:solidFill>
                <a:cs typeface="2  Kamran" panose="00000400000000000000" pitchFamily="2" charset="-78"/>
                <a:hlinkClick r:id="rId1" tooltip="زبان لهستانی"/>
              </a:rPr>
              <a:t>لهستانی</a:t>
            </a:r>
            <a:r>
              <a:rPr b="1" dirty="0" sz="2800" lang="fa-IR">
                <a:solidFill>
                  <a:schemeClr val="bg1"/>
                </a:solidFill>
                <a:cs typeface="2  Kamran" panose="00000400000000000000" pitchFamily="2" charset="-78"/>
              </a:rPr>
              <a:t>: </a:t>
            </a:r>
            <a:r>
              <a:rPr b="1" dirty="0" sz="2800" i="1" lang="en-US" err="1">
                <a:solidFill>
                  <a:schemeClr val="bg1"/>
                </a:solidFill>
                <a:cs typeface="2  Kamran" panose="00000400000000000000" pitchFamily="2" charset="-78"/>
              </a:rPr>
              <a:t>Róża</a:t>
            </a:r>
            <a:r>
              <a:rPr b="1" dirty="0" sz="2800" i="1" lang="en-US">
                <a:solidFill>
                  <a:schemeClr val="bg1"/>
                </a:solidFill>
                <a:cs typeface="2  Kamran" panose="00000400000000000000" pitchFamily="2" charset="-78"/>
              </a:rPr>
              <a:t> </a:t>
            </a:r>
            <a:r>
              <a:rPr b="1" dirty="0" sz="2800" i="1" lang="en-US" err="1">
                <a:solidFill>
                  <a:schemeClr val="bg1"/>
                </a:solidFill>
                <a:cs typeface="2  Kamran" panose="00000400000000000000" pitchFamily="2" charset="-78"/>
              </a:rPr>
              <a:t>Luksemburg</a:t>
            </a:r>
            <a:r>
              <a:rPr b="1" dirty="0" sz="2800" lang="en-US">
                <a:solidFill>
                  <a:schemeClr val="bg1"/>
                </a:solidFill>
                <a:cs typeface="2  Kamran" panose="00000400000000000000" pitchFamily="2" charset="-78"/>
              </a:rPr>
              <a:t>) ‏ (</a:t>
            </a:r>
            <a:r>
              <a:rPr b="1" dirty="0" sz="2800" lang="fa-IR">
                <a:solidFill>
                  <a:schemeClr val="bg1"/>
                </a:solidFill>
                <a:cs typeface="2  Kamran" panose="00000400000000000000" pitchFamily="2" charset="-78"/>
              </a:rPr>
              <a:t>۱۸۷۰ – ۱۹۱۹) انقلابی و </a:t>
            </a:r>
            <a:r>
              <a:rPr b="1" dirty="0" sz="2800" lang="fa-IR">
                <a:solidFill>
                  <a:schemeClr val="bg1"/>
                </a:solidFill>
                <a:cs typeface="2  Kamran" panose="00000400000000000000" pitchFamily="2" charset="-78"/>
                <a:hlinkClick r:id="rId2" tooltip="لیدر"/>
              </a:rPr>
              <a:t>لیدر</a:t>
            </a:r>
            <a:r>
              <a:rPr b="1" dirty="0" sz="2800" lang="fa-IR">
                <a:solidFill>
                  <a:schemeClr val="bg1"/>
                </a:solidFill>
                <a:cs typeface="2  Kamran" panose="00000400000000000000" pitchFamily="2" charset="-78"/>
              </a:rPr>
              <a:t> </a:t>
            </a:r>
            <a:r>
              <a:rPr b="1" dirty="0" sz="2800" lang="fa-IR">
                <a:solidFill>
                  <a:schemeClr val="bg1"/>
                </a:solidFill>
                <a:cs typeface="2  Kamran" panose="00000400000000000000" pitchFamily="2" charset="-78"/>
                <a:hlinkClick r:id="rId3" tooltip="سوسیالیست"/>
              </a:rPr>
              <a:t>سوسیالیست</a:t>
            </a:r>
            <a:r>
              <a:rPr b="1" dirty="0" sz="2800" lang="fa-IR">
                <a:solidFill>
                  <a:schemeClr val="bg1"/>
                </a:solidFill>
                <a:cs typeface="2  Kamran" panose="00000400000000000000" pitchFamily="2" charset="-78"/>
              </a:rPr>
              <a:t> و </a:t>
            </a:r>
            <a:r>
              <a:rPr b="1" dirty="0" sz="2800" lang="fa-IR">
                <a:solidFill>
                  <a:schemeClr val="bg1"/>
                </a:solidFill>
                <a:cs typeface="2  Kamran" panose="00000400000000000000" pitchFamily="2" charset="-78"/>
                <a:hlinkClick r:id="rId4" tooltip="کمونیست"/>
              </a:rPr>
              <a:t>کمونیست</a:t>
            </a:r>
            <a:r>
              <a:rPr b="1" dirty="0" sz="2800" lang="fa-IR">
                <a:solidFill>
                  <a:schemeClr val="bg1"/>
                </a:solidFill>
                <a:cs typeface="2  Kamran" panose="00000400000000000000" pitchFamily="2" charset="-78"/>
              </a:rPr>
              <a:t> </a:t>
            </a:r>
            <a:r>
              <a:rPr b="1" dirty="0" sz="2800" lang="fa-IR">
                <a:solidFill>
                  <a:schemeClr val="bg1"/>
                </a:solidFill>
                <a:cs typeface="2  Kamran" panose="00000400000000000000" pitchFamily="2" charset="-78"/>
                <a:hlinkClick r:id="rId5" tooltip="آلمان"/>
              </a:rPr>
              <a:t>آلمانی</a:t>
            </a:r>
            <a:r>
              <a:rPr b="1" dirty="0" sz="2800" lang="fa-IR">
                <a:solidFill>
                  <a:schemeClr val="bg1"/>
                </a:solidFill>
                <a:cs typeface="2  Kamran" panose="00000400000000000000" pitchFamily="2" charset="-78"/>
              </a:rPr>
              <a:t> و لهستانی‌تبار بود. او از مهم‌ترین چهره‌های سوسیالیستی در آغاز </a:t>
            </a:r>
            <a:r>
              <a:rPr b="1" dirty="0" sz="2800" lang="fa-IR">
                <a:solidFill>
                  <a:schemeClr val="bg1"/>
                </a:solidFill>
                <a:cs typeface="2  Kamran" panose="00000400000000000000" pitchFamily="2" charset="-78"/>
                <a:hlinkClick r:id="rId6" tooltip="قرن بیستم"/>
              </a:rPr>
              <a:t>قرن بیستم</a:t>
            </a:r>
            <a:r>
              <a:rPr b="1" dirty="0" sz="2800" lang="fa-IR">
                <a:solidFill>
                  <a:schemeClr val="bg1"/>
                </a:solidFill>
                <a:cs typeface="2  Kamran" panose="00000400000000000000" pitchFamily="2" charset="-78"/>
              </a:rPr>
              <a:t> بود. او از اصلی‌ترین بنیان‌گذاران </a:t>
            </a:r>
            <a:r>
              <a:rPr b="1" dirty="0" sz="2800" lang="fa-IR">
                <a:solidFill>
                  <a:schemeClr val="bg1"/>
                </a:solidFill>
                <a:cs typeface="2  Kamran" panose="00000400000000000000" pitchFamily="2" charset="-78"/>
                <a:hlinkClick r:id="rId7" tooltip="حزب سوسیال دموکرات پادشاهی لهستان (صفحه وجود ندارد)"/>
              </a:rPr>
              <a:t>حزب سوسیال دموکرات پادشاهی لهستان</a:t>
            </a:r>
            <a:r>
              <a:rPr b="1" dirty="0" sz="2800" lang="fa-IR">
                <a:solidFill>
                  <a:schemeClr val="bg1"/>
                </a:solidFill>
                <a:cs typeface="2  Kamran" panose="00000400000000000000" pitchFamily="2" charset="-78"/>
              </a:rPr>
              <a:t> و </a:t>
            </a:r>
            <a:r>
              <a:rPr b="1" dirty="0" sz="2800" lang="fa-IR">
                <a:solidFill>
                  <a:schemeClr val="bg1"/>
                </a:solidFill>
                <a:cs typeface="2  Kamran" panose="00000400000000000000" pitchFamily="2" charset="-78"/>
                <a:hlinkClick r:id="rId8" tooltip="اتحادیه اسپارتاکیست (صفحه وجود ندارد)"/>
              </a:rPr>
              <a:t>اتحادیه اسپارتاکیست</a:t>
            </a:r>
            <a:r>
              <a:rPr b="1" dirty="0" sz="2800" lang="fa-IR">
                <a:solidFill>
                  <a:schemeClr val="bg1"/>
                </a:solidFill>
                <a:cs typeface="2  Kamran" panose="00000400000000000000" pitchFamily="2" charset="-78"/>
              </a:rPr>
              <a:t> (بعدها:</a:t>
            </a:r>
            <a:r>
              <a:rPr b="1" dirty="0" sz="2800" lang="fa-IR">
                <a:solidFill>
                  <a:schemeClr val="bg1"/>
                </a:solidFill>
                <a:cs typeface="2  Kamran" panose="00000400000000000000" pitchFamily="2" charset="-78"/>
                <a:hlinkClick r:id="rId9" tooltip="حزب کمونیست آلمان"/>
              </a:rPr>
              <a:t>حزب کمونیست آلمان</a:t>
            </a:r>
            <a:r>
              <a:rPr b="1" dirty="0" sz="2800" lang="fa-IR">
                <a:solidFill>
                  <a:schemeClr val="bg1"/>
                </a:solidFill>
                <a:cs typeface="2  Kamran" panose="00000400000000000000" pitchFamily="2" charset="-78"/>
              </a:rPr>
              <a:t>) بود.</a:t>
            </a:r>
          </a:p>
          <a:p>
            <a:pPr algn="r" indent="0" marL="0" rtl="1">
              <a:buNone/>
            </a:pPr>
            <a:r>
              <a:rPr b="1" dirty="0" sz="2800" lang="fa-IR">
                <a:solidFill>
                  <a:schemeClr val="bg1"/>
                </a:solidFill>
                <a:cs typeface="2  Kamran" panose="00000400000000000000" pitchFamily="2" charset="-78"/>
              </a:rPr>
              <a:t>به سال ۱۹۱۹ در پی یک </a:t>
            </a:r>
            <a:r>
              <a:rPr b="1" dirty="0" sz="2800" lang="fa-IR">
                <a:solidFill>
                  <a:schemeClr val="bg1"/>
                </a:solidFill>
                <a:cs typeface="2  Kamran" panose="00000400000000000000" pitchFamily="2" charset="-78"/>
                <a:hlinkClick r:id="rId10" tooltip="شورش"/>
              </a:rPr>
              <a:t>شورش</a:t>
            </a:r>
            <a:r>
              <a:rPr b="1" dirty="0" sz="2800" lang="fa-IR">
                <a:solidFill>
                  <a:schemeClr val="bg1"/>
                </a:solidFill>
                <a:cs typeface="2  Kamran" panose="00000400000000000000" pitchFamily="2" charset="-78"/>
              </a:rPr>
              <a:t> ناموفق، توسط دولت آلمان دست‌گیر و به هم‌راه دیگر رهبران حزب کمونیست آلمان از جمله </a:t>
            </a:r>
            <a:r>
              <a:rPr b="1" dirty="0" sz="2800" lang="fa-IR">
                <a:solidFill>
                  <a:schemeClr val="bg1"/>
                </a:solidFill>
                <a:cs typeface="2  Kamran" panose="00000400000000000000" pitchFamily="2" charset="-78"/>
                <a:hlinkClick r:id="rId11" tooltip="کارل لیبکنشت"/>
              </a:rPr>
              <a:t>کارل لیبکنِشْت</a:t>
            </a:r>
            <a:r>
              <a:rPr b="1" dirty="0" sz="2800" lang="fa-IR">
                <a:solidFill>
                  <a:schemeClr val="bg1"/>
                </a:solidFill>
                <a:cs typeface="2  Kamran" panose="00000400000000000000" pitchFamily="2" charset="-78"/>
              </a:rPr>
              <a:t>، </a:t>
            </a:r>
            <a:r>
              <a:rPr b="1" dirty="0" sz="2800" lang="fa-IR" smtClean="0">
                <a:solidFill>
                  <a:schemeClr val="bg1"/>
                </a:solidFill>
                <a:cs typeface="2  Kamran" panose="00000400000000000000" pitchFamily="2" charset="-78"/>
                <a:hlinkClick r:id="rId12" tooltip="تیرباران"/>
              </a:rPr>
              <a:t>تیرباران</a:t>
            </a:r>
            <a:r>
              <a:rPr b="1" dirty="0" sz="2800" lang="fa-IR" smtClean="0">
                <a:solidFill>
                  <a:schemeClr val="bg1"/>
                </a:solidFill>
                <a:cs typeface="2  Kamran" panose="00000400000000000000" pitchFamily="2" charset="-78"/>
              </a:rPr>
              <a:t>شد.لوکزامبورگ </a:t>
            </a:r>
            <a:r>
              <a:rPr b="1" dirty="0" sz="2800" lang="fa-IR">
                <a:solidFill>
                  <a:schemeClr val="bg1"/>
                </a:solidFill>
                <a:cs typeface="2  Kamran" panose="00000400000000000000" pitchFamily="2" charset="-78"/>
              </a:rPr>
              <a:t>و لیبکنشت از چهره‌های محبوب نزد اکثر سوسیالیست‌ها و کمونیست‌ها هستند.</a:t>
            </a:r>
          </a:p>
          <a:p>
            <a:pPr algn="r" indent="0" marL="0" rtl="1">
              <a:buNone/>
            </a:pPr>
            <a:r>
              <a:rPr b="1" dirty="0" sz="2800" lang="fa-IR">
                <a:solidFill>
                  <a:schemeClr val="bg1"/>
                </a:solidFill>
                <a:cs typeface="2  Kamran" panose="00000400000000000000" pitchFamily="2" charset="-78"/>
              </a:rPr>
              <a:t>آرای او مکتبی را شکل داد که به </a:t>
            </a:r>
            <a:r>
              <a:rPr b="1" dirty="0" sz="2800" lang="fa-IR">
                <a:solidFill>
                  <a:schemeClr val="bg1"/>
                </a:solidFill>
                <a:cs typeface="2  Kamran" panose="00000400000000000000" pitchFamily="2" charset="-78"/>
                <a:hlinkClick r:id="rId13" tooltip="لوکزامبورگیسم"/>
              </a:rPr>
              <a:t>لوکزامبورگیسم</a:t>
            </a:r>
            <a:r>
              <a:rPr b="1" dirty="0" sz="2800" lang="fa-IR">
                <a:solidFill>
                  <a:schemeClr val="bg1"/>
                </a:solidFill>
                <a:cs typeface="2  Kamran" panose="00000400000000000000" pitchFamily="2" charset="-78"/>
              </a:rPr>
              <a:t> مشهور است</a:t>
            </a:r>
            <a:r>
              <a:rPr b="1" dirty="0" sz="2800" lang="fa-IR" smtClean="0">
                <a:solidFill>
                  <a:schemeClr val="bg1"/>
                </a:solidFill>
                <a:cs typeface="2  Kamran" panose="00000400000000000000" pitchFamily="2" charset="-78"/>
              </a:rPr>
              <a:t>. در ادامه به یکی از جنبش های او اشاره می کنیم</a:t>
            </a:r>
            <a:endParaRPr b="1" dirty="0" sz="2800" lang="fa-IR">
              <a:solidFill>
                <a:schemeClr val="bg1"/>
              </a:solidFill>
              <a:cs typeface="2  Kamran" panose="00000400000000000000" pitchFamily="2" charset="-78"/>
            </a:endParaRPr>
          </a:p>
          <a:p>
            <a:endParaRPr dirty="0"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51" name=""/>
        <p:cNvGrpSpPr/>
        <p:nvPr/>
      </p:nvGrpSpPr>
      <p:grpSpPr>
        <a:xfrm>
          <a:off x="0" y="0"/>
          <a:ext cx="0" cy="0"/>
          <a:chOff x="0" y="0"/>
          <a:chExt cx="0" cy="0"/>
        </a:xfrm>
      </p:grpSpPr>
      <p:sp>
        <p:nvSpPr>
          <p:cNvPr id="1048715" name="Content Placeholder 2"/>
          <p:cNvSpPr>
            <a:spLocks noGrp="1"/>
          </p:cNvSpPr>
          <p:nvPr>
            <p:ph idx="1"/>
          </p:nvPr>
        </p:nvSpPr>
        <p:spPr>
          <a:xfrm>
            <a:off x="1214203" y="251086"/>
            <a:ext cx="9863528" cy="5085413"/>
          </a:xfrm>
        </p:spPr>
        <p:txBody>
          <a:bodyPr>
            <a:normAutofit/>
          </a:bodyPr>
          <a:p>
            <a:pPr algn="r" indent="0" marL="0" rtl="1">
              <a:buNone/>
            </a:pPr>
            <a:r>
              <a:rPr b="1" dirty="0" sz="4400" lang="fa-IR">
                <a:solidFill>
                  <a:srgbClr val="FF0000"/>
                </a:solidFill>
                <a:cs typeface="2  Kamran Outline" panose="00000400000000000000" pitchFamily="2" charset="-78"/>
              </a:rPr>
              <a:t>جنبش پرولتری زنان</a:t>
            </a:r>
          </a:p>
          <a:p>
            <a:pPr algn="r" indent="0" marL="0" rtl="1">
              <a:buNone/>
            </a:pPr>
            <a:endParaRPr b="1" dirty="0" sz="2800" lang="fa-IR">
              <a:solidFill>
                <a:schemeClr val="bg1"/>
              </a:solidFill>
              <a:cs typeface="2  Kamran" panose="00000400000000000000" pitchFamily="2" charset="-78"/>
            </a:endParaRPr>
          </a:p>
          <a:p>
            <a:pPr algn="r" indent="0" marL="0" rtl="1">
              <a:buNone/>
            </a:pPr>
            <a:r>
              <a:rPr b="1" dirty="0" sz="2800" lang="fa-IR">
                <a:solidFill>
                  <a:schemeClr val="bg1"/>
                </a:solidFill>
                <a:cs typeface="2  Kamran" panose="00000400000000000000" pitchFamily="2" charset="-78"/>
              </a:rPr>
              <a:t>این جنبش در ابتدا کار خود را با خواست حق کار و حق رای و همچنین خواست برخورداری از شرایط کاری مناسب آغاز کرد. در این راه مطالباتش را با بقیه جنبش های زنان به اشتراک گذاشت و در نتیجه بسیاری از زنان کارگر را به تشکل های مختلف زنان جذب کرد. اما با ظهور ارتجاع پس از سال 1848 جنبش بورژوایی زنان تمام این خواست‌ها را کنار گذاشت و به جدایی ضروری و تولد جنبش پرولتری زنان انجامید.</a:t>
            </a:r>
            <a:endParaRPr b="1" dirty="0" sz="2800" lang="en-US">
              <a:solidFill>
                <a:schemeClr val="bg1"/>
              </a:solidFill>
              <a:cs typeface="2  Kamran" panose="00000400000000000000" pitchFamily="2" charset="-78"/>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54" name=""/>
        <p:cNvGrpSpPr/>
        <p:nvPr/>
      </p:nvGrpSpPr>
      <p:grpSpPr>
        <a:xfrm>
          <a:off x="0" y="0"/>
          <a:ext cx="0" cy="0"/>
          <a:chOff x="0" y="0"/>
          <a:chExt cx="0" cy="0"/>
        </a:xfrm>
      </p:grpSpPr>
      <p:sp>
        <p:nvSpPr>
          <p:cNvPr id="1048719" name="Content Placeholder 2"/>
          <p:cNvSpPr>
            <a:spLocks noGrp="1"/>
          </p:cNvSpPr>
          <p:nvPr>
            <p:ph idx="1"/>
          </p:nvPr>
        </p:nvSpPr>
        <p:spPr>
          <a:xfrm>
            <a:off x="1274164" y="299804"/>
            <a:ext cx="9803567" cy="5861154"/>
          </a:xfrm>
        </p:spPr>
        <p:txBody>
          <a:bodyPr>
            <a:normAutofit fontScale="95000" lnSpcReduction="20000"/>
          </a:bodyPr>
          <a:p>
            <a:pPr algn="r" indent="0" marL="0" rtl="1">
              <a:buNone/>
            </a:pPr>
            <a:r>
              <a:rPr b="1" dirty="0" sz="4400" lang="fa-IR">
                <a:solidFill>
                  <a:srgbClr val="FF0000"/>
                </a:solidFill>
                <a:cs typeface="2  Kamran Outline" panose="00000400000000000000" pitchFamily="2" charset="-78"/>
              </a:rPr>
              <a:t>جنبش بورژوایی زنان</a:t>
            </a:r>
          </a:p>
          <a:p>
            <a:pPr algn="r" indent="0" marL="0" rtl="1">
              <a:buNone/>
            </a:pPr>
            <a:endParaRPr b="1" dirty="0" sz="2800" lang="fa-IR" smtClean="0">
              <a:solidFill>
                <a:schemeClr val="bg1"/>
              </a:solidFill>
              <a:cs typeface="2  Kamran" panose="00000400000000000000" pitchFamily="2" charset="-78"/>
            </a:endParaRPr>
          </a:p>
          <a:p>
            <a:pPr algn="r" indent="0" marL="0" rtl="1">
              <a:buNone/>
            </a:pPr>
            <a:r>
              <a:rPr b="1" dirty="0" sz="2800" lang="fa-IR" smtClean="0">
                <a:solidFill>
                  <a:schemeClr val="bg1"/>
                </a:solidFill>
                <a:cs typeface="2  Kamran" panose="00000400000000000000" pitchFamily="2" charset="-78"/>
              </a:rPr>
              <a:t>مارکسیسم </a:t>
            </a:r>
            <a:r>
              <a:rPr b="1" dirty="0" sz="2800" lang="fa-IR">
                <a:solidFill>
                  <a:schemeClr val="bg1"/>
                </a:solidFill>
                <a:cs typeface="2  Kamran" panose="00000400000000000000" pitchFamily="2" charset="-78"/>
              </a:rPr>
              <a:t>توضیح می دهد که ریشه سرکوب زنان نه در بیولوژی که در شرایط اجتماعی است. در ابتدا تقسیم کار بین زنان و مردان به وجود آمد اما این به معنی همزمانی آن با سرکوب زنان نیست. تا زمانیکه تولید مثل به شیوه اشتراکی صورت می‌گرفت، مردان و زنان از حقوق برابر و وضعیت مشابه برخوردار بودند.</a:t>
            </a:r>
          </a:p>
          <a:p>
            <a:pPr algn="r" indent="0" marL="0" rtl="1">
              <a:buNone/>
            </a:pPr>
            <a:endParaRPr b="1" dirty="0" sz="2800" lang="fa-IR">
              <a:solidFill>
                <a:schemeClr val="bg1"/>
              </a:solidFill>
              <a:cs typeface="2  Kamran" panose="00000400000000000000" pitchFamily="2" charset="-78"/>
            </a:endParaRPr>
          </a:p>
          <a:p>
            <a:pPr algn="r" indent="0" marL="0" rtl="1">
              <a:buNone/>
            </a:pPr>
            <a:r>
              <a:rPr b="1" dirty="0" sz="2800" lang="fa-IR">
                <a:solidFill>
                  <a:schemeClr val="bg1"/>
                </a:solidFill>
                <a:cs typeface="2  Kamran" panose="00000400000000000000" pitchFamily="2" charset="-78"/>
              </a:rPr>
              <a:t>این برابری با توانایی جامعه برای تولید محصول مازاد و به وجود آمدن "دارا و ندار" تغییر کرد. نیاز به دانستن وارث مشروع برای انتقال مالکیت زنان را مجبور به ورود به تک‌همسری کرد و آنان را اسیر خانه ساخت. در مقایسه با تمام جریانات فمینیستی که پدرسالاری را به عنوان منشا سرکوب زنان اعلام می کنند، نظریه مارکسیستی توضیح می دهد که سرمایه داری از ساختارهای پدرسالارانه برای منافع خود – یعنی برای حفظ کار ارزان و یا رایگان زنان با تقسیم طبقه کارگر بر اساس جنسیت و نژاد و غیره… - استفاده می کند.</a:t>
            </a:r>
          </a:p>
          <a:p>
            <a:endParaRPr dirty="0"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57" name=""/>
        <p:cNvGrpSpPr/>
        <p:nvPr/>
      </p:nvGrpSpPr>
      <p:grpSpPr>
        <a:xfrm>
          <a:off x="0" y="0"/>
          <a:ext cx="0" cy="0"/>
          <a:chOff x="0" y="0"/>
          <a:chExt cx="0" cy="0"/>
        </a:xfrm>
      </p:grpSpPr>
      <p:sp>
        <p:nvSpPr>
          <p:cNvPr id="1048723" name="Content Placeholder 2"/>
          <p:cNvSpPr>
            <a:spLocks noGrp="1"/>
          </p:cNvSpPr>
          <p:nvPr>
            <p:ph idx="1"/>
          </p:nvPr>
        </p:nvSpPr>
        <p:spPr>
          <a:xfrm>
            <a:off x="1124263" y="134912"/>
            <a:ext cx="9863528" cy="5621311"/>
          </a:xfrm>
        </p:spPr>
        <p:txBody>
          <a:bodyPr/>
          <a:p>
            <a:pPr algn="r" indent="0" marL="0" rtl="1">
              <a:buNone/>
            </a:pPr>
            <a:r>
              <a:rPr b="1" dirty="0" sz="2800" lang="fa-IR">
                <a:solidFill>
                  <a:schemeClr val="bg1"/>
                </a:solidFill>
                <a:cs typeface="2  Kamran" panose="00000400000000000000" pitchFamily="2" charset="-78"/>
              </a:rPr>
              <a:t>در این نظام برای اولین بار در تاریخ بشری پایگاه مادی برای برابری اقتصادی و اجتماعی کامل زنان و مردان به وجود آمده است. در جوامع طبقاتی گذشته، مانند عصر برده داری یا فئودالیسم، زنان بخشی از خانوارِ مردان بودند اما توسعه سرمایه داری این دستور الهی را باطل کرد. زنان در انقلاب بورژوایی نقش بسیار فعالی داشتند. شعارهای آزادی، حقوق بشر و برابری دقیقا بیانگر افکار و خواستهای میلیونها زن بود.</a:t>
            </a:r>
          </a:p>
          <a:p>
            <a:pPr algn="r" indent="0" marL="0" rtl="1">
              <a:buNone/>
            </a:pPr>
            <a:r>
              <a:rPr b="1" dirty="0" sz="2800" lang="fa-IR">
                <a:solidFill>
                  <a:schemeClr val="bg1"/>
                </a:solidFill>
                <a:cs typeface="2  Kamran" panose="00000400000000000000" pitchFamily="2" charset="-78"/>
              </a:rPr>
              <a:t>به اصطلاح اولین جنبش زنان اساسا جنبش بورژوایی زنان بود</a:t>
            </a:r>
            <a:r>
              <a:rPr dirty="0" lang="fa-IR"/>
              <a:t>. </a:t>
            </a:r>
            <a:endParaRPr dirty="0"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60" name=""/>
        <p:cNvGrpSpPr/>
        <p:nvPr/>
      </p:nvGrpSpPr>
      <p:grpSpPr>
        <a:xfrm>
          <a:off x="0" y="0"/>
          <a:ext cx="0" cy="0"/>
          <a:chOff x="0" y="0"/>
          <a:chExt cx="0" cy="0"/>
        </a:xfrm>
      </p:grpSpPr>
      <p:sp>
        <p:nvSpPr>
          <p:cNvPr id="1048727" name="Content Placeholder 2"/>
          <p:cNvSpPr>
            <a:spLocks noGrp="1"/>
          </p:cNvSpPr>
          <p:nvPr>
            <p:ph idx="1"/>
          </p:nvPr>
        </p:nvSpPr>
        <p:spPr>
          <a:xfrm>
            <a:off x="684211" y="685800"/>
            <a:ext cx="10543421" cy="5640049"/>
          </a:xfrm>
        </p:spPr>
        <p:txBody>
          <a:bodyPr>
            <a:noAutofit/>
          </a:bodyPr>
          <a:p>
            <a:pPr algn="r" indent="0" marL="0" rtl="1">
              <a:buNone/>
            </a:pPr>
            <a:r>
              <a:rPr b="1" dirty="0" sz="2800" lang="fa-IR">
                <a:solidFill>
                  <a:schemeClr val="bg1"/>
                </a:solidFill>
                <a:cs typeface="2  Kamran" panose="00000400000000000000" pitchFamily="2" charset="-78"/>
              </a:rPr>
              <a:t>مائو تسه تونگ (مائو زدونگ، یا مائو تسه دون نیز تلفظ می‌شود) تئوریسین </a:t>
            </a:r>
            <a:r>
              <a:rPr b="1" dirty="0" sz="2800" lang="fa-IR">
                <a:solidFill>
                  <a:schemeClr val="bg1"/>
                </a:solidFill>
                <a:cs typeface="2  Kamran" panose="00000400000000000000" pitchFamily="2" charset="-78"/>
                <a:hlinkClick r:id="rId1" tooltip="مارکسیسم لنینیسم"/>
              </a:rPr>
              <a:t>مارکسیسم لنینیسم</a:t>
            </a:r>
            <a:r>
              <a:rPr b="1" dirty="0" sz="2800" lang="fa-IR">
                <a:solidFill>
                  <a:schemeClr val="bg1"/>
                </a:solidFill>
                <a:cs typeface="2  Kamran" panose="00000400000000000000" pitchFamily="2" charset="-78"/>
              </a:rPr>
              <a:t> و سیاست‌مدار انقلابی </a:t>
            </a:r>
            <a:r>
              <a:rPr b="1" dirty="0" sz="2800" lang="fa-IR">
                <a:solidFill>
                  <a:schemeClr val="bg1"/>
                </a:solidFill>
                <a:cs typeface="2  Kamran" panose="00000400000000000000" pitchFamily="2" charset="-78"/>
                <a:hlinkClick r:id="rId2" tooltip="کمونیست"/>
              </a:rPr>
              <a:t>کمونیست</a:t>
            </a:r>
            <a:r>
              <a:rPr b="1" dirty="0" sz="2800" lang="fa-IR">
                <a:solidFill>
                  <a:schemeClr val="bg1"/>
                </a:solidFill>
                <a:cs typeface="2  Kamran" panose="00000400000000000000" pitchFamily="2" charset="-78"/>
              </a:rPr>
              <a:t> بود. وی</a:t>
            </a:r>
            <a:r>
              <a:rPr b="1" dirty="0" sz="2800" lang="fa-IR">
                <a:solidFill>
                  <a:schemeClr val="bg1"/>
                </a:solidFill>
                <a:cs typeface="2  Kamran" panose="00000400000000000000" pitchFamily="2" charset="-78"/>
                <a:hlinkClick r:id="rId3" tooltip="جمهوری خلق چین"/>
              </a:rPr>
              <a:t>جمهوری خلق چین</a:t>
            </a:r>
            <a:r>
              <a:rPr b="1" dirty="0" sz="2800" lang="fa-IR">
                <a:solidFill>
                  <a:schemeClr val="bg1"/>
                </a:solidFill>
                <a:cs typeface="2  Kamran" panose="00000400000000000000" pitchFamily="2" charset="-78"/>
              </a:rPr>
              <a:t> را در سال ۱۹۴۹ با شکست دادن نیروهای </a:t>
            </a:r>
            <a:r>
              <a:rPr b="1" dirty="0" sz="2800" lang="fa-IR">
                <a:solidFill>
                  <a:schemeClr val="bg1"/>
                </a:solidFill>
                <a:cs typeface="2  Kamran" panose="00000400000000000000" pitchFamily="2" charset="-78"/>
                <a:hlinkClick r:id="rId4" tooltip="چیانگ کای شک"/>
              </a:rPr>
              <a:t>چیانگ کای شک</a:t>
            </a:r>
            <a:r>
              <a:rPr b="1" dirty="0" sz="2800" lang="fa-IR">
                <a:solidFill>
                  <a:schemeClr val="bg1"/>
                </a:solidFill>
                <a:cs typeface="2  Kamran" panose="00000400000000000000" pitchFamily="2" charset="-78"/>
              </a:rPr>
              <a:t>، رئیس‌جمهور وقت چین بنیان گذاشت. او تا پایان عمر در راس حکومت </a:t>
            </a:r>
            <a:r>
              <a:rPr b="1" dirty="0" sz="2800" lang="fa-IR">
                <a:solidFill>
                  <a:schemeClr val="bg1"/>
                </a:solidFill>
                <a:cs typeface="2  Kamran" panose="00000400000000000000" pitchFamily="2" charset="-78"/>
                <a:hlinkClick r:id="rId3" tooltip="جمهوری خلق چین"/>
              </a:rPr>
              <a:t>جمهوری خلق چین</a:t>
            </a:r>
            <a:r>
              <a:rPr b="1" dirty="0" sz="2800" lang="fa-IR">
                <a:solidFill>
                  <a:schemeClr val="bg1"/>
                </a:solidFill>
                <a:cs typeface="2  Kamran" panose="00000400000000000000" pitchFamily="2" charset="-78"/>
              </a:rPr>
              <a:t> قرار داشت و این کشور </a:t>
            </a:r>
            <a:r>
              <a:rPr b="1" dirty="0" sz="2800" lang="fa-IR">
                <a:solidFill>
                  <a:schemeClr val="bg1"/>
                </a:solidFill>
                <a:cs typeface="2  Kamran" panose="00000400000000000000" pitchFamily="2" charset="-78"/>
                <a:hlinkClick r:id="rId5" tooltip="جهان چندمی (صفحه وجود ندارد)"/>
              </a:rPr>
              <a:t>جهان چندمی</a:t>
            </a:r>
            <a:r>
              <a:rPr b="1" dirty="0" sz="2800" lang="fa-IR">
                <a:solidFill>
                  <a:schemeClr val="bg1"/>
                </a:solidFill>
                <a:cs typeface="2  Kamran" panose="00000400000000000000" pitchFamily="2" charset="-78"/>
              </a:rPr>
              <a:t> را به یکی از مهم‌ترین کشورهای دنیا در </a:t>
            </a:r>
            <a:r>
              <a:rPr b="1" dirty="0" sz="2800" lang="fa-IR" smtClean="0">
                <a:solidFill>
                  <a:schemeClr val="bg1"/>
                </a:solidFill>
                <a:cs typeface="2  Kamran" panose="00000400000000000000" pitchFamily="2" charset="-78"/>
              </a:rPr>
              <a:t>عرصة</a:t>
            </a:r>
            <a:r>
              <a:rPr b="1" dirty="0" sz="2800" lang="fa-IR">
                <a:solidFill>
                  <a:schemeClr val="bg1"/>
                </a:solidFill>
                <a:cs typeface="2  Kamran" panose="00000400000000000000" pitchFamily="2" charset="-78"/>
              </a:rPr>
              <a:t> </a:t>
            </a:r>
            <a:r>
              <a:rPr b="1" dirty="0" sz="2800" lang="fa-IR">
                <a:solidFill>
                  <a:schemeClr val="bg1"/>
                </a:solidFill>
                <a:cs typeface="2  Kamran" panose="00000400000000000000" pitchFamily="2" charset="-78"/>
                <a:hlinkClick r:id="rId6" tooltip="سیاست"/>
              </a:rPr>
              <a:t>سیاست</a:t>
            </a:r>
            <a:r>
              <a:rPr b="1" dirty="0" sz="2800" lang="fa-IR">
                <a:solidFill>
                  <a:schemeClr val="bg1"/>
                </a:solidFill>
                <a:cs typeface="2  Kamran" panose="00000400000000000000" pitchFamily="2" charset="-78"/>
              </a:rPr>
              <a:t> و </a:t>
            </a:r>
            <a:r>
              <a:rPr b="1" dirty="0" sz="2800" lang="fa-IR">
                <a:solidFill>
                  <a:schemeClr val="bg1"/>
                </a:solidFill>
                <a:cs typeface="2  Kamran" panose="00000400000000000000" pitchFamily="2" charset="-78"/>
                <a:hlinkClick r:id="rId7" tooltip="اقتصاد"/>
              </a:rPr>
              <a:t>اقتصاد</a:t>
            </a:r>
            <a:r>
              <a:rPr b="1" dirty="0" sz="2800" lang="fa-IR">
                <a:solidFill>
                  <a:schemeClr val="bg1"/>
                </a:solidFill>
                <a:cs typeface="2  Kamran" panose="00000400000000000000" pitchFamily="2" charset="-78"/>
              </a:rPr>
              <a:t> تبدیل کرد گرچه روشهایی که وی در پیش گرفت مورد انتقاد برخی است. برداشت مائو از </a:t>
            </a:r>
            <a:r>
              <a:rPr b="1" dirty="0" sz="2800" lang="fa-IR">
                <a:solidFill>
                  <a:schemeClr val="bg1"/>
                </a:solidFill>
                <a:cs typeface="2  Kamran" panose="00000400000000000000" pitchFamily="2" charset="-78"/>
                <a:hlinkClick r:id="rId8" tooltip="مارکسیسم"/>
              </a:rPr>
              <a:t>مارکسیسم</a:t>
            </a:r>
            <a:r>
              <a:rPr b="1" dirty="0" sz="2800" lang="fa-IR">
                <a:solidFill>
                  <a:schemeClr val="bg1"/>
                </a:solidFill>
                <a:cs typeface="2  Kamran" panose="00000400000000000000" pitchFamily="2" charset="-78"/>
              </a:rPr>
              <a:t> که به نقش برجستهٔ دهقانان و روستائیان در </a:t>
            </a:r>
            <a:r>
              <a:rPr b="1" dirty="0" sz="2800" lang="fa-IR">
                <a:solidFill>
                  <a:schemeClr val="bg1"/>
                </a:solidFill>
                <a:cs typeface="2  Kamran" panose="00000400000000000000" pitchFamily="2" charset="-78"/>
                <a:hlinkClick r:id="rId9" tooltip="انقلاب کارگری (صفحه وجود ندارد)"/>
              </a:rPr>
              <a:t>انقلاب کارگری</a:t>
            </a:r>
            <a:r>
              <a:rPr b="1" dirty="0" sz="2800" lang="fa-IR">
                <a:solidFill>
                  <a:schemeClr val="bg1"/>
                </a:solidFill>
                <a:cs typeface="2  Kamran" panose="00000400000000000000" pitchFamily="2" charset="-78"/>
              </a:rPr>
              <a:t>ایمان داشت و بر اهمیت </a:t>
            </a:r>
            <a:r>
              <a:rPr b="1" dirty="0" sz="2800" lang="fa-IR">
                <a:solidFill>
                  <a:schemeClr val="bg1"/>
                </a:solidFill>
                <a:cs typeface="2  Kamran" panose="00000400000000000000" pitchFamily="2" charset="-78"/>
                <a:hlinkClick r:id="rId10" tooltip="فرهنگ"/>
              </a:rPr>
              <a:t>فرهنگ</a:t>
            </a:r>
            <a:r>
              <a:rPr b="1" dirty="0" sz="2800" lang="fa-IR">
                <a:solidFill>
                  <a:schemeClr val="bg1"/>
                </a:solidFill>
                <a:cs typeface="2  Kamran" panose="00000400000000000000" pitchFamily="2" charset="-78"/>
              </a:rPr>
              <a:t> به عنوان عنصری که می‌تواند بر </a:t>
            </a:r>
            <a:r>
              <a:rPr b="1" dirty="0" sz="2800" lang="fa-IR">
                <a:solidFill>
                  <a:schemeClr val="bg1"/>
                </a:solidFill>
                <a:cs typeface="2  Kamran" panose="00000400000000000000" pitchFamily="2" charset="-78"/>
                <a:hlinkClick r:id="rId11" tooltip="اقتصاد سوسیالیستی (صفحه وجود ندارد)"/>
              </a:rPr>
              <a:t>اقتصاد سوسیالیستی</a:t>
            </a:r>
            <a:r>
              <a:rPr b="1" dirty="0" sz="2800" lang="fa-IR">
                <a:solidFill>
                  <a:schemeClr val="bg1"/>
                </a:solidFill>
                <a:cs typeface="2  Kamran" panose="00000400000000000000" pitchFamily="2" charset="-78"/>
              </a:rPr>
              <a:t> تأثیر گذارد تأکید می‌کرد به </a:t>
            </a:r>
            <a:r>
              <a:rPr b="1" dirty="0" sz="2800" lang="fa-IR" smtClean="0">
                <a:solidFill>
                  <a:schemeClr val="bg1"/>
                </a:solidFill>
                <a:cs typeface="2  Kamran" panose="00000400000000000000" pitchFamily="2" charset="-78"/>
                <a:hlinkClick r:id="rId12" tooltip="مائوئیسم"/>
              </a:rPr>
              <a:t>مائوئیسم</a:t>
            </a:r>
            <a:r>
              <a:rPr baseline="30000" b="1" dirty="0" sz="2800" lang="fa-IR">
                <a:solidFill>
                  <a:schemeClr val="bg1"/>
                </a:solidFill>
                <a:cs typeface="2  Kamran" panose="00000400000000000000" pitchFamily="2" charset="-78"/>
              </a:rPr>
              <a:t> </a:t>
            </a:r>
            <a:r>
              <a:rPr b="1" dirty="0" sz="2800" lang="fa-IR" smtClean="0">
                <a:solidFill>
                  <a:schemeClr val="bg1"/>
                </a:solidFill>
                <a:cs typeface="2  Kamran" panose="00000400000000000000" pitchFamily="2" charset="-78"/>
              </a:rPr>
              <a:t>معروف </a:t>
            </a:r>
            <a:r>
              <a:rPr b="1" dirty="0" sz="2800" lang="fa-IR">
                <a:solidFill>
                  <a:schemeClr val="bg1"/>
                </a:solidFill>
                <a:cs typeface="2  Kamran" panose="00000400000000000000" pitchFamily="2" charset="-78"/>
              </a:rPr>
              <a:t>است، از سوی بسیاری از نیروهای مبارز در دنیا از جمله در </a:t>
            </a:r>
            <a:r>
              <a:rPr b="1" dirty="0" sz="2800" lang="fa-IR">
                <a:solidFill>
                  <a:schemeClr val="bg1"/>
                </a:solidFill>
                <a:cs typeface="2  Kamran" panose="00000400000000000000" pitchFamily="2" charset="-78"/>
                <a:hlinkClick r:id="rId13" tooltip="ایران"/>
              </a:rPr>
              <a:t>ایران</a:t>
            </a:r>
            <a:r>
              <a:rPr b="1" dirty="0" sz="2800" lang="fa-IR">
                <a:solidFill>
                  <a:schemeClr val="bg1"/>
                </a:solidFill>
                <a:cs typeface="2  Kamran" panose="00000400000000000000" pitchFamily="2" charset="-78"/>
              </a:rPr>
              <a:t> و </a:t>
            </a:r>
            <a:r>
              <a:rPr b="1" dirty="0" sz="2800" lang="fa-IR">
                <a:solidFill>
                  <a:schemeClr val="bg1"/>
                </a:solidFill>
                <a:cs typeface="2  Kamran" panose="00000400000000000000" pitchFamily="2" charset="-78"/>
                <a:hlinkClick r:id="rId14" tooltip="نپال"/>
              </a:rPr>
              <a:t>نپال</a:t>
            </a:r>
            <a:r>
              <a:rPr b="1" dirty="0" sz="2800" lang="fa-IR">
                <a:solidFill>
                  <a:schemeClr val="bg1"/>
                </a:solidFill>
                <a:cs typeface="2  Kamran" panose="00000400000000000000" pitchFamily="2" charset="-78"/>
              </a:rPr>
              <a:t> و </a:t>
            </a:r>
            <a:r>
              <a:rPr b="1" dirty="0" sz="2800" lang="fa-IR">
                <a:solidFill>
                  <a:schemeClr val="bg1"/>
                </a:solidFill>
                <a:cs typeface="2  Kamran" panose="00000400000000000000" pitchFamily="2" charset="-78"/>
                <a:hlinkClick r:id="rId15" tooltip="پرو"/>
              </a:rPr>
              <a:t>پرو</a:t>
            </a:r>
            <a:r>
              <a:rPr b="1" dirty="0" sz="2800" lang="fa-IR">
                <a:solidFill>
                  <a:schemeClr val="bg1"/>
                </a:solidFill>
                <a:cs typeface="2  Kamran" panose="00000400000000000000" pitchFamily="2" charset="-78"/>
              </a:rPr>
              <a:t> پیروی می‌شد. از او به عنوان یکی از تأثیرگذارترین و مهم‌ترین شخصیت‌های سیاسی دنیا در </a:t>
            </a:r>
            <a:r>
              <a:rPr b="1" dirty="0" sz="2800" lang="fa-IR">
                <a:solidFill>
                  <a:schemeClr val="bg1"/>
                </a:solidFill>
                <a:cs typeface="2  Kamran" panose="00000400000000000000" pitchFamily="2" charset="-78"/>
                <a:hlinkClick r:id="rId16" tooltip="قرن بیستم"/>
              </a:rPr>
              <a:t>قرن بیستم</a:t>
            </a:r>
            <a:r>
              <a:rPr b="1" dirty="0" sz="2800" lang="fa-IR">
                <a:solidFill>
                  <a:schemeClr val="bg1"/>
                </a:solidFill>
                <a:cs typeface="2  Kamran" panose="00000400000000000000" pitchFamily="2" charset="-78"/>
              </a:rPr>
              <a:t> نام برده می‌شود</a:t>
            </a:r>
            <a:endParaRPr b="1" dirty="0" sz="2800" lang="en-US">
              <a:solidFill>
                <a:schemeClr val="bg1"/>
              </a:solidFill>
              <a:cs typeface="2  Kamran" panose="00000400000000000000" pitchFamily="2" charset="-78"/>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63" name=""/>
        <p:cNvGrpSpPr/>
        <p:nvPr/>
      </p:nvGrpSpPr>
      <p:grpSpPr>
        <a:xfrm>
          <a:off x="0" y="0"/>
          <a:ext cx="0" cy="0"/>
          <a:chOff x="0" y="0"/>
          <a:chExt cx="0" cy="0"/>
        </a:xfrm>
      </p:grpSpPr>
      <p:sp>
        <p:nvSpPr>
          <p:cNvPr id="1048731" name="Title 1"/>
          <p:cNvSpPr>
            <a:spLocks noGrp="1"/>
          </p:cNvSpPr>
          <p:nvPr>
            <p:ph type="title"/>
          </p:nvPr>
        </p:nvSpPr>
        <p:spPr>
          <a:xfrm>
            <a:off x="1958376" y="290086"/>
            <a:ext cx="8534400" cy="1507067"/>
          </a:xfrm>
        </p:spPr>
        <p:txBody>
          <a:bodyPr>
            <a:normAutofit fontScale="90000"/>
          </a:bodyPr>
          <a:p>
            <a:pPr algn="ctr"/>
            <a:r>
              <a:rPr dirty="0" sz="4400" lang="fa-IR">
                <a:solidFill>
                  <a:srgbClr val="FF0000"/>
                </a:solidFill>
                <a:cs typeface="2  Kamran Outline" panose="00000400000000000000" pitchFamily="2" charset="-78"/>
              </a:rPr>
              <a:t>نقض اصول مارکسیسم در اقدامات مائو و لنین</a:t>
            </a:r>
            <a:r>
              <a:rPr dirty="0" lang="fa-IR"/>
              <a:t/>
            </a:r>
            <a:br>
              <a:rPr dirty="0" lang="fa-IR"/>
            </a:br>
            <a:endParaRPr dirty="0" lang="en-US"/>
          </a:p>
        </p:txBody>
      </p:sp>
      <p:sp>
        <p:nvSpPr>
          <p:cNvPr id="1048732" name="Content Placeholder 2"/>
          <p:cNvSpPr>
            <a:spLocks noGrp="1"/>
          </p:cNvSpPr>
          <p:nvPr>
            <p:ph idx="1"/>
          </p:nvPr>
        </p:nvSpPr>
        <p:spPr>
          <a:xfrm>
            <a:off x="494675" y="1499016"/>
            <a:ext cx="10762937" cy="5051686"/>
          </a:xfrm>
        </p:spPr>
        <p:txBody>
          <a:bodyPr>
            <a:noAutofit/>
          </a:bodyPr>
          <a:p>
            <a:pPr algn="r" indent="0" marL="0">
              <a:buNone/>
            </a:pPr>
            <a:r>
              <a:rPr b="1" dirty="0" sz="2800" lang="fa-IR">
                <a:solidFill>
                  <a:schemeClr val="bg1"/>
                </a:solidFill>
                <a:cs typeface="2  Kamran" panose="00000400000000000000" pitchFamily="2" charset="-78"/>
                <a:hlinkClick r:id="rId1" tooltip="مائو"/>
              </a:rPr>
              <a:t>مائو</a:t>
            </a:r>
            <a:r>
              <a:rPr b="1" dirty="0" sz="2800" lang="fa-IR">
                <a:solidFill>
                  <a:schemeClr val="bg1"/>
                </a:solidFill>
                <a:cs typeface="2  Kamran" panose="00000400000000000000" pitchFamily="2" charset="-78"/>
              </a:rPr>
              <a:t> به نوعی دیگر نیز تئوری </a:t>
            </a:r>
            <a:r>
              <a:rPr b="1" dirty="0" sz="2800" lang="fa-IR">
                <a:solidFill>
                  <a:schemeClr val="bg1"/>
                </a:solidFill>
                <a:cs typeface="2  Kamran" panose="00000400000000000000" pitchFamily="2" charset="-78"/>
                <a:hlinkClick r:id="rId2" tooltip="مارکسیست"/>
              </a:rPr>
              <a:t>مارکسیستی</a:t>
            </a:r>
            <a:r>
              <a:rPr b="1" dirty="0" sz="2800" lang="fa-IR">
                <a:solidFill>
                  <a:schemeClr val="bg1"/>
                </a:solidFill>
                <a:cs typeface="2  Kamran" panose="00000400000000000000" pitchFamily="2" charset="-78"/>
              </a:rPr>
              <a:t> تاریخ را نقض کرد. از نظر تئوری مارکسیستی، و لااقل از نظر شخص </a:t>
            </a:r>
            <a:r>
              <a:rPr b="1" dirty="0" sz="2800" lang="fa-IR">
                <a:solidFill>
                  <a:schemeClr val="bg1"/>
                </a:solidFill>
                <a:cs typeface="2  Kamran" panose="00000400000000000000" pitchFamily="2" charset="-78"/>
                <a:hlinkClick r:id="rId3" tooltip="کارل مارکس"/>
              </a:rPr>
              <a:t>مارکس</a:t>
            </a:r>
            <a:r>
              <a:rPr b="1" dirty="0" sz="2800" lang="fa-IR">
                <a:solidFill>
                  <a:schemeClr val="bg1"/>
                </a:solidFill>
                <a:cs typeface="2  Kamran" panose="00000400000000000000" pitchFamily="2" charset="-78"/>
              </a:rPr>
              <a:t>، طبقه کشاورز هر چند شرط اول و دوم انقلابی شدن یعنی استثمار شدگی و عدم مالکیت را دارند، شرط سوم را که تمرکز و همکاری و تفاهم و آگاهی به نیروی خویشتن باشد ندارند. لهذا طبقه کشاورز هیچ گاه ابتکار یک انقلاب را نمی تواند بر عهده بگیرد، حداکثر این است که احیانا در جامعه ای نیمه کشاورزی و نیمه صنعتی، طبقه کشاورز دنباله رو طبقه انقلابی </a:t>
            </a:r>
            <a:r>
              <a:rPr b="1" dirty="0" sz="2800" lang="fa-IR">
                <a:solidFill>
                  <a:schemeClr val="bg1"/>
                </a:solidFill>
                <a:cs typeface="2  Kamran" panose="00000400000000000000" pitchFamily="2" charset="-78"/>
                <a:hlinkClick r:id="rId4" tooltip="پرولتاریا"/>
              </a:rPr>
              <a:t>پرولتاریا</a:t>
            </a:r>
            <a:r>
              <a:rPr b="1" dirty="0" sz="2800" lang="fa-IR">
                <a:solidFill>
                  <a:schemeClr val="bg1"/>
                </a:solidFill>
                <a:cs typeface="2  Kamran" panose="00000400000000000000" pitchFamily="2" charset="-78"/>
              </a:rPr>
              <a:t> بشود، بلکه از نظر مارکس طبقه کشاورز "فرومایگانی با لذات ارتجاعی اند" و "مطلقا از هر گونه ابتکار انقلابی بی بهره اند".</a:t>
            </a:r>
            <a:endParaRPr b="1" dirty="0" sz="2800" lang="en-US">
              <a:solidFill>
                <a:schemeClr val="bg1"/>
              </a:solidFill>
              <a:cs typeface="2  Kamran" panose="00000400000000000000" pitchFamily="2" charset="-78"/>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66" name=""/>
        <p:cNvGrpSpPr/>
        <p:nvPr/>
      </p:nvGrpSpPr>
      <p:grpSpPr>
        <a:xfrm>
          <a:off x="0" y="0"/>
          <a:ext cx="0" cy="0"/>
          <a:chOff x="0" y="0"/>
          <a:chExt cx="0" cy="0"/>
        </a:xfrm>
      </p:grpSpPr>
      <p:sp>
        <p:nvSpPr>
          <p:cNvPr id="1048736" name="Content Placeholder 2"/>
          <p:cNvSpPr>
            <a:spLocks noGrp="1"/>
          </p:cNvSpPr>
          <p:nvPr>
            <p:ph idx="1"/>
          </p:nvPr>
        </p:nvSpPr>
        <p:spPr>
          <a:xfrm>
            <a:off x="974361" y="1495269"/>
            <a:ext cx="10403173" cy="4111052"/>
          </a:xfrm>
        </p:spPr>
        <p:txBody>
          <a:bodyPr>
            <a:noAutofit/>
          </a:bodyPr>
          <a:p>
            <a:pPr algn="r" indent="0" marL="0" rtl="1">
              <a:buNone/>
            </a:pPr>
            <a:r>
              <a:rPr b="1" dirty="0" sz="2800" lang="fa-IR">
                <a:solidFill>
                  <a:schemeClr val="bg1"/>
                </a:solidFill>
                <a:cs typeface="2  Kamran" panose="00000400000000000000" pitchFamily="2" charset="-78"/>
              </a:rPr>
              <a:t>مارکس در نامه ای به </a:t>
            </a:r>
            <a:r>
              <a:rPr b="1" dirty="0" sz="2800" lang="fa-IR">
                <a:solidFill>
                  <a:schemeClr val="bg1"/>
                </a:solidFill>
                <a:cs typeface="2  Kamran" panose="00000400000000000000" pitchFamily="2" charset="-78"/>
                <a:hlinkClick r:id="rId1" tooltip="فردریش انگلس"/>
              </a:rPr>
              <a:t>انگلس</a:t>
            </a:r>
            <a:r>
              <a:rPr b="1" dirty="0" sz="2800" lang="fa-IR">
                <a:solidFill>
                  <a:schemeClr val="bg1"/>
                </a:solidFill>
                <a:cs typeface="2  Kamran" panose="00000400000000000000" pitchFamily="2" charset="-78"/>
              </a:rPr>
              <a:t> درباره انقلاب </a:t>
            </a:r>
            <a:r>
              <a:rPr b="1" dirty="0" sz="2800" lang="fa-IR">
                <a:solidFill>
                  <a:schemeClr val="bg1"/>
                </a:solidFill>
                <a:cs typeface="2  Kamran" panose="00000400000000000000" pitchFamily="2" charset="-78"/>
                <a:hlinkClick r:id="rId2" tooltip="لهستان"/>
              </a:rPr>
              <a:t>لهستان</a:t>
            </a:r>
            <a:r>
              <a:rPr b="1" dirty="0" sz="2800" lang="fa-IR">
                <a:solidFill>
                  <a:schemeClr val="bg1"/>
                </a:solidFill>
                <a:cs typeface="2  Kamran" panose="00000400000000000000" pitchFamily="2" charset="-78"/>
              </a:rPr>
              <a:t>، نسبت به روستاییان چنین اظهار نظر کرده است: "روستاییان این فرومایگان ذاتا ارتجاعی را. .. نباید به پیکار خواند"، اما مائو از همین طبقه با لذات ارتجاعی و از همین فرومایگانی که نباید آنها را به پیکار خواند، طبقه ای انقلابی ساخت و رژیم کهن را سرنگون ساخت.</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از نظر مارکس کشاورزان نه تنها قادر نیستند که کشوری را به </a:t>
            </a:r>
            <a:r>
              <a:rPr b="1" dirty="0" sz="2800" lang="fa-IR">
                <a:solidFill>
                  <a:schemeClr val="bg1"/>
                </a:solidFill>
                <a:cs typeface="2  Kamran" panose="00000400000000000000" pitchFamily="2" charset="-78"/>
                <a:hlinkClick r:id="rId3" tooltip="سوسیالیسم"/>
              </a:rPr>
              <a:t>سوسیالیسم</a:t>
            </a:r>
            <a:r>
              <a:rPr b="1" dirty="0" sz="2800" lang="fa-IR">
                <a:solidFill>
                  <a:schemeClr val="bg1"/>
                </a:solidFill>
                <a:cs typeface="2  Kamran" panose="00000400000000000000" pitchFamily="2" charset="-78"/>
              </a:rPr>
              <a:t> رهبری کنند، بلکه در انتقال از </a:t>
            </a:r>
            <a:r>
              <a:rPr b="1" dirty="0" sz="2800" lang="fa-IR">
                <a:solidFill>
                  <a:schemeClr val="bg1"/>
                </a:solidFill>
                <a:cs typeface="2  Kamran" panose="00000400000000000000" pitchFamily="2" charset="-78"/>
                <a:hlinkClick r:id="rId4" tooltip="فئودالیسم"/>
              </a:rPr>
              <a:t>فئودالیسم</a:t>
            </a:r>
            <a:r>
              <a:rPr b="1" dirty="0" sz="2800" lang="fa-IR">
                <a:solidFill>
                  <a:schemeClr val="bg1"/>
                </a:solidFill>
                <a:cs typeface="2  Kamran" panose="00000400000000000000" pitchFamily="2" charset="-78"/>
              </a:rPr>
              <a:t> به </a:t>
            </a:r>
            <a:r>
              <a:rPr b="1" dirty="0" sz="2800" lang="fa-IR">
                <a:solidFill>
                  <a:schemeClr val="bg1"/>
                </a:solidFill>
                <a:cs typeface="2  Kamran" panose="00000400000000000000" pitchFamily="2" charset="-78"/>
                <a:hlinkClick r:id="rId5" tooltip="کاپیتالیسم"/>
              </a:rPr>
              <a:t>کاپیتالیسم</a:t>
            </a:r>
            <a:r>
              <a:rPr b="1" dirty="0" sz="2800" lang="fa-IR">
                <a:solidFill>
                  <a:schemeClr val="bg1"/>
                </a:solidFill>
                <a:cs typeface="2  Kamran" panose="00000400000000000000" pitchFamily="2" charset="-78"/>
              </a:rPr>
              <a:t> نیز سهمی ندارند، آن طبقه ای که جامعه را از فئودالیسم به کاپیتالیسم منتقل می سازد و در آن لحظه تاریخی خصلت انقلابی دارد بورژواست نه کشاورز. اما مائو با همین طبقه فرومایه با لذات ارتجاعی دو منزل یکی کرد و از فئودالیسم به سوسیالیسم </a:t>
            </a:r>
            <a:r>
              <a:rPr b="1" dirty="0" sz="2800" lang="fa-IR" smtClean="0">
                <a:solidFill>
                  <a:schemeClr val="bg1"/>
                </a:solidFill>
                <a:cs typeface="2  Kamran" panose="00000400000000000000" pitchFamily="2" charset="-78"/>
              </a:rPr>
              <a:t>جهید</a:t>
            </a:r>
            <a:endParaRPr b="1" dirty="0" sz="2800" lang="fa-IR">
              <a:solidFill>
                <a:schemeClr val="bg1"/>
              </a:solidFill>
              <a:cs typeface="2  Kamran" panose="00000400000000000000" pitchFamily="2" charset="-78"/>
            </a:endParaRPr>
          </a:p>
          <a:p>
            <a:pPr algn="r" indent="0" marL="0" rtl="1">
              <a:buNone/>
            </a:pPr>
            <a:r>
              <a:rPr b="1" dirty="0" sz="2800" lang="fa-IR">
                <a:solidFill>
                  <a:schemeClr val="bg1"/>
                </a:solidFill>
                <a:cs typeface="2  Kamran" panose="00000400000000000000" pitchFamily="2" charset="-78"/>
              </a:rPr>
              <a:t>پس مائو حق دارد با این همه جدا شدن از مارکسیسم، برای توجیه </a:t>
            </a:r>
            <a:r>
              <a:rPr b="1" dirty="0" sz="2800" lang="fa-IR">
                <a:solidFill>
                  <a:schemeClr val="bg1"/>
                </a:solidFill>
                <a:cs typeface="2  Kamran" panose="00000400000000000000" pitchFamily="2" charset="-78"/>
                <a:hlinkClick r:id="rId6" tooltip="مائوئیسم"/>
              </a:rPr>
              <a:t>مائوئیسم</a:t>
            </a:r>
            <a:r>
              <a:rPr b="1" dirty="0" sz="2800" lang="fa-IR">
                <a:solidFill>
                  <a:schemeClr val="bg1"/>
                </a:solidFill>
                <a:cs typeface="2  Kamran" panose="00000400000000000000" pitchFamily="2" charset="-78"/>
              </a:rPr>
              <a:t> مسأله جابجا شدن جهت عمده تضادها را طرح کند و بدون آنکه به روی خود بیاورد چنین بنمایاند که مارکسیسم و ماتریالیسم تاریخی و سوسیالیسم علمی را دارد تفسیر عالمانه می کند.</a:t>
            </a:r>
            <a:endParaRPr b="1" dirty="0" sz="2800" lang="en-US">
              <a:solidFill>
                <a:schemeClr val="bg1"/>
              </a:solidFill>
              <a:cs typeface="2  Kamran" panose="00000400000000000000" pitchFamily="2" charset="-78"/>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69" name=""/>
        <p:cNvGrpSpPr/>
        <p:nvPr/>
      </p:nvGrpSpPr>
      <p:grpSpPr>
        <a:xfrm>
          <a:off x="0" y="0"/>
          <a:ext cx="0" cy="0"/>
          <a:chOff x="0" y="0"/>
          <a:chExt cx="0" cy="0"/>
        </a:xfrm>
      </p:grpSpPr>
      <p:sp>
        <p:nvSpPr>
          <p:cNvPr id="1048740" name="Content Placeholder 2"/>
          <p:cNvSpPr>
            <a:spLocks noGrp="1"/>
          </p:cNvSpPr>
          <p:nvPr>
            <p:ph idx="1"/>
          </p:nvPr>
        </p:nvSpPr>
        <p:spPr>
          <a:xfrm>
            <a:off x="1079293" y="1405327"/>
            <a:ext cx="10163330" cy="3976142"/>
          </a:xfrm>
        </p:spPr>
        <p:txBody>
          <a:bodyPr>
            <a:noAutofit/>
          </a:bodyPr>
          <a:p>
            <a:pPr algn="r" indent="0" marL="0" rtl="1">
              <a:buNone/>
            </a:pPr>
            <a:r>
              <a:rPr b="1" dirty="0" sz="2800" lang="fa-IR">
                <a:solidFill>
                  <a:schemeClr val="bg1"/>
                </a:solidFill>
                <a:cs typeface="2  Kamran" panose="00000400000000000000" pitchFamily="2" charset="-78"/>
              </a:rPr>
              <a:t>مائو این درس را که "یک مارکسیست عنداللزوم باید عملا از مارکسیسم جدا شود "از سلف معتبر خود </a:t>
            </a:r>
            <a:r>
              <a:rPr b="1" dirty="0" sz="2800" lang="fa-IR">
                <a:solidFill>
                  <a:schemeClr val="bg1"/>
                </a:solidFill>
                <a:cs typeface="2  Kamran" panose="00000400000000000000" pitchFamily="2" charset="-78"/>
                <a:hlinkClick r:id="rId1" tooltip="لنین"/>
              </a:rPr>
              <a:t>لنین</a:t>
            </a:r>
            <a:r>
              <a:rPr b="1" dirty="0" sz="2800" lang="fa-IR">
                <a:solidFill>
                  <a:schemeClr val="bg1"/>
                </a:solidFill>
                <a:cs typeface="2  Kamran" panose="00000400000000000000" pitchFamily="2" charset="-78"/>
              </a:rPr>
              <a:t> آموخت. لنین پیش از مائو در کشور </a:t>
            </a:r>
            <a:r>
              <a:rPr b="1" dirty="0" sz="2800" lang="fa-IR">
                <a:solidFill>
                  <a:schemeClr val="bg1"/>
                </a:solidFill>
                <a:cs typeface="2  Kamran" panose="00000400000000000000" pitchFamily="2" charset="-78"/>
                <a:hlinkClick r:id="rId2" tooltip="روسیه"/>
              </a:rPr>
              <a:t>روسیه</a:t>
            </a:r>
            <a:r>
              <a:rPr b="1" dirty="0" sz="2800" lang="fa-IR">
                <a:solidFill>
                  <a:schemeClr val="bg1"/>
                </a:solidFill>
                <a:cs typeface="2  Kamran" panose="00000400000000000000" pitchFamily="2" charset="-78"/>
              </a:rPr>
              <a:t> که در آن وقت هنوز کشوری نیمه صنعتی و نیمه کشاورزی بود انقلاب کرد و برای اولین بار کشوری سوسیالیستی تأسیس کرد. لنین دید عمر او کفاف نمی دهد صبر کند روسیه تزاری به صورت یک کشور تمام صنعتی درآید و کاپیتالیسم و استثمار کارگر به مرحله نهایی خود برسد تا به طور خود به خود با حرکتی دینامیکی و شعوری خود انگیخته انقلاب بشود و دگرگونی کلی صورت گیرد، دید اگر بخواهد به انتظار بنشیند که دوره حاملگی این زن باردار به نهایت برسد و درد زاییدن عارضش بشود و آنگاه او متصدی کار مامایی بشود خیلی دیر می شود. او هم از روبنا شروع کرد، از حزب، سیاست، تئوری انقلابی، جنگ و زور استفاده کرد و کشور نیمه صنعتی روسیه آن روز را تبدیل به کشور شوروی سوسیالیستی امروز کرد. لنین عملا مثل معروف را تحقق بخشید که: "یک گره شاخ از یک ذرع دم بهتر است". به انتظار دم یک ذرعی آقای مارکس و آمادگی دینامیکی خود به خودی بنیاد اقتصادی جامعه روسیه و شورش خود انگیخته ننشست و از شاخ یک گرهی زور و سیاست و آموزش حزبی و آگاهی سیاسی خودش بهره جست</a:t>
            </a:r>
            <a:endParaRPr b="1" dirty="0" sz="2800" lang="en-US">
              <a:solidFill>
                <a:schemeClr val="bg1"/>
              </a:solidFill>
              <a:cs typeface="2  Kamran" panose="00000400000000000000" pitchFamily="2" charset="-78"/>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72" name=""/>
        <p:cNvGrpSpPr/>
        <p:nvPr/>
      </p:nvGrpSpPr>
      <p:grpSpPr>
        <a:xfrm>
          <a:off x="0" y="0"/>
          <a:ext cx="0" cy="0"/>
          <a:chOff x="0" y="0"/>
          <a:chExt cx="0" cy="0"/>
        </a:xfrm>
      </p:grpSpPr>
      <p:sp>
        <p:nvSpPr>
          <p:cNvPr id="1048744" name="Content Placeholder 2"/>
          <p:cNvSpPr>
            <a:spLocks noGrp="1"/>
          </p:cNvSpPr>
          <p:nvPr>
            <p:ph idx="1"/>
          </p:nvPr>
        </p:nvSpPr>
        <p:spPr>
          <a:xfrm>
            <a:off x="1103312" y="284813"/>
            <a:ext cx="10184281" cy="6250898"/>
          </a:xfrm>
        </p:spPr>
        <p:txBody>
          <a:bodyPr>
            <a:normAutofit fontScale="95000" lnSpcReduction="20000"/>
          </a:bodyPr>
          <a:p>
            <a:pPr algn="r" indent="0" marL="0" rtl="1">
              <a:buNone/>
            </a:pPr>
            <a:r>
              <a:rPr dirty="0" sz="3600" lang="fa-IR">
                <a:solidFill>
                  <a:srgbClr val="FF0000"/>
                </a:solidFill>
                <a:cs typeface="2  Kamran Outline" panose="00000400000000000000" pitchFamily="2" charset="-78"/>
              </a:rPr>
              <a:t> </a:t>
            </a:r>
            <a:r>
              <a:rPr b="1" dirty="0" sz="3600" lang="fa-IR">
                <a:solidFill>
                  <a:srgbClr val="FF0000"/>
                </a:solidFill>
                <a:cs typeface="2  Kamran Outline" panose="00000400000000000000" pitchFamily="2" charset="-78"/>
              </a:rPr>
              <a:t>منابع:</a:t>
            </a:r>
          </a:p>
          <a:p>
            <a:pPr algn="r" indent="0" marL="0" rtl="1">
              <a:buNone/>
            </a:pPr>
            <a:r>
              <a:rPr b="1" dirty="0" sz="2800" lang="fa-IR">
                <a:solidFill>
                  <a:schemeClr val="bg1"/>
                </a:solidFill>
                <a:cs typeface="2  Kamran" panose="00000400000000000000" pitchFamily="2" charset="-78"/>
              </a:rPr>
              <a:t> 1 - بشيريه حسين، انديشه هاي مارکسيستي، تهران: نشر ني، 1378.</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2- بشيريه حسين، سيري در نظريه هاي جديد در علوم سياسي، تهران: نشر علوم نوين، 1378.</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3- پولا دي کمال، تاريخ انديشه سياسي در غرب، تهران: نشر مرکز، 1383.</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4- صلا حي ملک يحيي، انديشه هاي سياسي غرب در قرن بيستم، تهران: قومس، 1381.</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5- کازتون پل، جامعه شناسي انتقادي، مترجم حسن چاوشيان، تهران: اختران،1385.</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6- لئوپانيچ و کالين ليز، مانيفست پس از 150 سال، مترجم حسن مرتضوي، تهران: آگاه، 1379.</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7- لسناف مايکل، فيلسوفان سياسي قرن بيستم، مترجم خشايار ديهيمي،  تهران: نشر کوچک، 1378.</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8- مارکس، سرمايه، مترجم ايرج اسکندري، تهران: فردوس، 1378.</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9- مارکس، مباني نقد اقتصاد سياسي (گروندرسيه)، مترجم پرهام مندين، تهران: آگاه، 1363.</a:t>
            </a:r>
            <a:br>
              <a:rPr b="1" dirty="0" sz="2800" lang="fa-IR">
                <a:solidFill>
                  <a:schemeClr val="bg1"/>
                </a:solidFill>
                <a:cs typeface="2  Kamran" panose="00000400000000000000" pitchFamily="2" charset="-78"/>
              </a:rPr>
            </a:br>
            <a:r>
              <a:rPr b="1" dirty="0" sz="2800" lang="fa-IR">
                <a:solidFill>
                  <a:schemeClr val="bg1"/>
                </a:solidFill>
                <a:cs typeface="2  Kamran" panose="00000400000000000000" pitchFamily="2" charset="-78"/>
              </a:rPr>
              <a:t>10- يان کرايب، نظريه اجتماعي مدرن از پارسونز تا هابرماس، مترجم عباس فجر، تهران: آگاه، 1383.</a:t>
            </a:r>
          </a:p>
          <a:p>
            <a:endParaRPr dirty="0" lang="en-US"/>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3" presetSubtype="16">
                                  <p:stCondLst>
                                    <p:cond delay="0"/>
                                  </p:stCondLst>
                                  <p:childTnLst>
                                    <p:set>
                                      <p:cBhvr>
                                        <p:cTn dur="1" fill="hold" id="6">
                                          <p:stCondLst>
                                            <p:cond delay="0"/>
                                          </p:stCondLst>
                                        </p:cTn>
                                        <p:tgtEl>
                                          <p:spTgt spid="1048744">
                                            <p:txEl>
                                              <p:pRg st="0" end="0"/>
                                            </p:txEl>
                                          </p:spTgt>
                                        </p:tgtEl>
                                        <p:attrNameLst>
                                          <p:attrName>style.visibility</p:attrName>
                                        </p:attrNameLst>
                                      </p:cBhvr>
                                      <p:to>
                                        <p:strVal val="visible"/>
                                      </p:to>
                                    </p:set>
                                    <p:anim calcmode="lin" valueType="num">
                                      <p:cBhvr>
                                        <p:cTn dur="500" fill="hold" id="7"/>
                                        <p:tgtEl>
                                          <p:spTgt spid="1048744">
                                            <p:txEl>
                                              <p:pRg st="0" end="0"/>
                                            </p:txEl>
                                          </p:spTgt>
                                        </p:tgtEl>
                                        <p:attrNameLst>
                                          <p:attrName>ppt_w</p:attrName>
                                        </p:attrNameLst>
                                      </p:cBhvr>
                                      <p:tavLst>
                                        <p:tav tm="0">
                                          <p:val>
                                            <p:fltVal val="0.0"/>
                                          </p:val>
                                        </p:tav>
                                        <p:tav tm="100000">
                                          <p:val>
                                            <p:strVal val="#ppt_w"/>
                                          </p:val>
                                        </p:tav>
                                      </p:tavLst>
                                    </p:anim>
                                    <p:anim calcmode="lin" valueType="num">
                                      <p:cBhvr>
                                        <p:cTn dur="500" fill="hold" id="8"/>
                                        <p:tgtEl>
                                          <p:spTgt spid="1048744">
                                            <p:txEl>
                                              <p:pRg st="0" end="0"/>
                                            </p:txEl>
                                          </p:spTgt>
                                        </p:tgtEl>
                                        <p:attrNameLst>
                                          <p:attrName>ppt_h</p:attrName>
                                        </p:attrNameLst>
                                      </p:cBhvr>
                                      <p:tavLst>
                                        <p:tav tm="0">
                                          <p:val>
                                            <p:fltVal val="0.0"/>
                                          </p:val>
                                        </p:tav>
                                        <p:tav tm="100000">
                                          <p:val>
                                            <p:strVal val="#ppt_h"/>
                                          </p:val>
                                        </p:tav>
                                      </p:tavLst>
                                    </p:anim>
                                    <p:animEffect transition="in" filter="fade">
                                      <p:cBhvr>
                                        <p:cTn dur="500" id="9"/>
                                        <p:tgtEl>
                                          <p:spTgt spid="1048744">
                                            <p:txEl>
                                              <p:pRg st="0" end="0"/>
                                            </p:txEl>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3" presetSubtype="16">
                                  <p:stCondLst>
                                    <p:cond delay="0"/>
                                  </p:stCondLst>
                                  <p:childTnLst>
                                    <p:set>
                                      <p:cBhvr>
                                        <p:cTn dur="1" fill="hold" id="13">
                                          <p:stCondLst>
                                            <p:cond delay="0"/>
                                          </p:stCondLst>
                                        </p:cTn>
                                        <p:tgtEl>
                                          <p:spTgt spid="1048744">
                                            <p:txEl>
                                              <p:pRg st="1" end="1"/>
                                            </p:txEl>
                                          </p:spTgt>
                                        </p:tgtEl>
                                        <p:attrNameLst>
                                          <p:attrName>style.visibility</p:attrName>
                                        </p:attrNameLst>
                                      </p:cBhvr>
                                      <p:to>
                                        <p:strVal val="visible"/>
                                      </p:to>
                                    </p:set>
                                    <p:anim calcmode="lin" valueType="num">
                                      <p:cBhvr>
                                        <p:cTn dur="500" fill="hold" id="14"/>
                                        <p:tgtEl>
                                          <p:spTgt spid="1048744">
                                            <p:txEl>
                                              <p:pRg st="1" end="1"/>
                                            </p:txEl>
                                          </p:spTgt>
                                        </p:tgtEl>
                                        <p:attrNameLst>
                                          <p:attrName>ppt_w</p:attrName>
                                        </p:attrNameLst>
                                      </p:cBhvr>
                                      <p:tavLst>
                                        <p:tav tm="0">
                                          <p:val>
                                            <p:fltVal val="0.0"/>
                                          </p:val>
                                        </p:tav>
                                        <p:tav tm="100000">
                                          <p:val>
                                            <p:strVal val="#ppt_w"/>
                                          </p:val>
                                        </p:tav>
                                      </p:tavLst>
                                    </p:anim>
                                    <p:anim calcmode="lin" valueType="num">
                                      <p:cBhvr>
                                        <p:cTn dur="500" fill="hold" id="15"/>
                                        <p:tgtEl>
                                          <p:spTgt spid="1048744">
                                            <p:txEl>
                                              <p:pRg st="1" end="1"/>
                                            </p:txEl>
                                          </p:spTgt>
                                        </p:tgtEl>
                                        <p:attrNameLst>
                                          <p:attrName>ppt_h</p:attrName>
                                        </p:attrNameLst>
                                      </p:cBhvr>
                                      <p:tavLst>
                                        <p:tav tm="0">
                                          <p:val>
                                            <p:fltVal val="0.0"/>
                                          </p:val>
                                        </p:tav>
                                        <p:tav tm="100000">
                                          <p:val>
                                            <p:strVal val="#ppt_h"/>
                                          </p:val>
                                        </p:tav>
                                      </p:tavLst>
                                    </p:anim>
                                    <p:animEffect transition="in" filter="fade">
                                      <p:cBhvr>
                                        <p:cTn dur="500" id="16"/>
                                        <p:tgtEl>
                                          <p:spTgt spid="104874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44"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91" name=""/>
        <p:cNvGrpSpPr/>
        <p:nvPr/>
      </p:nvGrpSpPr>
      <p:grpSpPr>
        <a:xfrm>
          <a:off x="0" y="0"/>
          <a:ext cx="0" cy="0"/>
          <a:chOff x="0" y="0"/>
          <a:chExt cx="0" cy="0"/>
        </a:xfrm>
      </p:grpSpPr>
      <p:sp>
        <p:nvSpPr>
          <p:cNvPr id="1048840" name=""/>
          <p:cNvSpPr>
            <a:spLocks noGrp="1"/>
          </p:cNvSpPr>
          <p:nvPr>
            <p:ph type="ctrTitle"/>
          </p:nvPr>
        </p:nvSpPr>
        <p:spPr>
          <a:xfrm>
            <a:off x="5155044" y="2769097"/>
            <a:ext cx="1881910" cy="1319806"/>
          </a:xfrm>
          <a:noFill/>
          <a:ln>
            <a:solidFill>
              <a:srgbClr val="000000"/>
            </a:solidFill>
            <a:prstDash val="solid"/>
          </a:ln>
        </p:spPr>
        <p:txBody>
          <a:bodyPr/>
          <a:p>
            <a:pPr algn="r"/>
            <a:r>
              <a:rPr b="1" sz="6400" lang="fa">
                <a:solidFill>
                  <a:srgbClr val="000000"/>
                </a:solidFill>
              </a:rPr>
              <a:t>پ</a:t>
            </a:r>
            <a:r>
              <a:rPr b="1" sz="6400" lang="fa">
                <a:solidFill>
                  <a:srgbClr val="000000"/>
                </a:solidFill>
              </a:rPr>
              <a:t>ا</a:t>
            </a:r>
            <a:r>
              <a:rPr b="1" sz="6400" lang="fa">
                <a:solidFill>
                  <a:srgbClr val="000000"/>
                </a:solidFill>
              </a:rPr>
              <a:t>ی</a:t>
            </a:r>
            <a:r>
              <a:rPr b="1" sz="6400" lang="fa">
                <a:solidFill>
                  <a:srgbClr val="000000"/>
                </a:solidFill>
              </a:rPr>
              <a:t>ا</a:t>
            </a:r>
            <a:r>
              <a:rPr b="1" sz="6400" lang="fa">
                <a:solidFill>
                  <a:srgbClr val="000000"/>
                </a:solidFill>
              </a:rPr>
              <a:t>ن</a:t>
            </a:r>
            <a:endParaRPr b="1" sz="6400" lang="fa-IR">
              <a:solidFill>
                <a:srgbClr val="000000"/>
              </a:solidFill>
            </a:endParaRPr>
          </a:p>
        </p:txBody>
      </p:sp>
    </p:spTree>
  </p:cSld>
  <p:clrMapOvr>
    <a:masterClrMapping/>
  </p:clrMapOvr>
</p:sld>
</file>

<file path=ppt/theme/theme1.xml><?xml version="1.0" encoding="utf-8"?>
<a:theme xmlns:a="http://schemas.openxmlformats.org/drawingml/2006/main" name="Slice">
  <a:themeElements>
    <a:clrScheme name="Slice">
      <a:dk1>
        <a:sysClr lastClr="000000" val="windowText"/>
      </a:dk1>
      <a:lt1>
        <a:sysClr lastClr="FFFFFF" val="window"/>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r="13500000" dist="12700">
              <a:srgbClr val="000000">
                <a:alpha val="45000"/>
              </a:srgbClr>
            </a:innerShdw>
          </a:effectLst>
        </a:effectStyle>
        <a:effectStyle>
          <a:effectLst>
            <a:outerShdw blurRad="50800" dir="5400000" dist="38100" rotWithShape="0">
              <a:srgbClr val="000000">
                <a:alpha val="46000"/>
              </a:srgbClr>
            </a:outerShdw>
          </a:effectLst>
          <a:scene3d>
            <a:camera prst="orthographicFront">
              <a:rot lat="0" lon="0" rev="0"/>
            </a:camera>
            <a:lightRig dir="t" rig="threeP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theme>
</file>

<file path=ppt/theme/theme2.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15.0000</AppVersion>
</Properties>
</file>

<file path=docProps/core.xml><?xml version="1.0" encoding="utf-8"?>
<cp:coreProperties xmlns:cp="http://schemas.openxmlformats.org/package/2006/metadata/core-properties" xmlns:dc="http://purl.org/dc/elements/1.1/" xmlns:dcterms="http://purl.org/dc/terms/" xmlns:xsi="http://www.w3.org/2001/XMLSchema-instance">
  <dc:title>PowerPoint Presentation</dc:title>
  <dc:creator>shima abdi</dc:creator>
  <cp:lastModifiedBy>shima abdi</cp:lastModifiedBy>
  <dcterms:created xsi:type="dcterms:W3CDTF">۲۰۱۸-۰۱-۱۳T۰۲:۴۹:۱۱Z</dcterms:created>
  <dcterms:modified xsi:type="dcterms:W3CDTF">۲۰۱۸-۰۱-۱۶T۲۱:۳۲:۵۰Z</dcterms:modified>
</cp:coreProperties>
</file>