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18"/>
  </p:notesMasterIdLst>
  <p:sldIdLst>
    <p:sldId id="256" r:id="rId2"/>
    <p:sldId id="257" r:id="rId3"/>
    <p:sldId id="259" r:id="rId4"/>
    <p:sldId id="260" r:id="rId5"/>
    <p:sldId id="261" r:id="rId6"/>
    <p:sldId id="263" r:id="rId7"/>
    <p:sldId id="275" r:id="rId8"/>
    <p:sldId id="274" r:id="rId9"/>
    <p:sldId id="276" r:id="rId10"/>
    <p:sldId id="264" r:id="rId11"/>
    <p:sldId id="265" r:id="rId12"/>
    <p:sldId id="269" r:id="rId13"/>
    <p:sldId id="271" r:id="rId14"/>
    <p:sldId id="272" r:id="rId15"/>
    <p:sldId id="273" r:id="rId16"/>
    <p:sldId id="278" r:id="rId17"/>
  </p:sldIdLst>
  <p:sldSz cx="9144000" cy="6858000" type="screen4x3"/>
  <p:notesSz cx="7099300" cy="1023461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66"/>
    <a:srgbClr val="FF66FF"/>
    <a:srgbClr val="000000"/>
    <a:srgbClr val="66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85" autoAdjust="0"/>
    <p:restoredTop sz="94595" autoAdjust="0"/>
  </p:normalViewPr>
  <p:slideViewPr>
    <p:cSldViewPr>
      <p:cViewPr varScale="1">
        <p:scale>
          <a:sx n="73" d="100"/>
          <a:sy n="73" d="100"/>
        </p:scale>
        <p:origin x="96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0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p>
        </p:txBody>
      </p:sp>
      <p:sp>
        <p:nvSpPr>
          <p:cNvPr id="9523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p>
        </p:txBody>
      </p:sp>
      <p:sp>
        <p:nvSpPr>
          <p:cNvPr id="20484"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7"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523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p>
        </p:txBody>
      </p:sp>
      <p:sp>
        <p:nvSpPr>
          <p:cNvPr id="9523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EC7784EA-EFB6-449E-B2F3-9015CA603596}" type="slidenum">
              <a:rPr lang="ar-SA" altLang="en-US"/>
              <a:pPr/>
              <a:t>‹#›</a:t>
            </a:fld>
            <a:endParaRPr lang="en-US" altLang="en-US"/>
          </a:p>
        </p:txBody>
      </p:sp>
    </p:spTree>
    <p:extLst>
      <p:ext uri="{BB962C8B-B14F-4D97-AF65-F5344CB8AC3E}">
        <p14:creationId xmlns:p14="http://schemas.microsoft.com/office/powerpoint/2010/main" val="3802983393"/>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w="9525">
              <a:noFill/>
              <a:miter lim="800000"/>
              <a:headEnd/>
              <a:tailEnd/>
            </a:ln>
            <a:effectLst/>
          </p:spPr>
          <p:txBody>
            <a:bodyPr wrap="none" anchor="ctr"/>
            <a:lstStyle/>
            <a:p>
              <a:pPr algn="ctr" eaLnBrk="1" hangingPunct="1">
                <a:defRPr/>
              </a:pPr>
              <a:endParaRPr kumimoji="1" lang="fa-IR" sz="2400">
                <a:latin typeface="Times New Roman"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w="9525">
              <a:noFill/>
              <a:round/>
              <a:headEnd/>
              <a:tailEnd/>
            </a:ln>
            <a:effectLst/>
          </p:spPr>
          <p:txBody>
            <a:bodyPr wrap="none" anchor="ctr"/>
            <a:lstStyle/>
            <a:p>
              <a:pPr algn="ctr" eaLnBrk="1" hangingPunct="1">
                <a:defRPr/>
              </a:pPr>
              <a:endParaRPr kumimoji="1" lang="fa-IR" sz="2400">
                <a:latin typeface="Times New Roman" pitchFamily="18" charset="0"/>
              </a:endParaRPr>
            </a:p>
          </p:txBody>
        </p:sp>
      </p:grpSp>
      <p:grpSp>
        <p:nvGrpSpPr>
          <p:cNvPr id="7"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w="9525">
              <a:noFill/>
              <a:round/>
              <a:headEnd/>
              <a:tailEnd/>
            </a:ln>
            <a:effectLst/>
          </p:spPr>
          <p:txBody>
            <a:bodyPr wrap="none" anchor="ctr"/>
            <a:lstStyle/>
            <a:p>
              <a:pPr>
                <a:defRPr/>
              </a:pPr>
              <a:endParaRPr lang="fa-IR"/>
            </a:p>
          </p:txBody>
        </p:sp>
        <p:sp>
          <p:nvSpPr>
            <p:cNvPr id="9" name="AutoShape 7"/>
            <p:cNvSpPr>
              <a:spLocks noChangeArrowheads="1"/>
            </p:cNvSpPr>
            <p:nvPr/>
          </p:nvSpPr>
          <p:spPr bwMode="auto">
            <a:xfrm>
              <a:off x="5196" y="3080"/>
              <a:ext cx="164" cy="201"/>
            </a:xfrm>
            <a:prstGeom prst="flowChartDelay">
              <a:avLst/>
            </a:prstGeom>
            <a:solidFill>
              <a:schemeClr val="hlink"/>
            </a:solidFill>
            <a:ln w="9525">
              <a:noFill/>
              <a:miter lim="800000"/>
              <a:headEnd/>
              <a:tailEnd/>
            </a:ln>
            <a:effectLst/>
          </p:spPr>
          <p:txBody>
            <a:bodyPr wrap="none" anchor="ctr"/>
            <a:lstStyle/>
            <a:p>
              <a:pPr>
                <a:defRPr/>
              </a:pPr>
              <a:endParaRPr lang="fa-IR"/>
            </a:p>
          </p:txBody>
        </p:sp>
      </p:grpSp>
      <p:sp>
        <p:nvSpPr>
          <p:cNvPr id="172040" name="Rectangle 8"/>
          <p:cNvSpPr>
            <a:spLocks noGrp="1" noChangeArrowheads="1"/>
          </p:cNvSpPr>
          <p:nvPr>
            <p:ph type="subTitle" idx="1"/>
          </p:nvPr>
        </p:nvSpPr>
        <p:spPr>
          <a:xfrm>
            <a:off x="4673600" y="2927350"/>
            <a:ext cx="4013200" cy="1822450"/>
          </a:xfrm>
        </p:spPr>
        <p:txBody>
          <a:bodyPr anchor="b"/>
          <a:lstStyle>
            <a:lvl1pPr marL="0" indent="0" algn="ctr">
              <a:buFont typeface="Wingdings" pitchFamily="2" charset="2"/>
              <a:buNone/>
              <a:defRPr/>
            </a:lvl1pPr>
          </a:lstStyle>
          <a:p>
            <a:r>
              <a:rPr lang="en-US"/>
              <a:t>Click to edit Master subtitle style</a:t>
            </a:r>
          </a:p>
        </p:txBody>
      </p:sp>
      <p:sp>
        <p:nvSpPr>
          <p:cNvPr id="172044"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defRPr/>
            </a:lvl1pPr>
          </a:lstStyle>
          <a:p>
            <a:r>
              <a:rPr lang="en-US"/>
              <a:t>Click to edit Master title style</a:t>
            </a:r>
          </a:p>
        </p:txBody>
      </p:sp>
      <p:sp>
        <p:nvSpPr>
          <p:cNvPr id="10" name="Date Placeholder 9"/>
          <p:cNvSpPr>
            <a:spLocks noGrp="1" noChangeArrowheads="1"/>
          </p:cNvSpPr>
          <p:nvPr>
            <p:ph type="dt" sz="quarter" idx="10"/>
          </p:nvPr>
        </p:nvSpPr>
        <p:spPr/>
        <p:txBody>
          <a:bodyPr/>
          <a:lstStyle>
            <a:lvl1pPr>
              <a:defRPr>
                <a:solidFill>
                  <a:schemeClr val="bg1"/>
                </a:solidFill>
              </a:defRPr>
            </a:lvl1pPr>
          </a:lstStyle>
          <a:p>
            <a:pPr>
              <a:defRPr/>
            </a:pPr>
            <a:endParaRPr lang="en-US"/>
          </a:p>
        </p:txBody>
      </p:sp>
      <p:sp>
        <p:nvSpPr>
          <p:cNvPr id="11" name="Footer Placeholder 10"/>
          <p:cNvSpPr>
            <a:spLocks noGrp="1" noChangeArrowheads="1"/>
          </p:cNvSpPr>
          <p:nvPr>
            <p:ph type="ftr" sz="quarter" idx="11"/>
          </p:nvPr>
        </p:nvSpPr>
        <p:spPr/>
        <p:txBody>
          <a:bodyPr/>
          <a:lstStyle>
            <a:lvl1pPr algn="r">
              <a:defRPr/>
            </a:lvl1pPr>
          </a:lstStyle>
          <a:p>
            <a:pPr>
              <a:defRPr/>
            </a:pPr>
            <a:endParaRPr lang="en-US"/>
          </a:p>
        </p:txBody>
      </p:sp>
      <p:sp>
        <p:nvSpPr>
          <p:cNvPr id="12" name="Slide Number Placeholder 11"/>
          <p:cNvSpPr>
            <a:spLocks noGrp="1" noChangeArrowheads="1"/>
          </p:cNvSpPr>
          <p:nvPr>
            <p:ph type="sldNum" sz="quarter" idx="12"/>
          </p:nvPr>
        </p:nvSpPr>
        <p:spPr>
          <a:xfrm>
            <a:off x="76200" y="6248400"/>
            <a:ext cx="587375" cy="488950"/>
          </a:xfrm>
        </p:spPr>
        <p:txBody>
          <a:bodyPr anchorCtr="0"/>
          <a:lstStyle>
            <a:lvl1pPr>
              <a:defRPr/>
            </a:lvl1pPr>
          </a:lstStyle>
          <a:p>
            <a:fld id="{DE24EE5B-FEA4-47DB-94AF-BC2D1A69E7E6}" type="slidenum">
              <a:rPr lang="ar-SA" altLang="en-US"/>
              <a:pPr/>
              <a:t>‹#›</a:t>
            </a:fld>
            <a:endParaRPr lang="en-US" altLang="en-US"/>
          </a:p>
        </p:txBody>
      </p:sp>
      <p:sp>
        <p:nvSpPr>
          <p:cNvPr id="13" name="Rectangle 12"/>
          <p:cNvSpPr/>
          <p:nvPr userDrawn="1"/>
        </p:nvSpPr>
        <p:spPr>
          <a:xfrm rot="5400000">
            <a:off x="8266888" y="5214417"/>
            <a:ext cx="2636912" cy="615553"/>
          </a:xfrm>
          <a:prstGeom prst="rect">
            <a:avLst/>
          </a:prstGeom>
        </p:spPr>
        <p:txBody>
          <a:bodyPr wrap="square">
            <a:spAutoFit/>
          </a:bodyPr>
          <a:lstStyle/>
          <a:p>
            <a:pPr algn="r" rtl="1" eaLnBrk="1" fontAlgn="auto" hangingPunct="1">
              <a:spcBef>
                <a:spcPts val="0"/>
              </a:spcBef>
              <a:spcAft>
                <a:spcPts val="0"/>
              </a:spcAft>
              <a:defRPr/>
            </a:pPr>
            <a:r>
              <a:rPr lang="en-US" sz="1600" dirty="0">
                <a:solidFill>
                  <a:srgbClr val="000000"/>
                </a:solidFill>
                <a:latin typeface="Times New Roman" panose="02020603050405020304" pitchFamily="18" charset="0"/>
                <a:cs typeface="Times New Roman" panose="02020603050405020304" pitchFamily="18" charset="0"/>
              </a:rPr>
              <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w</a:t>
            </a:r>
            <a:r>
              <a:rPr lang="en-US" dirty="0">
                <a:solidFill>
                  <a:srgbClr val="000000"/>
                </a:solidFill>
                <a:latin typeface="Times New Roman" panose="02020603050405020304" pitchFamily="18" charset="0"/>
                <a:cs typeface="Times New Roman" panose="02020603050405020304" pitchFamily="18" charset="0"/>
              </a:rPr>
              <a:t>ww.Ravanpoint.ir</a:t>
            </a:r>
            <a:endParaRPr lang="en-GB"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1109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fld id="{9467444B-9914-42FA-86AF-F8AFA21725EF}" type="slidenum">
              <a:rPr lang="ar-SA" altLang="en-US"/>
              <a:pPr/>
              <a:t>‹#›</a:t>
            </a:fld>
            <a:endParaRPr lang="en-US" altLang="en-US"/>
          </a:p>
        </p:txBody>
      </p:sp>
      <p:sp>
        <p:nvSpPr>
          <p:cNvPr id="7" name="Rectangle 6"/>
          <p:cNvSpPr/>
          <p:nvPr userDrawn="1"/>
        </p:nvSpPr>
        <p:spPr>
          <a:xfrm rot="5400000">
            <a:off x="8284530" y="5231768"/>
            <a:ext cx="2636912" cy="615553"/>
          </a:xfrm>
          <a:prstGeom prst="rect">
            <a:avLst/>
          </a:prstGeom>
        </p:spPr>
        <p:txBody>
          <a:bodyPr wrap="square">
            <a:spAutoFit/>
          </a:bodyPr>
          <a:lstStyle/>
          <a:p>
            <a:pPr algn="r" rtl="1" eaLnBrk="1" fontAlgn="auto" hangingPunct="1">
              <a:spcBef>
                <a:spcPts val="0"/>
              </a:spcBef>
              <a:spcAft>
                <a:spcPts val="0"/>
              </a:spcAft>
              <a:defRPr/>
            </a:pPr>
            <a:r>
              <a:rPr lang="en-US" sz="1600" dirty="0">
                <a:solidFill>
                  <a:srgbClr val="000000"/>
                </a:solidFill>
                <a:latin typeface="Times New Roman" panose="02020603050405020304" pitchFamily="18" charset="0"/>
                <a:cs typeface="Times New Roman" panose="02020603050405020304" pitchFamily="18" charset="0"/>
              </a:rPr>
              <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w</a:t>
            </a:r>
            <a:r>
              <a:rPr lang="en-US" dirty="0">
                <a:solidFill>
                  <a:srgbClr val="000000"/>
                </a:solidFill>
                <a:latin typeface="Times New Roman" panose="02020603050405020304" pitchFamily="18" charset="0"/>
                <a:cs typeface="Times New Roman" panose="02020603050405020304" pitchFamily="18" charset="0"/>
              </a:rPr>
              <a:t>ww.Ravanpoint.ir</a:t>
            </a:r>
            <a:endParaRPr lang="en-GB"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737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fld id="{F55DA8C1-E5E7-435A-809F-112485D0446F}" type="slidenum">
              <a:rPr lang="ar-SA" altLang="en-US"/>
              <a:pPr/>
              <a:t>‹#›</a:t>
            </a:fld>
            <a:endParaRPr lang="en-US" altLang="en-US"/>
          </a:p>
        </p:txBody>
      </p:sp>
    </p:spTree>
    <p:extLst>
      <p:ext uri="{BB962C8B-B14F-4D97-AF65-F5344CB8AC3E}">
        <p14:creationId xmlns:p14="http://schemas.microsoft.com/office/powerpoint/2010/main" val="3594027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fld id="{C297CBD5-2F6E-4E99-B68F-7E47EB7A6F0B}" type="slidenum">
              <a:rPr lang="ar-SA" altLang="en-US"/>
              <a:pPr/>
              <a:t>‹#›</a:t>
            </a:fld>
            <a:endParaRPr lang="en-US" altLang="en-US"/>
          </a:p>
        </p:txBody>
      </p:sp>
    </p:spTree>
    <p:extLst>
      <p:ext uri="{BB962C8B-B14F-4D97-AF65-F5344CB8AC3E}">
        <p14:creationId xmlns:p14="http://schemas.microsoft.com/office/powerpoint/2010/main" val="4057499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11"/>
          <p:cNvSpPr>
            <a:spLocks noGrp="1" noChangeArrowheads="1"/>
          </p:cNvSpPr>
          <p:nvPr>
            <p:ph type="dt" sz="half" idx="10"/>
          </p:nvPr>
        </p:nvSpPr>
        <p:spPr>
          <a:ln/>
        </p:spPr>
        <p:txBody>
          <a:bodyPr/>
          <a:lstStyle>
            <a:lvl1pPr>
              <a:defRPr/>
            </a:lvl1pPr>
          </a:lstStyle>
          <a:p>
            <a:pPr>
              <a:defRPr/>
            </a:pPr>
            <a:endParaRPr lang="en-US"/>
          </a:p>
        </p:txBody>
      </p:sp>
      <p:sp>
        <p:nvSpPr>
          <p:cNvPr id="8" name="Rectangle 12"/>
          <p:cNvSpPr>
            <a:spLocks noGrp="1" noChangeArrowheads="1"/>
          </p:cNvSpPr>
          <p:nvPr>
            <p:ph type="ftr" sz="quarter" idx="11"/>
          </p:nvPr>
        </p:nvSpPr>
        <p:spPr>
          <a:ln/>
        </p:spPr>
        <p:txBody>
          <a:bodyPr/>
          <a:lstStyle>
            <a:lvl1pPr>
              <a:defRPr/>
            </a:lvl1pPr>
          </a:lstStyle>
          <a:p>
            <a:pPr>
              <a:defRPr/>
            </a:pPr>
            <a:endParaRPr lang="en-US"/>
          </a:p>
        </p:txBody>
      </p:sp>
      <p:sp>
        <p:nvSpPr>
          <p:cNvPr id="9" name="Rectangle 13"/>
          <p:cNvSpPr>
            <a:spLocks noGrp="1" noChangeArrowheads="1"/>
          </p:cNvSpPr>
          <p:nvPr>
            <p:ph type="sldNum" sz="quarter" idx="12"/>
          </p:nvPr>
        </p:nvSpPr>
        <p:spPr>
          <a:ln/>
        </p:spPr>
        <p:txBody>
          <a:bodyPr/>
          <a:lstStyle>
            <a:lvl1pPr>
              <a:defRPr/>
            </a:lvl1pPr>
          </a:lstStyle>
          <a:p>
            <a:fld id="{95433693-6B0A-4573-9851-946EA05F70ED}" type="slidenum">
              <a:rPr lang="ar-SA" altLang="en-US"/>
              <a:pPr/>
              <a:t>‹#›</a:t>
            </a:fld>
            <a:endParaRPr lang="en-US" altLang="en-US"/>
          </a:p>
        </p:txBody>
      </p:sp>
    </p:spTree>
    <p:extLst>
      <p:ext uri="{BB962C8B-B14F-4D97-AF65-F5344CB8AC3E}">
        <p14:creationId xmlns:p14="http://schemas.microsoft.com/office/powerpoint/2010/main" val="886785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11"/>
          <p:cNvSpPr>
            <a:spLocks noGrp="1" noChangeArrowheads="1"/>
          </p:cNvSpPr>
          <p:nvPr>
            <p:ph type="dt" sz="half" idx="10"/>
          </p:nvPr>
        </p:nvSpPr>
        <p:spPr>
          <a:ln/>
        </p:spPr>
        <p:txBody>
          <a:bodyPr/>
          <a:lstStyle>
            <a:lvl1pPr>
              <a:defRPr/>
            </a:lvl1pPr>
          </a:lstStyle>
          <a:p>
            <a:pPr>
              <a:defRPr/>
            </a:pPr>
            <a:endParaRPr lang="en-US"/>
          </a:p>
        </p:txBody>
      </p:sp>
      <p:sp>
        <p:nvSpPr>
          <p:cNvPr id="4" name="Rectangle 12"/>
          <p:cNvSpPr>
            <a:spLocks noGrp="1" noChangeArrowheads="1"/>
          </p:cNvSpPr>
          <p:nvPr>
            <p:ph type="ftr" sz="quarter" idx="11"/>
          </p:nvPr>
        </p:nvSpPr>
        <p:spPr>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ln/>
        </p:spPr>
        <p:txBody>
          <a:bodyPr/>
          <a:lstStyle>
            <a:lvl1pPr>
              <a:defRPr/>
            </a:lvl1pPr>
          </a:lstStyle>
          <a:p>
            <a:fld id="{0B6B9122-4BAD-4431-857F-5D3715669E7D}" type="slidenum">
              <a:rPr lang="ar-SA" altLang="en-US"/>
              <a:pPr/>
              <a:t>‹#›</a:t>
            </a:fld>
            <a:endParaRPr lang="en-US" altLang="en-US"/>
          </a:p>
        </p:txBody>
      </p:sp>
    </p:spTree>
    <p:extLst>
      <p:ext uri="{BB962C8B-B14F-4D97-AF65-F5344CB8AC3E}">
        <p14:creationId xmlns:p14="http://schemas.microsoft.com/office/powerpoint/2010/main" val="126631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p>
        </p:txBody>
      </p:sp>
      <p:sp>
        <p:nvSpPr>
          <p:cNvPr id="3" name="Rectangle 12"/>
          <p:cNvSpPr>
            <a:spLocks noGrp="1" noChangeArrowheads="1"/>
          </p:cNvSpPr>
          <p:nvPr>
            <p:ph type="ftr" sz="quarter" idx="11"/>
          </p:nvPr>
        </p:nvSpPr>
        <p:spPr>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ln/>
        </p:spPr>
        <p:txBody>
          <a:bodyPr/>
          <a:lstStyle>
            <a:lvl1pPr>
              <a:defRPr/>
            </a:lvl1pPr>
          </a:lstStyle>
          <a:p>
            <a:fld id="{D6E55E5C-0388-4AE1-B816-4FCBFB73DF01}" type="slidenum">
              <a:rPr lang="ar-SA" altLang="en-US"/>
              <a:pPr/>
              <a:t>‹#›</a:t>
            </a:fld>
            <a:endParaRPr lang="en-US" altLang="en-US"/>
          </a:p>
        </p:txBody>
      </p:sp>
    </p:spTree>
    <p:extLst>
      <p:ext uri="{BB962C8B-B14F-4D97-AF65-F5344CB8AC3E}">
        <p14:creationId xmlns:p14="http://schemas.microsoft.com/office/powerpoint/2010/main" val="1306094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fld id="{C863110B-3D4F-4E1F-9893-C43032AE513D}" type="slidenum">
              <a:rPr lang="ar-SA" altLang="en-US"/>
              <a:pPr/>
              <a:t>‹#›</a:t>
            </a:fld>
            <a:endParaRPr lang="en-US" altLang="en-US"/>
          </a:p>
        </p:txBody>
      </p:sp>
    </p:spTree>
    <p:extLst>
      <p:ext uri="{BB962C8B-B14F-4D97-AF65-F5344CB8AC3E}">
        <p14:creationId xmlns:p14="http://schemas.microsoft.com/office/powerpoint/2010/main" val="1967475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fld id="{916B15CC-BFEC-48C6-83BE-C1DE7A03C577}" type="slidenum">
              <a:rPr lang="ar-SA" altLang="en-US"/>
              <a:pPr/>
              <a:t>‹#›</a:t>
            </a:fld>
            <a:endParaRPr lang="en-US" altLang="en-US"/>
          </a:p>
        </p:txBody>
      </p:sp>
    </p:spTree>
    <p:extLst>
      <p:ext uri="{BB962C8B-B14F-4D97-AF65-F5344CB8AC3E}">
        <p14:creationId xmlns:p14="http://schemas.microsoft.com/office/powerpoint/2010/main" val="2141891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fld id="{1BEAF806-4C92-4267-964E-8E5EFC5DB655}" type="slidenum">
              <a:rPr lang="ar-SA" altLang="en-US"/>
              <a:pPr/>
              <a:t>‹#›</a:t>
            </a:fld>
            <a:endParaRPr lang="en-US" altLang="en-US"/>
          </a:p>
        </p:txBody>
      </p:sp>
    </p:spTree>
    <p:extLst>
      <p:ext uri="{BB962C8B-B14F-4D97-AF65-F5344CB8AC3E}">
        <p14:creationId xmlns:p14="http://schemas.microsoft.com/office/powerpoint/2010/main" val="551247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0"/>
            <a:ext cx="1981200" cy="532447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762000" y="762000"/>
            <a:ext cx="5791200" cy="5324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fld id="{64A3B511-5C91-484F-9B47-DB055DE30726}" type="slidenum">
              <a:rPr lang="ar-SA" altLang="en-US"/>
              <a:pPr/>
              <a:t>‹#›</a:t>
            </a:fld>
            <a:endParaRPr lang="en-US" altLang="en-US"/>
          </a:p>
        </p:txBody>
      </p:sp>
    </p:spTree>
    <p:extLst>
      <p:ext uri="{BB962C8B-B14F-4D97-AF65-F5344CB8AC3E}">
        <p14:creationId xmlns:p14="http://schemas.microsoft.com/office/powerpoint/2010/main" val="4269752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620000" cy="6858000"/>
            <a:chOff x="0" y="0"/>
            <a:chExt cx="4800" cy="4320"/>
          </a:xfrm>
        </p:grpSpPr>
        <p:grpSp>
          <p:nvGrpSpPr>
            <p:cNvPr id="1032" name="Group 3"/>
            <p:cNvGrpSpPr>
              <a:grpSpLocks/>
            </p:cNvGrpSpPr>
            <p:nvPr userDrawn="1"/>
          </p:nvGrpSpPr>
          <p:grpSpPr bwMode="auto">
            <a:xfrm>
              <a:off x="0" y="0"/>
              <a:ext cx="2016" cy="4320"/>
              <a:chOff x="0" y="0"/>
              <a:chExt cx="2016" cy="4320"/>
            </a:xfrm>
          </p:grpSpPr>
          <p:sp>
            <p:nvSpPr>
              <p:cNvPr id="171012" name="Rectangle 4"/>
              <p:cNvSpPr>
                <a:spLocks noChangeArrowheads="1"/>
              </p:cNvSpPr>
              <p:nvPr userDrawn="1"/>
            </p:nvSpPr>
            <p:spPr bwMode="auto">
              <a:xfrm>
                <a:off x="0" y="0"/>
                <a:ext cx="480" cy="4320"/>
              </a:xfrm>
              <a:prstGeom prst="rect">
                <a:avLst/>
              </a:prstGeom>
              <a:solidFill>
                <a:schemeClr val="accent2"/>
              </a:solidFill>
              <a:ln w="9525">
                <a:noFill/>
                <a:miter lim="800000"/>
                <a:headEnd/>
                <a:tailEnd/>
              </a:ln>
              <a:effectLst/>
            </p:spPr>
            <p:txBody>
              <a:bodyPr wrap="none" anchor="ctr"/>
              <a:lstStyle/>
              <a:p>
                <a:pPr>
                  <a:defRPr/>
                </a:pPr>
                <a:endParaRPr lang="fa-IR"/>
              </a:p>
            </p:txBody>
          </p:sp>
          <p:sp>
            <p:nvSpPr>
              <p:cNvPr id="171013" name="Freeform 5"/>
              <p:cNvSpPr>
                <a:spLocks/>
              </p:cNvSpPr>
              <p:nvPr userDrawn="1"/>
            </p:nvSpPr>
            <p:spPr bwMode="auto">
              <a:xfrm>
                <a:off x="288" y="0"/>
                <a:ext cx="1728" cy="735"/>
              </a:xfrm>
              <a:custGeom>
                <a:avLst/>
                <a:gdLst/>
                <a:ahLst/>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pPr>
                  <a:defRPr/>
                </a:pPr>
                <a:endParaRPr lang="fa-IR"/>
              </a:p>
            </p:txBody>
          </p:sp>
        </p:grpSp>
        <p:grpSp>
          <p:nvGrpSpPr>
            <p:cNvPr id="1033" name="Group 6"/>
            <p:cNvGrpSpPr>
              <a:grpSpLocks/>
            </p:cNvGrpSpPr>
            <p:nvPr/>
          </p:nvGrpSpPr>
          <p:grpSpPr bwMode="auto">
            <a:xfrm>
              <a:off x="144" y="1248"/>
              <a:ext cx="4656" cy="201"/>
              <a:chOff x="144" y="1248"/>
              <a:chExt cx="4656" cy="201"/>
            </a:xfrm>
          </p:grpSpPr>
          <p:sp>
            <p:nvSpPr>
              <p:cNvPr id="171015" name="AutoShape 7"/>
              <p:cNvSpPr>
                <a:spLocks noChangeArrowheads="1"/>
              </p:cNvSpPr>
              <p:nvPr/>
            </p:nvSpPr>
            <p:spPr bwMode="auto">
              <a:xfrm>
                <a:off x="384" y="1248"/>
                <a:ext cx="4416" cy="200"/>
              </a:xfrm>
              <a:prstGeom prst="roundRect">
                <a:avLst>
                  <a:gd name="adj" fmla="val 0"/>
                </a:avLst>
              </a:prstGeom>
              <a:solidFill>
                <a:schemeClr val="hlink"/>
              </a:solidFill>
              <a:ln w="9525">
                <a:noFill/>
                <a:round/>
                <a:headEnd/>
                <a:tailEnd/>
              </a:ln>
              <a:effectLst/>
            </p:spPr>
            <p:txBody>
              <a:bodyPr wrap="none" anchor="ctr"/>
              <a:lstStyle/>
              <a:p>
                <a:pPr>
                  <a:defRPr/>
                </a:pPr>
                <a:endParaRPr lang="fa-IR"/>
              </a:p>
            </p:txBody>
          </p:sp>
          <p:sp>
            <p:nvSpPr>
              <p:cNvPr id="171016" name="AutoShape 8"/>
              <p:cNvSpPr>
                <a:spLocks noChangeArrowheads="1"/>
              </p:cNvSpPr>
              <p:nvPr/>
            </p:nvSpPr>
            <p:spPr bwMode="auto">
              <a:xfrm flipH="1">
                <a:off x="144" y="1248"/>
                <a:ext cx="248" cy="201"/>
              </a:xfrm>
              <a:prstGeom prst="flowChartDelay">
                <a:avLst/>
              </a:prstGeom>
              <a:solidFill>
                <a:schemeClr val="hlink"/>
              </a:solidFill>
              <a:ln w="9525">
                <a:noFill/>
                <a:miter lim="800000"/>
                <a:headEnd/>
                <a:tailEnd/>
              </a:ln>
              <a:effectLst/>
            </p:spPr>
            <p:txBody>
              <a:bodyPr wrap="none" anchor="ctr"/>
              <a:lstStyle/>
              <a:p>
                <a:pPr>
                  <a:defRPr/>
                </a:pPr>
                <a:endParaRPr lang="fa-IR"/>
              </a:p>
            </p:txBody>
          </p:sp>
        </p:grpSp>
      </p:grpSp>
      <p:sp>
        <p:nvSpPr>
          <p:cNvPr id="1027" name="AutoShape 9"/>
          <p:cNvSpPr>
            <a:spLocks noGrp="1" noChangeArrowheads="1"/>
          </p:cNvSpPr>
          <p:nvPr>
            <p:ph type="title"/>
          </p:nvPr>
        </p:nvSpPr>
        <p:spPr bwMode="auto">
          <a:xfrm>
            <a:off x="762000" y="762000"/>
            <a:ext cx="7924800" cy="114300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28" name="Rectangle 10"/>
          <p:cNvSpPr>
            <a:spLocks noGrp="1" noChangeArrowheads="1"/>
          </p:cNvSpPr>
          <p:nvPr>
            <p:ph type="body" idx="1"/>
          </p:nvPr>
        </p:nvSpPr>
        <p:spPr bwMode="auto">
          <a:xfrm>
            <a:off x="838200" y="2362200"/>
            <a:ext cx="76930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71019"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lvl1pPr>
          </a:lstStyle>
          <a:p>
            <a:pPr>
              <a:defRPr/>
            </a:pPr>
            <a:endParaRPr lang="en-US"/>
          </a:p>
        </p:txBody>
      </p:sp>
      <p:sp>
        <p:nvSpPr>
          <p:cNvPr id="171020"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lvl1pPr>
          </a:lstStyle>
          <a:p>
            <a:pPr>
              <a:defRPr/>
            </a:pPr>
            <a:endParaRPr lang="en-US"/>
          </a:p>
        </p:txBody>
      </p:sp>
      <p:sp>
        <p:nvSpPr>
          <p:cNvPr id="171021" name="Rectangle 13"/>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eaLnBrk="1" hangingPunct="1">
              <a:defRPr sz="2600" b="1">
                <a:solidFill>
                  <a:schemeClr val="bg1"/>
                </a:solidFill>
              </a:defRPr>
            </a:lvl1pPr>
          </a:lstStyle>
          <a:p>
            <a:fld id="{DB682BDB-912F-469B-AEF1-F99E195B5CE5}" type="slidenum">
              <a:rPr lang="ar-SA"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54"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hf hdr="0" ftr="0" dt="0"/>
  <p:txStyles>
    <p:titleStyle>
      <a:lvl1pPr algn="l" rtl="0" eaLnBrk="0" fontAlgn="base" hangingPunct="0">
        <a:lnSpc>
          <a:spcPct val="90000"/>
        </a:lnSpc>
        <a:spcBef>
          <a:spcPct val="0"/>
        </a:spcBef>
        <a:spcAft>
          <a:spcPct val="0"/>
        </a:spcAft>
        <a:defRPr sz="3600" b="1">
          <a:solidFill>
            <a:schemeClr val="tx2"/>
          </a:solidFill>
          <a:latin typeface="+mj-lt"/>
          <a:ea typeface="+mj-ea"/>
          <a:cs typeface="+mj-cs"/>
        </a:defRPr>
      </a:lvl1pPr>
      <a:lvl2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2pPr>
      <a:lvl3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3pPr>
      <a:lvl4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4pPr>
      <a:lvl5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5pPr>
      <a:lvl6pPr marL="457200" algn="l" rtl="0" fontAlgn="base">
        <a:lnSpc>
          <a:spcPct val="90000"/>
        </a:lnSpc>
        <a:spcBef>
          <a:spcPct val="0"/>
        </a:spcBef>
        <a:spcAft>
          <a:spcPct val="0"/>
        </a:spcAft>
        <a:defRPr sz="3600" b="1">
          <a:solidFill>
            <a:schemeClr val="tx2"/>
          </a:solidFill>
          <a:latin typeface="Arial" pitchFamily="34" charset="0"/>
          <a:cs typeface="Arial" pitchFamily="34" charset="0"/>
        </a:defRPr>
      </a:lvl6pPr>
      <a:lvl7pPr marL="914400" algn="l" rtl="0" fontAlgn="base">
        <a:lnSpc>
          <a:spcPct val="90000"/>
        </a:lnSpc>
        <a:spcBef>
          <a:spcPct val="0"/>
        </a:spcBef>
        <a:spcAft>
          <a:spcPct val="0"/>
        </a:spcAft>
        <a:defRPr sz="3600" b="1">
          <a:solidFill>
            <a:schemeClr val="tx2"/>
          </a:solidFill>
          <a:latin typeface="Arial" pitchFamily="34" charset="0"/>
          <a:cs typeface="Arial" pitchFamily="34" charset="0"/>
        </a:defRPr>
      </a:lvl7pPr>
      <a:lvl8pPr marL="1371600" algn="l" rtl="0" fontAlgn="base">
        <a:lnSpc>
          <a:spcPct val="90000"/>
        </a:lnSpc>
        <a:spcBef>
          <a:spcPct val="0"/>
        </a:spcBef>
        <a:spcAft>
          <a:spcPct val="0"/>
        </a:spcAft>
        <a:defRPr sz="3600" b="1">
          <a:solidFill>
            <a:schemeClr val="tx2"/>
          </a:solidFill>
          <a:latin typeface="Arial" pitchFamily="34" charset="0"/>
          <a:cs typeface="Arial" pitchFamily="34" charset="0"/>
        </a:defRPr>
      </a:lvl8pPr>
      <a:lvl9pPr marL="1828800" algn="l" rtl="0" fontAlgn="base">
        <a:lnSpc>
          <a:spcPct val="90000"/>
        </a:lnSpc>
        <a:spcBef>
          <a:spcPct val="0"/>
        </a:spcBef>
        <a:spcAft>
          <a:spcPct val="0"/>
        </a:spcAft>
        <a:defRPr sz="3600" b="1">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chemeClr val="tx1"/>
        </a:buClr>
        <a:buSzPct val="75000"/>
        <a:buFont typeface="Wingdings" panose="05000000000000000000" pitchFamily="2" charset="2"/>
        <a:buChar char="l"/>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Char char="–"/>
        <a:defRPr sz="24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75000"/>
        <a:buFont typeface="Wingdings" panose="05000000000000000000" pitchFamily="2" charset="2"/>
        <a:buChar char="l"/>
        <a:defRPr sz="2000">
          <a:solidFill>
            <a:schemeClr val="tx1"/>
          </a:solidFill>
          <a:latin typeface="+mn-lt"/>
          <a:cs typeface="+mn-cs"/>
        </a:defRPr>
      </a:lvl3pPr>
      <a:lvl4pPr marL="1600200" indent="-228600" algn="l" rtl="0" eaLnBrk="0" fontAlgn="base" hangingPunct="0">
        <a:spcBef>
          <a:spcPct val="20000"/>
        </a:spcBef>
        <a:spcAft>
          <a:spcPct val="0"/>
        </a:spcAft>
        <a:buClr>
          <a:schemeClr val="tx1"/>
        </a:buClr>
        <a:buSzPct val="80000"/>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mn-lt"/>
          <a:cs typeface="+mn-cs"/>
        </a:defRPr>
      </a:lvl5pPr>
      <a:lvl6pPr marL="25146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6pPr>
      <a:lvl7pPr marL="29718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7pPr>
      <a:lvl8pPr marL="34290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8pPr>
      <a:lvl9pPr marL="38862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www.tebyan.net/social/eloquenttalk/healthiness_calmness/2004/5/22/6689.html" TargetMode="External"/><Relationship Id="rId3" Type="http://schemas.openxmlformats.org/officeDocument/2006/relationships/hyperlink" Target="http://www.tebyan.net/nutrition_health/spiritual_mentalhealth/alzheimerstressanxiety/2003/12/2/4519.html" TargetMode="External"/><Relationship Id="rId7" Type="http://schemas.openxmlformats.org/officeDocument/2006/relationships/hyperlink" Target="http://www.tebyan.net/Social/EloquentTalk/Wish_Hope/2004/1/12/5067.html" TargetMode="External"/><Relationship Id="rId2" Type="http://schemas.openxmlformats.org/officeDocument/2006/relationships/hyperlink" Target="http://www.tebyan.net/social/psychologicaltest/psychiatrictest/2003/4/15/1956.html" TargetMode="External"/><Relationship Id="rId1" Type="http://schemas.openxmlformats.org/officeDocument/2006/relationships/slideLayout" Target="../slideLayouts/slideLayout2.xml"/><Relationship Id="rId6" Type="http://schemas.openxmlformats.org/officeDocument/2006/relationships/hyperlink" Target="http://www.tebyan.net/social/eloquenttalk/success/2005/1/26/10197.html" TargetMode="External"/><Relationship Id="rId5" Type="http://schemas.openxmlformats.org/officeDocument/2006/relationships/hyperlink" Target="http://www.tebyan.net/Nutrition_Health/Spiritual_MentalHealth/Anxiety/2003/10/7/3815.html" TargetMode="External"/><Relationship Id="rId4" Type="http://schemas.openxmlformats.org/officeDocument/2006/relationships/hyperlink" Target="http://www.tebyan.net/social/psychologicaltest/psychiatrictest/2003/5/6/2128.html"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tebyan.net/Social/House_Family/LifesKnowledge/2003/12/21/4755.html" TargetMode="External"/><Relationship Id="rId2" Type="http://schemas.openxmlformats.org/officeDocument/2006/relationships/hyperlink" Target="http://www.tebyan.net/social/house_family/lifesknowledge/2004/9/20/8400.html"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tafakkor.blogsky.com/" TargetMode="External"/><Relationship Id="rId2" Type="http://schemas.openxmlformats.org/officeDocument/2006/relationships/hyperlink" Target="http://www.tebyan.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1"/>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BC87DE9-F62D-4B1E-878C-3E30A194BB20}" type="slidenum">
              <a:rPr lang="ar-SA" altLang="en-US">
                <a:solidFill>
                  <a:schemeClr val="bg1"/>
                </a:solidFill>
              </a:rPr>
              <a:pPr/>
              <a:t>1</a:t>
            </a:fld>
            <a:endParaRPr lang="en-US" altLang="en-US">
              <a:solidFill>
                <a:schemeClr val="bg1"/>
              </a:solidFill>
            </a:endParaRPr>
          </a:p>
        </p:txBody>
      </p:sp>
      <p:pic>
        <p:nvPicPr>
          <p:cNvPr id="3075" name="Picture 8" descr="1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143000"/>
            <a:ext cx="6858000" cy="284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E046F21-6AC2-4E0B-8F53-66ADC08FAF60}" type="slidenum">
              <a:rPr lang="ar-SA" altLang="en-US">
                <a:solidFill>
                  <a:schemeClr val="bg1"/>
                </a:solidFill>
              </a:rPr>
              <a:pPr/>
              <a:t>2</a:t>
            </a:fld>
            <a:endParaRPr lang="en-US" altLang="en-US">
              <a:solidFill>
                <a:schemeClr val="bg1"/>
              </a:solidFill>
            </a:endParaRPr>
          </a:p>
        </p:txBody>
      </p:sp>
      <p:sp>
        <p:nvSpPr>
          <p:cNvPr id="4099" name="AutoShape 5"/>
          <p:cNvSpPr>
            <a:spLocks noGrp="1" noChangeArrowheads="1"/>
          </p:cNvSpPr>
          <p:nvPr>
            <p:ph type="title"/>
          </p:nvPr>
        </p:nvSpPr>
        <p:spPr>
          <a:xfrm>
            <a:off x="685800" y="762000"/>
            <a:ext cx="7924800" cy="1143000"/>
          </a:xfrm>
          <a:noFill/>
        </p:spPr>
        <p:txBody>
          <a:bodyPr/>
          <a:lstStyle/>
          <a:p>
            <a:pPr algn="ctr" eaLnBrk="1" hangingPunct="1"/>
            <a:r>
              <a:rPr lang="fa-IR" altLang="en-US" sz="4000" smtClean="0">
                <a:solidFill>
                  <a:srgbClr val="993366"/>
                </a:solidFill>
                <a:cs typeface="Nazanin" pitchFamily="2" charset="0"/>
              </a:rPr>
              <a:t/>
            </a:r>
            <a:br>
              <a:rPr lang="fa-IR" altLang="en-US" sz="4000" smtClean="0">
                <a:solidFill>
                  <a:srgbClr val="993366"/>
                </a:solidFill>
                <a:cs typeface="Nazanin" pitchFamily="2" charset="0"/>
              </a:rPr>
            </a:br>
            <a:r>
              <a:rPr lang="fa-IR" altLang="en-US" sz="4000" smtClean="0">
                <a:solidFill>
                  <a:srgbClr val="993366"/>
                </a:solidFill>
                <a:cs typeface="Nazanin" pitchFamily="2" charset="0"/>
              </a:rPr>
              <a:t> </a:t>
            </a:r>
            <a:r>
              <a:rPr lang="fa-IR" altLang="en-US" sz="4800" smtClean="0">
                <a:solidFill>
                  <a:srgbClr val="993366"/>
                </a:solidFill>
                <a:cs typeface="Nazanin" pitchFamily="2" charset="0"/>
              </a:rPr>
              <a:t>موضوع: تفكر مثبت</a:t>
            </a:r>
            <a:endParaRPr lang="en-US" altLang="en-US" sz="4800" smtClean="0">
              <a:solidFill>
                <a:srgbClr val="993366"/>
              </a:solidFill>
              <a:cs typeface="Nazanin" pitchFamily="2"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1638445-35E9-49E0-AD8A-7A090F689E55}" type="slidenum">
              <a:rPr lang="ar-SA" altLang="en-US">
                <a:solidFill>
                  <a:schemeClr val="bg1"/>
                </a:solidFill>
              </a:rPr>
              <a:pPr/>
              <a:t>3</a:t>
            </a:fld>
            <a:endParaRPr lang="en-US" altLang="en-US">
              <a:solidFill>
                <a:schemeClr val="bg1"/>
              </a:solidFill>
            </a:endParaRPr>
          </a:p>
        </p:txBody>
      </p:sp>
      <p:sp>
        <p:nvSpPr>
          <p:cNvPr id="68610" name="AutoShape 2"/>
          <p:cNvSpPr>
            <a:spLocks noGrp="1" noChangeArrowheads="1"/>
          </p:cNvSpPr>
          <p:nvPr>
            <p:ph type="title"/>
          </p:nvPr>
        </p:nvSpPr>
        <p:spPr/>
        <p:txBody>
          <a:bodyPr/>
          <a:lstStyle/>
          <a:p>
            <a:pPr algn="ctr" eaLnBrk="1" hangingPunct="1"/>
            <a:r>
              <a:rPr lang="fa-IR" altLang="en-US" sz="4800" smtClean="0">
                <a:cs typeface="Nazanin" pitchFamily="2" charset="0"/>
              </a:rPr>
              <a:t>موضوعات مورد بحث</a:t>
            </a:r>
            <a:endParaRPr lang="en-US" altLang="en-US" sz="4800" smtClean="0">
              <a:cs typeface="Nazanin" pitchFamily="2" charset="0"/>
            </a:endParaRPr>
          </a:p>
        </p:txBody>
      </p:sp>
      <p:sp>
        <p:nvSpPr>
          <p:cNvPr id="68615" name="Rectangle 7"/>
          <p:cNvSpPr>
            <a:spLocks noGrp="1" noChangeArrowheads="1"/>
          </p:cNvSpPr>
          <p:nvPr>
            <p:ph type="body" idx="1"/>
          </p:nvPr>
        </p:nvSpPr>
        <p:spPr>
          <a:xfrm>
            <a:off x="838200" y="2514600"/>
            <a:ext cx="7693025" cy="3571875"/>
          </a:xfrm>
        </p:spPr>
        <p:txBody>
          <a:bodyPr/>
          <a:lstStyle/>
          <a:p>
            <a:pPr algn="r" rtl="1" eaLnBrk="1" hangingPunct="1">
              <a:buClr>
                <a:srgbClr val="993366"/>
              </a:buClr>
              <a:buSzPct val="150000"/>
              <a:buFont typeface="Wingdings" panose="05000000000000000000" pitchFamily="2" charset="2"/>
              <a:buChar char="§"/>
            </a:pPr>
            <a:r>
              <a:rPr lang="fa-IR" altLang="en-US" smtClean="0">
                <a:cs typeface="Nazanin" pitchFamily="2" charset="0"/>
              </a:rPr>
              <a:t>ضمير نا خود آگاه</a:t>
            </a:r>
          </a:p>
          <a:p>
            <a:pPr algn="r" rtl="1" eaLnBrk="1" hangingPunct="1">
              <a:buClr>
                <a:srgbClr val="993366"/>
              </a:buClr>
              <a:buSzPct val="150000"/>
              <a:buFont typeface="Wingdings" panose="05000000000000000000" pitchFamily="2" charset="2"/>
              <a:buChar char="§"/>
            </a:pPr>
            <a:r>
              <a:rPr lang="fa-IR" altLang="en-US" smtClean="0">
                <a:cs typeface="Nazanin" pitchFamily="2" charset="0"/>
              </a:rPr>
              <a:t> برنامه ريزي ضمير نا خود آگاه</a:t>
            </a:r>
          </a:p>
          <a:p>
            <a:pPr algn="r" rtl="1" eaLnBrk="1" hangingPunct="1">
              <a:buClr>
                <a:srgbClr val="993366"/>
              </a:buClr>
              <a:buSzPct val="150000"/>
              <a:buFont typeface="Wingdings" panose="05000000000000000000" pitchFamily="2" charset="2"/>
              <a:buChar char="§"/>
            </a:pPr>
            <a:r>
              <a:rPr lang="fa-IR" altLang="en-US" smtClean="0">
                <a:cs typeface="Nazanin" pitchFamily="2" charset="0"/>
              </a:rPr>
              <a:t>تفكر مثبت</a:t>
            </a:r>
          </a:p>
          <a:p>
            <a:pPr algn="r" rtl="1" eaLnBrk="1" hangingPunct="1">
              <a:buClr>
                <a:srgbClr val="993366"/>
              </a:buClr>
              <a:buSzPct val="150000"/>
              <a:buFont typeface="Wingdings" panose="05000000000000000000" pitchFamily="2" charset="2"/>
              <a:buChar char="§"/>
            </a:pPr>
            <a:r>
              <a:rPr lang="fa-IR" altLang="en-US" smtClean="0">
                <a:cs typeface="Nazanin" pitchFamily="2" charset="0"/>
              </a:rPr>
              <a:t>راهكارهاي تقويت تفكر مثبت</a:t>
            </a:r>
          </a:p>
          <a:p>
            <a:pPr algn="r" rtl="1" eaLnBrk="1" hangingPunct="1">
              <a:buClr>
                <a:srgbClr val="993366"/>
              </a:buClr>
              <a:buSzPct val="150000"/>
              <a:buFont typeface="Wingdings" panose="05000000000000000000" pitchFamily="2" charset="2"/>
              <a:buChar char="§"/>
            </a:pPr>
            <a:r>
              <a:rPr lang="fa-IR" altLang="en-US" smtClean="0">
                <a:cs typeface="Nazanin" pitchFamily="2" charset="0"/>
              </a:rPr>
              <a:t>تلقين</a:t>
            </a:r>
          </a:p>
          <a:p>
            <a:pPr algn="r" rtl="1" eaLnBrk="1" hangingPunct="1">
              <a:buClr>
                <a:srgbClr val="993366"/>
              </a:buClr>
              <a:buSzPct val="150000"/>
              <a:buFont typeface="Wingdings" panose="05000000000000000000" pitchFamily="2" charset="2"/>
              <a:buChar char="§"/>
            </a:pPr>
            <a:endParaRPr lang="fa-IR" altLang="en-US" smtClean="0">
              <a:cs typeface="Nazanin" pitchFamily="2" charset="0"/>
            </a:endParaRPr>
          </a:p>
          <a:p>
            <a:pPr algn="r" rtl="1" eaLnBrk="1" hangingPunct="1">
              <a:buClr>
                <a:srgbClr val="993366"/>
              </a:buClr>
              <a:buSzPct val="150000"/>
              <a:buFont typeface="Wingdings" panose="05000000000000000000" pitchFamily="2" charset="2"/>
              <a:buChar char="§"/>
            </a:pPr>
            <a:endParaRPr lang="fa-IR" altLang="en-US" smtClean="0">
              <a:cs typeface="Nazanin" pitchFamily="2" charset="0"/>
            </a:endParaRPr>
          </a:p>
          <a:p>
            <a:pPr algn="r" rtl="1" eaLnBrk="1" hangingPunct="1">
              <a:buClr>
                <a:srgbClr val="993366"/>
              </a:buClr>
              <a:buSzPct val="150000"/>
              <a:buFont typeface="Wingdings" panose="05000000000000000000" pitchFamily="2" charset="2"/>
              <a:buChar char="§"/>
            </a:pPr>
            <a:endParaRPr lang="en-US" altLang="en-US" smtClean="0">
              <a:cs typeface="Nazanin" pitchFamily="2" charset="0"/>
            </a:endParaRPr>
          </a:p>
        </p:txBody>
      </p:sp>
      <p:pic>
        <p:nvPicPr>
          <p:cNvPr id="68616" name="img1" descr="471581314986656738112017159250253552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2895600"/>
            <a:ext cx="2938463"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blinds(horizontal)">
                                      <p:cBhvr>
                                        <p:cTn id="7" dur="500"/>
                                        <p:tgtEl>
                                          <p:spTgt spid="686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68616"/>
                                        </p:tgtEl>
                                        <p:attrNameLst>
                                          <p:attrName>style.visibility</p:attrName>
                                        </p:attrNameLst>
                                      </p:cBhvr>
                                      <p:to>
                                        <p:strVal val="visible"/>
                                      </p:to>
                                    </p:set>
                                    <p:anim calcmode="lin" valueType="num">
                                      <p:cBhvr additive="base">
                                        <p:cTn id="12" dur="1000" fill="hold"/>
                                        <p:tgtEl>
                                          <p:spTgt spid="68616"/>
                                        </p:tgtEl>
                                        <p:attrNameLst>
                                          <p:attrName>ppt_x</p:attrName>
                                        </p:attrNameLst>
                                      </p:cBhvr>
                                      <p:tavLst>
                                        <p:tav tm="0">
                                          <p:val>
                                            <p:strVal val="#ppt_x"/>
                                          </p:val>
                                        </p:tav>
                                        <p:tav tm="100000">
                                          <p:val>
                                            <p:strVal val="#ppt_x"/>
                                          </p:val>
                                        </p:tav>
                                      </p:tavLst>
                                    </p:anim>
                                    <p:anim calcmode="lin" valueType="num">
                                      <p:cBhvr additive="base">
                                        <p:cTn id="13" dur="1000" fill="hold"/>
                                        <p:tgtEl>
                                          <p:spTgt spid="68616"/>
                                        </p:tgtEl>
                                        <p:attrNameLst>
                                          <p:attrName>ppt_y</p:attrName>
                                        </p:attrNameLst>
                                      </p:cBhvr>
                                      <p:tavLst>
                                        <p:tav tm="0">
                                          <p:val>
                                            <p:strVal val="1+#ppt_h/2"/>
                                          </p:val>
                                        </p:tav>
                                        <p:tav tm="100000">
                                          <p:val>
                                            <p:strVal val="#ppt_y"/>
                                          </p:val>
                                        </p:tav>
                                      </p:tavLst>
                                    </p:anim>
                                  </p:childTnLst>
                                </p:cTn>
                              </p:par>
                              <p:par>
                                <p:cTn id="14" presetID="3" presetClass="entr" presetSubtype="10" fill="hold" grpId="0" nodeType="withEffect">
                                  <p:stCondLst>
                                    <p:cond delay="0"/>
                                  </p:stCondLst>
                                  <p:childTnLst>
                                    <p:set>
                                      <p:cBhvr>
                                        <p:cTn id="15" dur="1" fill="hold">
                                          <p:stCondLst>
                                            <p:cond delay="0"/>
                                          </p:stCondLst>
                                        </p:cTn>
                                        <p:tgtEl>
                                          <p:spTgt spid="68615">
                                            <p:txEl>
                                              <p:pRg st="0" end="0"/>
                                            </p:txEl>
                                          </p:spTgt>
                                        </p:tgtEl>
                                        <p:attrNameLst>
                                          <p:attrName>style.visibility</p:attrName>
                                        </p:attrNameLst>
                                      </p:cBhvr>
                                      <p:to>
                                        <p:strVal val="visible"/>
                                      </p:to>
                                    </p:set>
                                    <p:animEffect transition="in" filter="blinds(horizontal)">
                                      <p:cBhvr>
                                        <p:cTn id="16" dur="1000"/>
                                        <p:tgtEl>
                                          <p:spTgt spid="68615">
                                            <p:txEl>
                                              <p:pRg st="0" end="0"/>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68615">
                                            <p:txEl>
                                              <p:pRg st="1" end="1"/>
                                            </p:txEl>
                                          </p:spTgt>
                                        </p:tgtEl>
                                        <p:attrNameLst>
                                          <p:attrName>style.visibility</p:attrName>
                                        </p:attrNameLst>
                                      </p:cBhvr>
                                      <p:to>
                                        <p:strVal val="visible"/>
                                      </p:to>
                                    </p:set>
                                    <p:animEffect transition="in" filter="blinds(horizontal)">
                                      <p:cBhvr>
                                        <p:cTn id="19" dur="1000"/>
                                        <p:tgtEl>
                                          <p:spTgt spid="68615">
                                            <p:txEl>
                                              <p:pRg st="1" end="1"/>
                                            </p:txEl>
                                          </p:spTgt>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68615">
                                            <p:txEl>
                                              <p:pRg st="2" end="2"/>
                                            </p:txEl>
                                          </p:spTgt>
                                        </p:tgtEl>
                                        <p:attrNameLst>
                                          <p:attrName>style.visibility</p:attrName>
                                        </p:attrNameLst>
                                      </p:cBhvr>
                                      <p:to>
                                        <p:strVal val="visible"/>
                                      </p:to>
                                    </p:set>
                                    <p:animEffect transition="in" filter="blinds(horizontal)">
                                      <p:cBhvr>
                                        <p:cTn id="22" dur="1000"/>
                                        <p:tgtEl>
                                          <p:spTgt spid="68615">
                                            <p:txEl>
                                              <p:pRg st="2" end="2"/>
                                            </p:txEl>
                                          </p:spTgt>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8615">
                                            <p:txEl>
                                              <p:pRg st="3" end="3"/>
                                            </p:txEl>
                                          </p:spTgt>
                                        </p:tgtEl>
                                        <p:attrNameLst>
                                          <p:attrName>style.visibility</p:attrName>
                                        </p:attrNameLst>
                                      </p:cBhvr>
                                      <p:to>
                                        <p:strVal val="visible"/>
                                      </p:to>
                                    </p:set>
                                    <p:animEffect transition="in" filter="blinds(horizontal)">
                                      <p:cBhvr>
                                        <p:cTn id="25" dur="1000"/>
                                        <p:tgtEl>
                                          <p:spTgt spid="68615">
                                            <p:txEl>
                                              <p:pRg st="3" end="3"/>
                                            </p:txEl>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68615">
                                            <p:txEl>
                                              <p:pRg st="4" end="4"/>
                                            </p:txEl>
                                          </p:spTgt>
                                        </p:tgtEl>
                                        <p:attrNameLst>
                                          <p:attrName>style.visibility</p:attrName>
                                        </p:attrNameLst>
                                      </p:cBhvr>
                                      <p:to>
                                        <p:strVal val="visible"/>
                                      </p:to>
                                    </p:set>
                                    <p:animEffect transition="in" filter="blinds(horizontal)">
                                      <p:cBhvr>
                                        <p:cTn id="28" dur="1000"/>
                                        <p:tgtEl>
                                          <p:spTgt spid="686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0" grpId="0"/>
      <p:bldP spid="6861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10A2B3D-7A07-4817-9A96-BEA2FF1B681E}" type="slidenum">
              <a:rPr lang="ar-SA" altLang="en-US">
                <a:solidFill>
                  <a:schemeClr val="bg1"/>
                </a:solidFill>
              </a:rPr>
              <a:pPr/>
              <a:t>4</a:t>
            </a:fld>
            <a:endParaRPr lang="en-US" altLang="en-US">
              <a:solidFill>
                <a:schemeClr val="bg1"/>
              </a:solidFill>
            </a:endParaRPr>
          </a:p>
        </p:txBody>
      </p:sp>
      <p:sp>
        <p:nvSpPr>
          <p:cNvPr id="69634" name="AutoShape 2"/>
          <p:cNvSpPr>
            <a:spLocks noGrp="1" noChangeArrowheads="1"/>
          </p:cNvSpPr>
          <p:nvPr>
            <p:ph type="title"/>
          </p:nvPr>
        </p:nvSpPr>
        <p:spPr>
          <a:xfrm>
            <a:off x="762000" y="1219200"/>
            <a:ext cx="8001000" cy="685800"/>
          </a:xfrm>
        </p:spPr>
        <p:txBody>
          <a:bodyPr/>
          <a:lstStyle/>
          <a:p>
            <a:pPr algn="ctr" eaLnBrk="1" hangingPunct="1"/>
            <a:r>
              <a:rPr lang="fa-IR" altLang="en-US" sz="4000" smtClean="0">
                <a:solidFill>
                  <a:srgbClr val="000000"/>
                </a:solidFill>
                <a:cs typeface="Nazanin" pitchFamily="2" charset="0"/>
              </a:rPr>
              <a:t> </a:t>
            </a:r>
            <a:r>
              <a:rPr lang="fa-IR" altLang="en-US" sz="4800" smtClean="0">
                <a:solidFill>
                  <a:srgbClr val="000000"/>
                </a:solidFill>
                <a:cs typeface="Nazanin" pitchFamily="2" charset="0"/>
              </a:rPr>
              <a:t>مقدمه</a:t>
            </a:r>
            <a:endParaRPr lang="en-US" altLang="en-US" sz="4800" smtClean="0">
              <a:solidFill>
                <a:srgbClr val="000000"/>
              </a:solidFill>
              <a:cs typeface="Nazanin" pitchFamily="2" charset="0"/>
            </a:endParaRPr>
          </a:p>
        </p:txBody>
      </p:sp>
      <p:sp>
        <p:nvSpPr>
          <p:cNvPr id="69639" name="Text Box 7"/>
          <p:cNvSpPr txBox="1">
            <a:spLocks noChangeArrowheads="1"/>
          </p:cNvSpPr>
          <p:nvPr/>
        </p:nvSpPr>
        <p:spPr bwMode="auto">
          <a:xfrm>
            <a:off x="609600" y="2362200"/>
            <a:ext cx="815498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200" b="1">
                <a:cs typeface="Nazanin" pitchFamily="2" charset="0"/>
              </a:rPr>
              <a:t>ذهن</a:t>
            </a:r>
            <a:r>
              <a:rPr lang="ar-SA" altLang="en-US" sz="2200" b="1"/>
              <a:t>‌</a:t>
            </a:r>
            <a:r>
              <a:rPr lang="ar-SA" altLang="en-US" sz="2200" b="1">
                <a:cs typeface="Nazanin" pitchFamily="2" charset="0"/>
              </a:rPr>
              <a:t> آدمي کارگاه توليد فکر است که از منبعي به نام ضمير ناخودآگاه سرچشمه مي</a:t>
            </a:r>
            <a:r>
              <a:rPr lang="ar-SA" altLang="en-US" sz="2200" b="1"/>
              <a:t>‌</a:t>
            </a:r>
            <a:r>
              <a:rPr lang="ar-SA" altLang="en-US" sz="2200" b="1">
                <a:cs typeface="Nazanin" pitchFamily="2" charset="0"/>
              </a:rPr>
              <a:t>گيرد. </a:t>
            </a:r>
            <a:endParaRPr lang="en-US" altLang="en-US" sz="2200" b="1">
              <a:cs typeface="Nazanin" pitchFamily="2" charset="0"/>
            </a:endParaRPr>
          </a:p>
        </p:txBody>
      </p:sp>
      <p:sp>
        <p:nvSpPr>
          <p:cNvPr id="69641" name="Text Box 9"/>
          <p:cNvSpPr txBox="1">
            <a:spLocks noChangeArrowheads="1"/>
          </p:cNvSpPr>
          <p:nvPr/>
        </p:nvSpPr>
        <p:spPr bwMode="auto">
          <a:xfrm>
            <a:off x="762000" y="3124200"/>
            <a:ext cx="8077200"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200" b="1">
                <a:cs typeface="Nazanin" pitchFamily="2" charset="0"/>
              </a:rPr>
              <a:t>در حقيقت نوع و کيفيت افکار و انديشه ي آدمي سازنده ي نوع و کيفيت زندگي اوست، انديشه</a:t>
            </a:r>
            <a:r>
              <a:rPr lang="ar-SA" altLang="en-US" sz="2200" b="1"/>
              <a:t>‌</a:t>
            </a:r>
            <a:r>
              <a:rPr lang="ar-SA" altLang="en-US" sz="2200" b="1">
                <a:cs typeface="Nazanin" pitchFamily="2" charset="0"/>
              </a:rPr>
              <a:t>ي زيبا و مثبت مي</a:t>
            </a:r>
            <a:r>
              <a:rPr lang="ar-SA" altLang="en-US" sz="2200" b="1"/>
              <a:t>‌</a:t>
            </a:r>
            <a:r>
              <a:rPr lang="ar-SA" altLang="en-US" sz="2200" b="1">
                <a:cs typeface="Nazanin" pitchFamily="2" charset="0"/>
              </a:rPr>
              <a:t>تواند بهشتي در زندگي انسان بسازد، چنانکه انديشه</a:t>
            </a:r>
            <a:r>
              <a:rPr lang="ar-SA" altLang="en-US" sz="2200" b="1"/>
              <a:t>‌</a:t>
            </a:r>
            <a:r>
              <a:rPr lang="ar-SA" altLang="en-US" sz="2200" b="1">
                <a:cs typeface="Nazanin" pitchFamily="2" charset="0"/>
              </a:rPr>
              <a:t>ي منفي و يأس</a:t>
            </a:r>
            <a:r>
              <a:rPr lang="ar-SA" altLang="en-US" sz="2200" b="1"/>
              <a:t>‌</a:t>
            </a:r>
            <a:r>
              <a:rPr lang="ar-SA" altLang="en-US" sz="2200" b="1">
                <a:cs typeface="Nazanin" pitchFamily="2" charset="0"/>
              </a:rPr>
              <a:t>آور مي</a:t>
            </a:r>
            <a:r>
              <a:rPr lang="ar-SA" altLang="en-US" sz="2200" b="1"/>
              <a:t>‌</a:t>
            </a:r>
            <a:r>
              <a:rPr lang="ar-SA" altLang="en-US" sz="2200" b="1">
                <a:cs typeface="Nazanin" pitchFamily="2" charset="0"/>
              </a:rPr>
              <a:t>تواند جهنمي در زندگي او خلق کند. انسان</a:t>
            </a:r>
            <a:r>
              <a:rPr lang="ar-SA" altLang="en-US" sz="2200" b="1"/>
              <a:t>‌</a:t>
            </a:r>
            <a:r>
              <a:rPr lang="ar-SA" altLang="en-US" sz="2200" b="1">
                <a:cs typeface="Nazanin" pitchFamily="2" charset="0"/>
              </a:rPr>
              <a:t>ها همان خواهند شد که در انديشه ي آنند، بنابراين آينده ي هر کس در گرو چگونگي نگرش او به زندگي است.</a:t>
            </a:r>
            <a:endParaRPr lang="en-US" altLang="en-US" sz="2200" b="1">
              <a:cs typeface="Nazanin" pitchFamily="2" charset="0"/>
            </a:endParaRPr>
          </a:p>
        </p:txBody>
      </p:sp>
      <p:sp>
        <p:nvSpPr>
          <p:cNvPr id="69642" name="Text Box 10"/>
          <p:cNvSpPr txBox="1">
            <a:spLocks noChangeArrowheads="1"/>
          </p:cNvSpPr>
          <p:nvPr/>
        </p:nvSpPr>
        <p:spPr bwMode="auto">
          <a:xfrm>
            <a:off x="838200" y="5029200"/>
            <a:ext cx="7924800"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200" b="1">
                <a:cs typeface="Nazanin" pitchFamily="2" charset="0"/>
              </a:rPr>
              <a:t>موفق</a:t>
            </a:r>
            <a:r>
              <a:rPr lang="ar-SA" altLang="en-US" sz="2200" b="1"/>
              <a:t>‌</a:t>
            </a:r>
            <a:r>
              <a:rPr lang="ar-SA" altLang="en-US" sz="2200" b="1">
                <a:cs typeface="Nazanin" pitchFamily="2" charset="0"/>
              </a:rPr>
              <a:t>ترين انسان</a:t>
            </a:r>
            <a:r>
              <a:rPr lang="ar-SA" altLang="en-US" sz="2200" b="1"/>
              <a:t>‌</a:t>
            </a:r>
            <a:r>
              <a:rPr lang="ar-SA" altLang="en-US" sz="2200" b="1">
                <a:cs typeface="Nazanin" pitchFamily="2" charset="0"/>
              </a:rPr>
              <a:t>ها کساني هستند که توانسته</a:t>
            </a:r>
            <a:r>
              <a:rPr lang="ar-SA" altLang="en-US" sz="2200" b="1"/>
              <a:t>‌</a:t>
            </a:r>
            <a:r>
              <a:rPr lang="ar-SA" altLang="en-US" sz="2200" b="1">
                <a:cs typeface="Nazanin" pitchFamily="2" charset="0"/>
              </a:rPr>
              <a:t>اند در ذهن خود انديشه</a:t>
            </a:r>
            <a:r>
              <a:rPr lang="ar-SA" altLang="en-US" sz="2200" b="1"/>
              <a:t>‌</a:t>
            </a:r>
            <a:r>
              <a:rPr lang="ar-SA" altLang="en-US" sz="2200" b="1">
                <a:cs typeface="Nazanin" pitchFamily="2" charset="0"/>
              </a:rPr>
              <a:t>هاي مثبت داشته باشند؛ آنان که مي</a:t>
            </a:r>
            <a:r>
              <a:rPr lang="ar-SA" altLang="en-US" sz="2200" b="1"/>
              <a:t>‌</a:t>
            </a:r>
            <a:r>
              <a:rPr lang="ar-SA" altLang="en-US" sz="2200" b="1">
                <a:cs typeface="Nazanin" pitchFamily="2" charset="0"/>
              </a:rPr>
              <a:t>پندارند «قادر نيستند» ، در واقع مثبت</a:t>
            </a:r>
            <a:r>
              <a:rPr lang="ar-SA" altLang="en-US" sz="2200" b="1"/>
              <a:t>‌</a:t>
            </a:r>
            <a:r>
              <a:rPr lang="ar-SA" altLang="en-US" sz="2200" b="1">
                <a:cs typeface="Nazanin" pitchFamily="2" charset="0"/>
              </a:rPr>
              <a:t>نگري را کنار گذاشته و در جنبه</a:t>
            </a:r>
            <a:r>
              <a:rPr lang="ar-SA" altLang="en-US" sz="2200" b="1"/>
              <a:t>‌</a:t>
            </a:r>
            <a:r>
              <a:rPr lang="ar-SA" altLang="en-US" sz="2200" b="1">
                <a:cs typeface="Nazanin" pitchFamily="2" charset="0"/>
              </a:rPr>
              <a:t>هاي منفي وقايع تمرکز کرده</a:t>
            </a:r>
            <a:r>
              <a:rPr lang="ar-SA" altLang="en-US" sz="2200" b="1"/>
              <a:t>‌</a:t>
            </a:r>
            <a:r>
              <a:rPr lang="ar-SA" altLang="en-US" sz="2200" b="1">
                <a:cs typeface="Nazanin" pitchFamily="2" charset="0"/>
              </a:rPr>
              <a:t>اند.</a:t>
            </a:r>
            <a:endParaRPr lang="en-US" altLang="en-US" sz="2200" b="1">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blinds(horizontal)">
                                      <p:cBhvr>
                                        <p:cTn id="7" dur="1000"/>
                                        <p:tgtEl>
                                          <p:spTgt spid="696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9"/>
                                        </p:tgtEl>
                                        <p:attrNameLst>
                                          <p:attrName>style.visibility</p:attrName>
                                        </p:attrNameLst>
                                      </p:cBhvr>
                                      <p:to>
                                        <p:strVal val="visible"/>
                                      </p:to>
                                    </p:set>
                                    <p:animEffect transition="in" filter="blinds(horizontal)">
                                      <p:cBhvr>
                                        <p:cTn id="12" dur="1000"/>
                                        <p:tgtEl>
                                          <p:spTgt spid="696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41"/>
                                        </p:tgtEl>
                                        <p:attrNameLst>
                                          <p:attrName>style.visibility</p:attrName>
                                        </p:attrNameLst>
                                      </p:cBhvr>
                                      <p:to>
                                        <p:strVal val="visible"/>
                                      </p:to>
                                    </p:set>
                                    <p:animEffect transition="in" filter="blinds(horizontal)">
                                      <p:cBhvr>
                                        <p:cTn id="17" dur="1000"/>
                                        <p:tgtEl>
                                          <p:spTgt spid="6964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9642"/>
                                        </p:tgtEl>
                                        <p:attrNameLst>
                                          <p:attrName>style.visibility</p:attrName>
                                        </p:attrNameLst>
                                      </p:cBhvr>
                                      <p:to>
                                        <p:strVal val="visible"/>
                                      </p:to>
                                    </p:set>
                                    <p:animEffect transition="in" filter="blinds(horizontal)">
                                      <p:cBhvr>
                                        <p:cTn id="22" dur="1000"/>
                                        <p:tgtEl>
                                          <p:spTgt spid="696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p:bldP spid="69639" grpId="0"/>
      <p:bldP spid="69641" grpId="0"/>
      <p:bldP spid="696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2D693A0-E723-4CE0-A8D1-E59163D68FBF}" type="slidenum">
              <a:rPr lang="ar-SA" altLang="en-US">
                <a:solidFill>
                  <a:schemeClr val="bg1"/>
                </a:solidFill>
              </a:rPr>
              <a:pPr/>
              <a:t>5</a:t>
            </a:fld>
            <a:endParaRPr lang="en-US" altLang="en-US">
              <a:solidFill>
                <a:schemeClr val="bg1"/>
              </a:solidFill>
            </a:endParaRPr>
          </a:p>
        </p:txBody>
      </p:sp>
      <p:sp>
        <p:nvSpPr>
          <p:cNvPr id="70659" name="Rectangle 3"/>
          <p:cNvSpPr>
            <a:spLocks noGrp="1" noChangeArrowheads="1"/>
          </p:cNvSpPr>
          <p:nvPr>
            <p:ph type="body" idx="1"/>
          </p:nvPr>
        </p:nvSpPr>
        <p:spPr>
          <a:xfrm>
            <a:off x="914400" y="2590800"/>
            <a:ext cx="8077200" cy="3657600"/>
          </a:xfrm>
        </p:spPr>
        <p:txBody>
          <a:bodyPr/>
          <a:lstStyle/>
          <a:p>
            <a:pPr algn="justLow" rtl="1" eaLnBrk="1" hangingPunct="1"/>
            <a:r>
              <a:rPr lang="ar-SA" altLang="en-US" sz="2400" b="1" smtClean="0">
                <a:cs typeface="Nazanin" pitchFamily="2" charset="0"/>
              </a:rPr>
              <a:t>ضمير ناخودآگاه يک کامپيوتر است که وروديهاي خود را از شش کانال دريافت مي کند . تمام اطلاعاتي که در هر لحظه انسان از طريق حواس پنجگانه خود دريافت مي کند , يک نسخه از آن نيز به ضمير ناخودآگاه مي رود. هم چنين در هر لحظه هر رشته فکري انسان و هر انديشه او يک نسخه اش به ضمير ناخودآگاه او منعکس مي شود</a:t>
            </a:r>
            <a:r>
              <a:rPr lang="en-US" altLang="en-US" sz="2400" b="1" smtClean="0">
                <a:cs typeface="Nazanin" pitchFamily="2" charset="0"/>
              </a:rPr>
              <a:t> </a:t>
            </a:r>
            <a:r>
              <a:rPr lang="ar-SA" altLang="en-US" sz="2400" b="1" smtClean="0">
                <a:cs typeface="Nazanin" pitchFamily="2" charset="0"/>
              </a:rPr>
              <a:t>و اين اطلاعات توسط ضمير ناخودآگاه پردازش مي شود و حاصل آن يک خروجي خواهد بود که باعث ساختن نظام باورها و شخصيت انسان مي شود و يا اينکه اين خروجي بر روحيه و فيزيولوژي بدن تاثير مي گذارد و يا اينکه در دنياي بيرون از انسان اثري را براي او پديد مي آورد</a:t>
            </a:r>
            <a:r>
              <a:rPr lang="en-US" altLang="en-US" sz="2400" b="1" smtClean="0">
                <a:cs typeface="Nazanin" pitchFamily="2" charset="0"/>
              </a:rPr>
              <a:t> .</a:t>
            </a:r>
            <a:endParaRPr lang="en-US" altLang="en-US" sz="2400" smtClean="0">
              <a:solidFill>
                <a:srgbClr val="000000"/>
              </a:solidFill>
              <a:cs typeface="Nazanin" pitchFamily="2" charset="0"/>
            </a:endParaRPr>
          </a:p>
          <a:p>
            <a:pPr algn="r" rtl="1" eaLnBrk="1" hangingPunct="1"/>
            <a:endParaRPr lang="en-US" altLang="en-US" sz="2400" smtClean="0">
              <a:solidFill>
                <a:srgbClr val="000000"/>
              </a:solidFill>
              <a:cs typeface="Nazanin" pitchFamily="2" charset="0"/>
            </a:endParaRPr>
          </a:p>
        </p:txBody>
      </p:sp>
      <p:sp>
        <p:nvSpPr>
          <p:cNvPr id="70660" name="Text Box 4"/>
          <p:cNvSpPr txBox="1">
            <a:spLocks noChangeArrowheads="1"/>
          </p:cNvSpPr>
          <p:nvPr/>
        </p:nvSpPr>
        <p:spPr bwMode="auto">
          <a:xfrm>
            <a:off x="2057400" y="685800"/>
            <a:ext cx="54864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a-IR" altLang="en-US" sz="4800" b="1">
                <a:solidFill>
                  <a:schemeClr val="tx2"/>
                </a:solidFill>
                <a:cs typeface="Nazanin" pitchFamily="2" charset="0"/>
              </a:rPr>
              <a:t>ضمير نا خودآگاه</a:t>
            </a:r>
            <a:endParaRPr lang="en-US" altLang="en-US" sz="4800" b="1">
              <a:solidFill>
                <a:schemeClr val="tx2"/>
              </a:solidFill>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0660"/>
                                        </p:tgtEl>
                                        <p:attrNameLst>
                                          <p:attrName>style.visibility</p:attrName>
                                        </p:attrNameLst>
                                      </p:cBhvr>
                                      <p:to>
                                        <p:strVal val="visible"/>
                                      </p:to>
                                    </p:set>
                                    <p:animEffect transition="in" filter="blinds(horizontal)">
                                      <p:cBhvr>
                                        <p:cTn id="7" dur="1000"/>
                                        <p:tgtEl>
                                          <p:spTgt spid="706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0659">
                                            <p:txEl>
                                              <p:pRg st="0" end="0"/>
                                            </p:txEl>
                                          </p:spTgt>
                                        </p:tgtEl>
                                        <p:attrNameLst>
                                          <p:attrName>style.visibility</p:attrName>
                                        </p:attrNameLst>
                                      </p:cBhvr>
                                      <p:to>
                                        <p:strVal val="visible"/>
                                      </p:to>
                                    </p:set>
                                    <p:animEffect transition="in" filter="blinds(horizontal)">
                                      <p:cBhvr>
                                        <p:cTn id="12" dur="1000"/>
                                        <p:tgtEl>
                                          <p:spTgt spid="706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P spid="7066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98041E0-A3B3-4AE7-B5BC-B804C3703F89}" type="slidenum">
              <a:rPr lang="ar-SA" altLang="en-US">
                <a:solidFill>
                  <a:schemeClr val="bg1"/>
                </a:solidFill>
              </a:rPr>
              <a:pPr/>
              <a:t>6</a:t>
            </a:fld>
            <a:endParaRPr lang="en-US" altLang="en-US">
              <a:solidFill>
                <a:schemeClr val="bg1"/>
              </a:solidFill>
            </a:endParaRPr>
          </a:p>
        </p:txBody>
      </p:sp>
      <p:sp>
        <p:nvSpPr>
          <p:cNvPr id="72707" name="Rectangle 3"/>
          <p:cNvSpPr>
            <a:spLocks noGrp="1" noChangeArrowheads="1"/>
          </p:cNvSpPr>
          <p:nvPr>
            <p:ph type="body" idx="1"/>
          </p:nvPr>
        </p:nvSpPr>
        <p:spPr>
          <a:xfrm>
            <a:off x="838200" y="2362200"/>
            <a:ext cx="8153400" cy="1295400"/>
          </a:xfrm>
        </p:spPr>
        <p:txBody>
          <a:bodyPr/>
          <a:lstStyle/>
          <a:p>
            <a:pPr algn="just" rtl="1" eaLnBrk="1" hangingPunct="1"/>
            <a:r>
              <a:rPr lang="ar-SA" altLang="en-US" sz="2400" b="1" smtClean="0">
                <a:cs typeface="Nazanin" pitchFamily="2" charset="0"/>
              </a:rPr>
              <a:t>آنچه را که به عنوان دستاوردهاي زندگي يک انسان بدست مي آيد در واقع توسط ضمير ناخودآگاه حاصل شده است و انسان مي تواند با کنترل کردن وروديهاي ضمير ناخودآگاه دستاوردهاي زندگي خود را کنترل کند</a:t>
            </a:r>
            <a:r>
              <a:rPr lang="en-US" altLang="en-US" sz="2400" smtClean="0">
                <a:cs typeface="Nazanin" pitchFamily="2" charset="0"/>
              </a:rPr>
              <a:t> </a:t>
            </a:r>
          </a:p>
        </p:txBody>
      </p:sp>
      <p:sp>
        <p:nvSpPr>
          <p:cNvPr id="72708" name="Text Box 4"/>
          <p:cNvSpPr txBox="1">
            <a:spLocks noChangeArrowheads="1"/>
          </p:cNvSpPr>
          <p:nvPr/>
        </p:nvSpPr>
        <p:spPr bwMode="auto">
          <a:xfrm>
            <a:off x="914400" y="3657600"/>
            <a:ext cx="7696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pPr>
            <a:r>
              <a:rPr lang="ar-SA" altLang="en-US" sz="2000" b="1">
                <a:solidFill>
                  <a:srgbClr val="FF3300"/>
                </a:solidFill>
                <a:cs typeface="Nazanin" pitchFamily="2" charset="0"/>
              </a:rPr>
              <a:t>در اينجا</a:t>
            </a:r>
            <a:r>
              <a:rPr lang="ar-SA" altLang="en-US" sz="2000">
                <a:solidFill>
                  <a:srgbClr val="FF3300"/>
                </a:solidFill>
                <a:cs typeface="Nazanin" pitchFamily="2" charset="0"/>
              </a:rPr>
              <a:t> </a:t>
            </a:r>
            <a:r>
              <a:rPr lang="ar-SA" altLang="en-US" sz="2000" b="1">
                <a:solidFill>
                  <a:srgbClr val="FF3300"/>
                </a:solidFill>
                <a:cs typeface="Nazanin" pitchFamily="2" charset="0"/>
              </a:rPr>
              <a:t>اصولي را که باعث برنامه ريزي ضمير ناخودآگاه مي شود بيان مي کنم </a:t>
            </a:r>
            <a:r>
              <a:rPr lang="fa-IR" altLang="en-US" sz="2000" b="1">
                <a:solidFill>
                  <a:srgbClr val="FF3300"/>
                </a:solidFill>
                <a:cs typeface="Nazanin" pitchFamily="2" charset="0"/>
              </a:rPr>
              <a:t>:</a:t>
            </a:r>
            <a:endParaRPr lang="en-US" altLang="en-US" sz="2000" b="1">
              <a:solidFill>
                <a:srgbClr val="FF3300"/>
              </a:solidFill>
              <a:cs typeface="Nazanin" pitchFamily="2" charset="0"/>
            </a:endParaRPr>
          </a:p>
        </p:txBody>
      </p:sp>
      <p:sp>
        <p:nvSpPr>
          <p:cNvPr id="72709" name="Text Box 5"/>
          <p:cNvSpPr txBox="1">
            <a:spLocks noChangeArrowheads="1"/>
          </p:cNvSpPr>
          <p:nvPr/>
        </p:nvSpPr>
        <p:spPr bwMode="auto">
          <a:xfrm>
            <a:off x="304800" y="4343400"/>
            <a:ext cx="8534400"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اصل خود هشياري ,خود بيداري و اشراف و بصيرت لحظه به لحظه به خود</a:t>
            </a:r>
            <a:endParaRPr lang="en-US" altLang="en-US" sz="2000" b="1">
              <a:cs typeface="Nazanin" pitchFamily="2" charset="0"/>
            </a:endParaRPr>
          </a:p>
          <a:p>
            <a:pPr algn="r" rtl="1">
              <a:spcBef>
                <a:spcPct val="50000"/>
              </a:spcBef>
              <a:buClr>
                <a:schemeClr val="folHlink"/>
              </a:buClr>
              <a:buSzPct val="115000"/>
              <a:buFont typeface="Wingdings" panose="05000000000000000000" pitchFamily="2" charset="2"/>
              <a:buNone/>
            </a:pPr>
            <a:r>
              <a:rPr lang="en-US" altLang="en-US" b="1">
                <a:cs typeface="Nazanin" pitchFamily="2" charset="0"/>
              </a:rPr>
              <a:t>  (self consciousness)</a:t>
            </a:r>
          </a:p>
        </p:txBody>
      </p:sp>
      <p:sp>
        <p:nvSpPr>
          <p:cNvPr id="72711" name="Text Box 7"/>
          <p:cNvSpPr txBox="1">
            <a:spLocks noChangeArrowheads="1"/>
          </p:cNvSpPr>
          <p:nvPr/>
        </p:nvSpPr>
        <p:spPr bwMode="auto">
          <a:xfrm>
            <a:off x="304800" y="5181600"/>
            <a:ext cx="853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en-US" altLang="en-US" sz="2000" b="1">
                <a:cs typeface="Nazanin" pitchFamily="2" charset="0"/>
              </a:rPr>
              <a:t> </a:t>
            </a:r>
            <a:r>
              <a:rPr lang="ar-SA" altLang="en-US" sz="2000" b="1">
                <a:cs typeface="Nazanin" pitchFamily="2" charset="0"/>
              </a:rPr>
              <a:t>اصل استفاده از قدرت تمرکز</a:t>
            </a:r>
            <a:r>
              <a:rPr lang="en-US" altLang="en-US" sz="2000" b="1">
                <a:cs typeface="Nazanin" pitchFamily="2" charset="0"/>
              </a:rPr>
              <a:t> (power of focus)</a:t>
            </a:r>
          </a:p>
        </p:txBody>
      </p:sp>
      <p:sp>
        <p:nvSpPr>
          <p:cNvPr id="72713" name="Text Box 9"/>
          <p:cNvSpPr txBox="1">
            <a:spLocks noChangeArrowheads="1"/>
          </p:cNvSpPr>
          <p:nvPr/>
        </p:nvSpPr>
        <p:spPr bwMode="auto">
          <a:xfrm>
            <a:off x="304800" y="5791200"/>
            <a:ext cx="853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اصل استفاده از قدرت سوال</a:t>
            </a:r>
            <a:r>
              <a:rPr lang="en-US" altLang="en-US" sz="2000" b="1">
                <a:cs typeface="Nazanin" pitchFamily="2" charset="0"/>
              </a:rPr>
              <a:t> (power of question)</a:t>
            </a:r>
            <a:r>
              <a:rPr lang="en-US" altLang="en-US" sz="2000">
                <a:cs typeface="Nazanin" pitchFamily="2" charset="0"/>
              </a:rPr>
              <a:t> </a:t>
            </a:r>
          </a:p>
        </p:txBody>
      </p:sp>
      <p:sp>
        <p:nvSpPr>
          <p:cNvPr id="72716" name="Text Box 12"/>
          <p:cNvSpPr txBox="1">
            <a:spLocks noChangeArrowheads="1"/>
          </p:cNvSpPr>
          <p:nvPr/>
        </p:nvSpPr>
        <p:spPr bwMode="auto">
          <a:xfrm>
            <a:off x="1066800" y="838200"/>
            <a:ext cx="6858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a-IR" altLang="en-US" sz="4800" b="1">
                <a:solidFill>
                  <a:schemeClr val="tx2"/>
                </a:solidFill>
                <a:cs typeface="Nazanin" pitchFamily="2" charset="0"/>
              </a:rPr>
              <a:t>برنامه ريزي ضمير ناخودآگاه</a:t>
            </a:r>
            <a:endParaRPr lang="en-US" altLang="en-US" sz="4800" b="1">
              <a:solidFill>
                <a:schemeClr val="tx2"/>
              </a:solidFill>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2716"/>
                                        </p:tgtEl>
                                        <p:attrNameLst>
                                          <p:attrName>style.visibility</p:attrName>
                                        </p:attrNameLst>
                                      </p:cBhvr>
                                      <p:to>
                                        <p:strVal val="visible"/>
                                      </p:to>
                                    </p:set>
                                    <p:animEffect transition="in" filter="blinds(horizontal)">
                                      <p:cBhvr>
                                        <p:cTn id="7" dur="1000"/>
                                        <p:tgtEl>
                                          <p:spTgt spid="727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2707">
                                            <p:txEl>
                                              <p:pRg st="0" end="0"/>
                                            </p:txEl>
                                          </p:spTgt>
                                        </p:tgtEl>
                                        <p:attrNameLst>
                                          <p:attrName>style.visibility</p:attrName>
                                        </p:attrNameLst>
                                      </p:cBhvr>
                                      <p:to>
                                        <p:strVal val="visible"/>
                                      </p:to>
                                    </p:set>
                                    <p:animEffect transition="in" filter="blinds(horizontal)">
                                      <p:cBhvr>
                                        <p:cTn id="12" dur="1000"/>
                                        <p:tgtEl>
                                          <p:spTgt spid="727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2708"/>
                                        </p:tgtEl>
                                        <p:attrNameLst>
                                          <p:attrName>style.visibility</p:attrName>
                                        </p:attrNameLst>
                                      </p:cBhvr>
                                      <p:to>
                                        <p:strVal val="visible"/>
                                      </p:to>
                                    </p:set>
                                    <p:animEffect transition="in" filter="blinds(horizontal)">
                                      <p:cBhvr>
                                        <p:cTn id="17" dur="1000"/>
                                        <p:tgtEl>
                                          <p:spTgt spid="7270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2709"/>
                                        </p:tgtEl>
                                        <p:attrNameLst>
                                          <p:attrName>style.visibility</p:attrName>
                                        </p:attrNameLst>
                                      </p:cBhvr>
                                      <p:to>
                                        <p:strVal val="visible"/>
                                      </p:to>
                                    </p:set>
                                    <p:animEffect transition="in" filter="blinds(horizontal)">
                                      <p:cBhvr>
                                        <p:cTn id="22" dur="1000"/>
                                        <p:tgtEl>
                                          <p:spTgt spid="7270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72711"/>
                                        </p:tgtEl>
                                        <p:attrNameLst>
                                          <p:attrName>style.visibility</p:attrName>
                                        </p:attrNameLst>
                                      </p:cBhvr>
                                      <p:to>
                                        <p:strVal val="visible"/>
                                      </p:to>
                                    </p:set>
                                    <p:animEffect transition="in" filter="blinds(horizontal)">
                                      <p:cBhvr>
                                        <p:cTn id="25" dur="1000"/>
                                        <p:tgtEl>
                                          <p:spTgt spid="727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72713"/>
                                        </p:tgtEl>
                                        <p:attrNameLst>
                                          <p:attrName>style.visibility</p:attrName>
                                        </p:attrNameLst>
                                      </p:cBhvr>
                                      <p:to>
                                        <p:strVal val="visible"/>
                                      </p:to>
                                    </p:set>
                                    <p:animEffect transition="in" filter="blinds(horizontal)">
                                      <p:cBhvr>
                                        <p:cTn id="28" dur="1000"/>
                                        <p:tgtEl>
                                          <p:spTgt spid="727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p:bldP spid="72708" grpId="0"/>
      <p:bldP spid="72709" grpId="0"/>
      <p:bldP spid="72711" grpId="0"/>
      <p:bldP spid="72713" grpId="0"/>
      <p:bldP spid="727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4FEA4F9-3EBF-4AE2-A44B-604B292F14B1}" type="slidenum">
              <a:rPr lang="ar-SA" altLang="en-US">
                <a:solidFill>
                  <a:schemeClr val="bg1"/>
                </a:solidFill>
              </a:rPr>
              <a:pPr/>
              <a:t>7</a:t>
            </a:fld>
            <a:endParaRPr lang="en-US" altLang="en-US">
              <a:solidFill>
                <a:schemeClr val="bg1"/>
              </a:solidFill>
            </a:endParaRPr>
          </a:p>
        </p:txBody>
      </p:sp>
      <p:sp>
        <p:nvSpPr>
          <p:cNvPr id="84997" name="Text Box 5"/>
          <p:cNvSpPr txBox="1">
            <a:spLocks noChangeArrowheads="1"/>
          </p:cNvSpPr>
          <p:nvPr/>
        </p:nvSpPr>
        <p:spPr bwMode="auto">
          <a:xfrm>
            <a:off x="152400" y="1219200"/>
            <a:ext cx="853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اصل استفاده از جملات تاکيدي و تصديقي مثبت</a:t>
            </a:r>
            <a:r>
              <a:rPr lang="ar-SA" altLang="en-US" sz="2000">
                <a:cs typeface="Nazanin" pitchFamily="2" charset="0"/>
              </a:rPr>
              <a:t> </a:t>
            </a:r>
            <a:endParaRPr lang="en-US" altLang="en-US" sz="2000">
              <a:cs typeface="Nazanin" pitchFamily="2" charset="0"/>
            </a:endParaRPr>
          </a:p>
        </p:txBody>
      </p:sp>
      <p:sp>
        <p:nvSpPr>
          <p:cNvPr id="84999" name="Text Box 7"/>
          <p:cNvSpPr txBox="1">
            <a:spLocks noChangeArrowheads="1"/>
          </p:cNvSpPr>
          <p:nvPr/>
        </p:nvSpPr>
        <p:spPr bwMode="auto">
          <a:xfrm>
            <a:off x="914400" y="2743200"/>
            <a:ext cx="7696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اصل تصوير سازي ذهني</a:t>
            </a:r>
            <a:r>
              <a:rPr lang="ar-SA" altLang="en-US" sz="2000">
                <a:cs typeface="Nazanin" pitchFamily="2" charset="0"/>
              </a:rPr>
              <a:t> </a:t>
            </a:r>
            <a:endParaRPr lang="en-US" altLang="en-US" sz="2000">
              <a:cs typeface="Nazanin" pitchFamily="2" charset="0"/>
            </a:endParaRPr>
          </a:p>
        </p:txBody>
      </p:sp>
      <p:sp>
        <p:nvSpPr>
          <p:cNvPr id="85000" name="Text Box 8"/>
          <p:cNvSpPr txBox="1">
            <a:spLocks noChangeArrowheads="1"/>
          </p:cNvSpPr>
          <p:nvPr/>
        </p:nvSpPr>
        <p:spPr bwMode="auto">
          <a:xfrm>
            <a:off x="1295400" y="3505200"/>
            <a:ext cx="7391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000" b="1">
                <a:cs typeface="Nazanin" pitchFamily="2" charset="0"/>
              </a:rPr>
              <a:t>ثروتمند ترين و موفقترين انسانها کساني هستند که بيشتر و بهتر از بقيه توانسته اند در ذهن خود خيال پروري مثبت بکنند</a:t>
            </a:r>
            <a:r>
              <a:rPr lang="en-US" altLang="en-US" sz="2000" b="1">
                <a:cs typeface="Nazanin" pitchFamily="2" charset="0"/>
              </a:rPr>
              <a:t> . </a:t>
            </a:r>
          </a:p>
        </p:txBody>
      </p:sp>
      <p:sp>
        <p:nvSpPr>
          <p:cNvPr id="85004" name="Text Box 12"/>
          <p:cNvSpPr txBox="1">
            <a:spLocks noChangeArrowheads="1"/>
          </p:cNvSpPr>
          <p:nvPr/>
        </p:nvSpPr>
        <p:spPr bwMode="auto">
          <a:xfrm>
            <a:off x="1219200" y="4343400"/>
            <a:ext cx="739140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000" b="1">
                <a:cs typeface="Nazanin" pitchFamily="2" charset="0"/>
              </a:rPr>
              <a:t>بر شما باد که زيباييهاي زندگي را ابتدا در ذهن خود خلق کنيد و بدانيد آنچه را که شما در ذهن خود تجسم (تخيل) مي کنيد , مي توانيد در دنياي واقعيت ها خلق کنيد</a:t>
            </a:r>
            <a:endParaRPr lang="en-US" altLang="en-US" sz="2000" b="1">
              <a:cs typeface="Nazanin" pitchFamily="2" charset="0"/>
            </a:endParaRPr>
          </a:p>
          <a:p>
            <a:pPr algn="just" rtl="1">
              <a:spcBef>
                <a:spcPct val="50000"/>
              </a:spcBef>
            </a:pPr>
            <a:endParaRPr lang="en-US" altLang="en-US" sz="2000">
              <a:cs typeface="Nazanin" pitchFamily="2" charset="0"/>
            </a:endParaRPr>
          </a:p>
        </p:txBody>
      </p:sp>
      <p:sp>
        <p:nvSpPr>
          <p:cNvPr id="9" name="TextBox 8"/>
          <p:cNvSpPr txBox="1">
            <a:spLocks noChangeArrowheads="1"/>
          </p:cNvSpPr>
          <p:nvPr/>
        </p:nvSpPr>
        <p:spPr bwMode="auto">
          <a:xfrm>
            <a:off x="1066800" y="5562600"/>
            <a:ext cx="7391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ar-SA" altLang="en-US" sz="4000" b="1">
                <a:solidFill>
                  <a:srgbClr val="FF0000"/>
                </a:solidFill>
                <a:cs typeface="Nazanin" pitchFamily="2" charset="0"/>
              </a:rPr>
              <a:t>و اين قدرت انسان است</a:t>
            </a:r>
            <a:endParaRPr lang="fa-IR" altLang="en-US" sz="400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4997"/>
                                        </p:tgtEl>
                                        <p:attrNameLst>
                                          <p:attrName>style.visibility</p:attrName>
                                        </p:attrNameLst>
                                      </p:cBhvr>
                                      <p:to>
                                        <p:strVal val="visible"/>
                                      </p:to>
                                    </p:set>
                                    <p:animEffect transition="in" filter="blinds(horizontal)">
                                      <p:cBhvr>
                                        <p:cTn id="7" dur="1000"/>
                                        <p:tgtEl>
                                          <p:spTgt spid="849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4999"/>
                                        </p:tgtEl>
                                        <p:attrNameLst>
                                          <p:attrName>style.visibility</p:attrName>
                                        </p:attrNameLst>
                                      </p:cBhvr>
                                      <p:to>
                                        <p:strVal val="visible"/>
                                      </p:to>
                                    </p:set>
                                    <p:animEffect transition="in" filter="blinds(horizontal)">
                                      <p:cBhvr>
                                        <p:cTn id="12" dur="1000"/>
                                        <p:tgtEl>
                                          <p:spTgt spid="849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5000"/>
                                        </p:tgtEl>
                                        <p:attrNameLst>
                                          <p:attrName>style.visibility</p:attrName>
                                        </p:attrNameLst>
                                      </p:cBhvr>
                                      <p:to>
                                        <p:strVal val="visible"/>
                                      </p:to>
                                    </p:set>
                                    <p:animEffect transition="in" filter="blinds(horizontal)">
                                      <p:cBhvr>
                                        <p:cTn id="17" dur="1000"/>
                                        <p:tgtEl>
                                          <p:spTgt spid="8500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5004"/>
                                        </p:tgtEl>
                                        <p:attrNameLst>
                                          <p:attrName>style.visibility</p:attrName>
                                        </p:attrNameLst>
                                      </p:cBhvr>
                                      <p:to>
                                        <p:strVal val="visible"/>
                                      </p:to>
                                    </p:set>
                                    <p:animEffect transition="in" filter="blinds(horizontal)">
                                      <p:cBhvr>
                                        <p:cTn id="22" dur="1000"/>
                                        <p:tgtEl>
                                          <p:spTgt spid="8500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1000" fill="hold"/>
                                        <p:tgtEl>
                                          <p:spTgt spid="9"/>
                                        </p:tgtEl>
                                        <p:attrNameLst>
                                          <p:attrName>ppt_x</p:attrName>
                                        </p:attrNameLst>
                                      </p:cBhvr>
                                      <p:tavLst>
                                        <p:tav tm="0">
                                          <p:val>
                                            <p:strVal val="#ppt_x"/>
                                          </p:val>
                                        </p:tav>
                                        <p:tav tm="100000">
                                          <p:val>
                                            <p:strVal val="#ppt_x"/>
                                          </p:val>
                                        </p:tav>
                                      </p:tavLst>
                                    </p:anim>
                                    <p:anim calcmode="lin" valueType="num">
                                      <p:cBhvr additive="base">
                                        <p:cTn id="28"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7" grpId="0"/>
      <p:bldP spid="84999" grpId="0"/>
      <p:bldP spid="85000" grpId="0"/>
      <p:bldP spid="85004"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3F775E7-802C-473F-8335-79871F8C8376}" type="slidenum">
              <a:rPr lang="ar-SA" altLang="en-US">
                <a:solidFill>
                  <a:schemeClr val="bg1"/>
                </a:solidFill>
              </a:rPr>
              <a:pPr/>
              <a:t>8</a:t>
            </a:fld>
            <a:endParaRPr lang="en-US" altLang="en-US">
              <a:solidFill>
                <a:schemeClr val="bg1"/>
              </a:solidFill>
            </a:endParaRPr>
          </a:p>
        </p:txBody>
      </p:sp>
      <p:sp>
        <p:nvSpPr>
          <p:cNvPr id="83970" name="AutoShape 2"/>
          <p:cNvSpPr>
            <a:spLocks noGrp="1" noChangeArrowheads="1"/>
          </p:cNvSpPr>
          <p:nvPr>
            <p:ph type="title"/>
          </p:nvPr>
        </p:nvSpPr>
        <p:spPr/>
        <p:txBody>
          <a:bodyPr/>
          <a:lstStyle/>
          <a:p>
            <a:pPr algn="ctr" eaLnBrk="1" hangingPunct="1"/>
            <a:r>
              <a:rPr lang="ar-SA" altLang="en-US" smtClean="0">
                <a:cs typeface="Nazanin" pitchFamily="2" charset="0"/>
              </a:rPr>
              <a:t>تعريف تفکر مثبت</a:t>
            </a:r>
            <a:endParaRPr lang="en-US" altLang="en-US" smtClean="0">
              <a:cs typeface="Nazanin" pitchFamily="2" charset="0"/>
            </a:endParaRPr>
          </a:p>
        </p:txBody>
      </p:sp>
      <p:sp>
        <p:nvSpPr>
          <p:cNvPr id="83971" name="Rectangle 3"/>
          <p:cNvSpPr>
            <a:spLocks noGrp="1" noChangeArrowheads="1"/>
          </p:cNvSpPr>
          <p:nvPr>
            <p:ph type="body" idx="1"/>
          </p:nvPr>
        </p:nvSpPr>
        <p:spPr>
          <a:xfrm>
            <a:off x="4343400" y="2971800"/>
            <a:ext cx="4191000" cy="2819400"/>
          </a:xfrm>
        </p:spPr>
        <p:txBody>
          <a:bodyPr/>
          <a:lstStyle/>
          <a:p>
            <a:pPr algn="justLow" rtl="1" eaLnBrk="1" hangingPunct="1"/>
            <a:r>
              <a:rPr lang="ar-SA" altLang="en-US" sz="2400" b="1" smtClean="0">
                <a:cs typeface="Nazanin" pitchFamily="2" charset="0"/>
              </a:rPr>
              <a:t>شيوه</a:t>
            </a:r>
            <a:r>
              <a:rPr lang="ar-SA" altLang="en-US" sz="2400" b="1" smtClean="0"/>
              <a:t>‌‌</a:t>
            </a:r>
            <a:r>
              <a:rPr lang="ar-SA" altLang="en-US" sz="2400" b="1" smtClean="0">
                <a:cs typeface="Nazanin" pitchFamily="2" charset="0"/>
              </a:rPr>
              <a:t>اي از فکر کردن است که فرد را قادر مي</a:t>
            </a:r>
            <a:r>
              <a:rPr lang="ar-SA" altLang="en-US" sz="2400" b="1" smtClean="0"/>
              <a:t>‌</a:t>
            </a:r>
            <a:r>
              <a:rPr lang="ar-SA" altLang="en-US" sz="2400" b="1" smtClean="0">
                <a:cs typeface="Nazanin" pitchFamily="2" charset="0"/>
              </a:rPr>
              <a:t>سازد نسبت به رفتارها، نگرش</a:t>
            </a:r>
            <a:r>
              <a:rPr lang="ar-SA" altLang="en-US" sz="2400" b="1" smtClean="0"/>
              <a:t>‌</a:t>
            </a:r>
            <a:r>
              <a:rPr lang="ar-SA" altLang="en-US" sz="2400" b="1" smtClean="0">
                <a:cs typeface="Nazanin" pitchFamily="2" charset="0"/>
              </a:rPr>
              <a:t>ها، احساس</a:t>
            </a:r>
            <a:r>
              <a:rPr lang="ar-SA" altLang="en-US" sz="2400" b="1" smtClean="0"/>
              <a:t>‌</a:t>
            </a:r>
            <a:r>
              <a:rPr lang="ar-SA" altLang="en-US" sz="2400" b="1" smtClean="0">
                <a:cs typeface="Nazanin" pitchFamily="2" charset="0"/>
              </a:rPr>
              <a:t>ها، علائق و استعدادهاي خود و ديگران برداشت و تلقي مناسبي داشته باشد و با حفظ آرامش و خونسردي بهترين و عاقلانه</a:t>
            </a:r>
            <a:r>
              <a:rPr lang="ar-SA" altLang="en-US" sz="2400" b="1" smtClean="0"/>
              <a:t>‌</a:t>
            </a:r>
            <a:r>
              <a:rPr lang="ar-SA" altLang="en-US" sz="2400" b="1" smtClean="0">
                <a:cs typeface="Nazanin" pitchFamily="2" charset="0"/>
              </a:rPr>
              <a:t> ترين تصميم را بگيرد.</a:t>
            </a:r>
            <a:endParaRPr lang="fa-IR" altLang="en-US" sz="2400" b="1" smtClean="0">
              <a:cs typeface="Nazanin" pitchFamily="2" charset="0"/>
            </a:endParaRPr>
          </a:p>
        </p:txBody>
      </p:sp>
      <p:pic>
        <p:nvPicPr>
          <p:cNvPr id="83972" name="img0" descr="821021521317513268371161558123245211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3048000"/>
            <a:ext cx="19494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blinds(horizontal)">
                                      <p:cBhvr>
                                        <p:cTn id="7" dur="1000"/>
                                        <p:tgtEl>
                                          <p:spTgt spid="839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83972"/>
                                        </p:tgtEl>
                                        <p:attrNameLst>
                                          <p:attrName>style.visibility</p:attrName>
                                        </p:attrNameLst>
                                      </p:cBhvr>
                                      <p:to>
                                        <p:strVal val="visible"/>
                                      </p:to>
                                    </p:set>
                                    <p:anim calcmode="lin" valueType="num">
                                      <p:cBhvr additive="base">
                                        <p:cTn id="12" dur="1000" fill="hold"/>
                                        <p:tgtEl>
                                          <p:spTgt spid="83972"/>
                                        </p:tgtEl>
                                        <p:attrNameLst>
                                          <p:attrName>ppt_x</p:attrName>
                                        </p:attrNameLst>
                                      </p:cBhvr>
                                      <p:tavLst>
                                        <p:tav tm="0">
                                          <p:val>
                                            <p:strVal val="#ppt_x"/>
                                          </p:val>
                                        </p:tav>
                                        <p:tav tm="100000">
                                          <p:val>
                                            <p:strVal val="#ppt_x"/>
                                          </p:val>
                                        </p:tav>
                                      </p:tavLst>
                                    </p:anim>
                                    <p:anim calcmode="lin" valueType="num">
                                      <p:cBhvr additive="base">
                                        <p:cTn id="13" dur="1000" fill="hold"/>
                                        <p:tgtEl>
                                          <p:spTgt spid="83972"/>
                                        </p:tgtEl>
                                        <p:attrNameLst>
                                          <p:attrName>ppt_y</p:attrName>
                                        </p:attrNameLst>
                                      </p:cBhvr>
                                      <p:tavLst>
                                        <p:tav tm="0">
                                          <p:val>
                                            <p:strVal val="1+#ppt_h/2"/>
                                          </p:val>
                                        </p:tav>
                                        <p:tav tm="100000">
                                          <p:val>
                                            <p:strVal val="#ppt_y"/>
                                          </p:val>
                                        </p:tav>
                                      </p:tavLst>
                                    </p:anim>
                                  </p:childTnLst>
                                </p:cTn>
                              </p:par>
                              <p:par>
                                <p:cTn id="14" presetID="3" presetClass="entr" presetSubtype="10" fill="hold" grpId="0" nodeType="withEffect">
                                  <p:stCondLst>
                                    <p:cond delay="0"/>
                                  </p:stCondLst>
                                  <p:childTnLst>
                                    <p:set>
                                      <p:cBhvr>
                                        <p:cTn id="15" dur="1" fill="hold">
                                          <p:stCondLst>
                                            <p:cond delay="0"/>
                                          </p:stCondLst>
                                        </p:cTn>
                                        <p:tgtEl>
                                          <p:spTgt spid="83971">
                                            <p:txEl>
                                              <p:pRg st="0" end="0"/>
                                            </p:txEl>
                                          </p:spTgt>
                                        </p:tgtEl>
                                        <p:attrNameLst>
                                          <p:attrName>style.visibility</p:attrName>
                                        </p:attrNameLst>
                                      </p:cBhvr>
                                      <p:to>
                                        <p:strVal val="visible"/>
                                      </p:to>
                                    </p:set>
                                    <p:animEffect transition="in" filter="blinds(horizontal)">
                                      <p:cBhvr>
                                        <p:cTn id="16" dur="1000"/>
                                        <p:tgtEl>
                                          <p:spTgt spid="839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p:bldP spid="8397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E3C5651-A3A1-4D1A-B779-F6BFD71A0189}" type="slidenum">
              <a:rPr lang="ar-SA" altLang="en-US">
                <a:solidFill>
                  <a:schemeClr val="bg1"/>
                </a:solidFill>
              </a:rPr>
              <a:pPr/>
              <a:t>9</a:t>
            </a:fld>
            <a:endParaRPr lang="en-US" altLang="en-US">
              <a:solidFill>
                <a:schemeClr val="bg1"/>
              </a:solidFill>
            </a:endParaRPr>
          </a:p>
        </p:txBody>
      </p:sp>
      <p:sp>
        <p:nvSpPr>
          <p:cNvPr id="86018" name="AutoShape 2"/>
          <p:cNvSpPr>
            <a:spLocks noGrp="1" noChangeArrowheads="1"/>
          </p:cNvSpPr>
          <p:nvPr>
            <p:ph type="title"/>
          </p:nvPr>
        </p:nvSpPr>
        <p:spPr/>
        <p:txBody>
          <a:bodyPr/>
          <a:lstStyle/>
          <a:p>
            <a:pPr algn="ctr" eaLnBrk="1" hangingPunct="1"/>
            <a:r>
              <a:rPr lang="ar-SA" altLang="en-US" smtClean="0">
                <a:cs typeface="Nazanin" pitchFamily="2" charset="0"/>
              </a:rPr>
              <a:t>افکار مثبت</a:t>
            </a:r>
            <a:r>
              <a:rPr lang="en-US" altLang="en-US" smtClean="0">
                <a:cs typeface="Nazanin" pitchFamily="2" charset="0"/>
              </a:rPr>
              <a:t> </a:t>
            </a:r>
          </a:p>
        </p:txBody>
      </p:sp>
      <p:sp>
        <p:nvSpPr>
          <p:cNvPr id="86019" name="Rectangle 3"/>
          <p:cNvSpPr>
            <a:spLocks noGrp="1" noChangeArrowheads="1"/>
          </p:cNvSpPr>
          <p:nvPr>
            <p:ph type="body" idx="1"/>
          </p:nvPr>
        </p:nvSpPr>
        <p:spPr>
          <a:xfrm>
            <a:off x="838200" y="2590800"/>
            <a:ext cx="7924800" cy="1524000"/>
          </a:xfrm>
        </p:spPr>
        <p:txBody>
          <a:bodyPr/>
          <a:lstStyle/>
          <a:p>
            <a:pPr algn="just" rtl="1" eaLnBrk="1" hangingPunct="1">
              <a:lnSpc>
                <a:spcPct val="90000"/>
              </a:lnSpc>
            </a:pPr>
            <a:r>
              <a:rPr lang="ar-SA" altLang="en-US" b="1" smtClean="0">
                <a:cs typeface="Nazanin" pitchFamily="2" charset="0"/>
              </a:rPr>
              <a:t>افکار مثبت، افکاري سازنده‌، انگيزه دهنده و انرژي بخش هستند که بر اثرتلقين، تکرار و تمرين به ذهن راه مي‌يابند و باعث مي‌شوند ذهن و فکر مثبت شود. در اين صورت کنترل فکر در اختيار ماست</a:t>
            </a:r>
            <a:r>
              <a:rPr lang="en-US" altLang="en-US" b="1" smtClean="0">
                <a:cs typeface="Nazanin" pitchFamily="2" charset="0"/>
              </a:rPr>
              <a:t>.</a:t>
            </a:r>
            <a:endParaRPr lang="en-US" altLang="en-US" b="1" smtClean="0">
              <a:solidFill>
                <a:srgbClr val="000000"/>
              </a:solidFill>
              <a:cs typeface="Nazanin" pitchFamily="2" charset="0"/>
            </a:endParaRPr>
          </a:p>
        </p:txBody>
      </p:sp>
      <p:sp>
        <p:nvSpPr>
          <p:cNvPr id="11269" name="TextBox 6"/>
          <p:cNvSpPr txBox="1">
            <a:spLocks noChangeArrowheads="1"/>
          </p:cNvSpPr>
          <p:nvPr/>
        </p:nvSpPr>
        <p:spPr bwMode="auto">
          <a:xfrm>
            <a:off x="1066800" y="4495800"/>
            <a:ext cx="7239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altLang="en-US" sz="2800" b="1">
                <a:cs typeface="Nazanin" pitchFamily="2" charset="0"/>
              </a:rPr>
              <a:t> افكار مثبت به ما كمك ميكند تا بهترينها را در زندگي به دست آوريم.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blinds(horizontal)">
                                      <p:cBhvr>
                                        <p:cTn id="7" dur="1000"/>
                                        <p:tgtEl>
                                          <p:spTgt spid="860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6019">
                                            <p:txEl>
                                              <p:pRg st="0" end="0"/>
                                            </p:txEl>
                                          </p:spTgt>
                                        </p:tgtEl>
                                        <p:attrNameLst>
                                          <p:attrName>style.visibility</p:attrName>
                                        </p:attrNameLst>
                                      </p:cBhvr>
                                      <p:to>
                                        <p:strVal val="visible"/>
                                      </p:to>
                                    </p:set>
                                    <p:animEffect transition="in" filter="blinds(horizontal)">
                                      <p:cBhvr>
                                        <p:cTn id="12" dur="1000"/>
                                        <p:tgtEl>
                                          <p:spTgt spid="8601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69"/>
                                        </p:tgtEl>
                                        <p:attrNameLst>
                                          <p:attrName>style.visibility</p:attrName>
                                        </p:attrNameLst>
                                      </p:cBhvr>
                                      <p:to>
                                        <p:strVal val="visible"/>
                                      </p:to>
                                    </p:set>
                                    <p:animEffect transition="in" filter="blinds(horizontal)">
                                      <p:cBhvr>
                                        <p:cTn id="17" dur="1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8" grpId="0"/>
      <p:bldP spid="86019" grpId="0" build="p"/>
      <p:bldP spid="1126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9B98FDE-A201-432D-B090-E4CE1FDE6012}" type="slidenum">
              <a:rPr lang="ar-SA" altLang="en-US">
                <a:solidFill>
                  <a:schemeClr val="bg1"/>
                </a:solidFill>
              </a:rPr>
              <a:pPr/>
              <a:t>10</a:t>
            </a:fld>
            <a:endParaRPr lang="en-US" altLang="en-US">
              <a:solidFill>
                <a:schemeClr val="bg1"/>
              </a:solidFill>
            </a:endParaRPr>
          </a:p>
        </p:txBody>
      </p:sp>
      <p:sp>
        <p:nvSpPr>
          <p:cNvPr id="73730" name="AutoShape 2"/>
          <p:cNvSpPr>
            <a:spLocks noGrp="1" noChangeArrowheads="1"/>
          </p:cNvSpPr>
          <p:nvPr>
            <p:ph type="title"/>
          </p:nvPr>
        </p:nvSpPr>
        <p:spPr/>
        <p:txBody>
          <a:bodyPr/>
          <a:lstStyle/>
          <a:p>
            <a:pPr algn="ctr" rtl="1" eaLnBrk="1" hangingPunct="1"/>
            <a:r>
              <a:rPr lang="ar-SA" altLang="en-US" smtClean="0">
                <a:cs typeface="Nazanin" pitchFamily="2" charset="0"/>
              </a:rPr>
              <a:t>ويژگي‌هاي افراد مثبت‌نگر:</a:t>
            </a:r>
            <a:endParaRPr lang="en-US" altLang="en-US" smtClean="0">
              <a:cs typeface="Nazanin" pitchFamily="2" charset="0"/>
            </a:endParaRPr>
          </a:p>
        </p:txBody>
      </p:sp>
      <p:sp>
        <p:nvSpPr>
          <p:cNvPr id="73734" name="Text Box 6"/>
          <p:cNvSpPr txBox="1">
            <a:spLocks noChangeArrowheads="1"/>
          </p:cNvSpPr>
          <p:nvPr/>
        </p:nvSpPr>
        <p:spPr bwMode="auto">
          <a:xfrm>
            <a:off x="0" y="24384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اغلب اوقات بشاش، سرزنده، پرانرژي، توانا و خوش</a:t>
            </a:r>
            <a:r>
              <a:rPr lang="ar-SA" altLang="en-US" sz="2000" b="1"/>
              <a:t>‌</a:t>
            </a:r>
            <a:r>
              <a:rPr lang="ar-SA" altLang="en-US" sz="2000" b="1">
                <a:cs typeface="Nazanin" pitchFamily="2" charset="0"/>
              </a:rPr>
              <a:t> مشرب هستند.</a:t>
            </a:r>
            <a:r>
              <a:rPr lang="ar-SA" altLang="en-US" sz="2000">
                <a:cs typeface="Nazanin" pitchFamily="2" charset="0"/>
              </a:rPr>
              <a:t> </a:t>
            </a:r>
            <a:endParaRPr lang="en-US" altLang="en-US" sz="2000">
              <a:cs typeface="Nazanin" pitchFamily="2" charset="0"/>
            </a:endParaRPr>
          </a:p>
        </p:txBody>
      </p:sp>
      <p:sp>
        <p:nvSpPr>
          <p:cNvPr id="73735" name="Text Box 7"/>
          <p:cNvSpPr txBox="1">
            <a:spLocks noChangeArrowheads="1"/>
          </p:cNvSpPr>
          <p:nvPr/>
        </p:nvSpPr>
        <p:spPr bwMode="auto">
          <a:xfrm>
            <a:off x="0" y="31242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 در گفتارهاي خود از کلمات و عبارات مثبت و اميدبخش استفاده مي‌کنند. </a:t>
            </a:r>
            <a:endParaRPr lang="en-US" altLang="en-US" sz="2000" b="1">
              <a:cs typeface="Nazanin" pitchFamily="2" charset="0"/>
            </a:endParaRPr>
          </a:p>
        </p:txBody>
      </p:sp>
      <p:sp>
        <p:nvSpPr>
          <p:cNvPr id="73736" name="Text Box 8"/>
          <p:cNvSpPr txBox="1">
            <a:spLocks noChangeArrowheads="1"/>
          </p:cNvSpPr>
          <p:nvPr/>
        </p:nvSpPr>
        <p:spPr bwMode="auto">
          <a:xfrm>
            <a:off x="0" y="3657600"/>
            <a:ext cx="8915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a:cs typeface="Nazanin" pitchFamily="2" charset="0"/>
              </a:rPr>
              <a:t> </a:t>
            </a:r>
            <a:r>
              <a:rPr lang="ar-SA" altLang="en-US" sz="2000" b="1">
                <a:cs typeface="Nazanin" pitchFamily="2" charset="0"/>
              </a:rPr>
              <a:t>هميشه سعي مي‌کنند با تلاش و کوشش به موفقيت برسند و اگر در کاري موفق نشدند، عامل را ابتدا در خود و سپس در شرايط بيروني جستجو مي‌کنند</a:t>
            </a:r>
            <a:r>
              <a:rPr lang="en-US" altLang="en-US" sz="2000">
                <a:cs typeface="Nazanin" pitchFamily="2" charset="0"/>
              </a:rPr>
              <a:t> </a:t>
            </a:r>
          </a:p>
        </p:txBody>
      </p:sp>
      <p:sp>
        <p:nvSpPr>
          <p:cNvPr id="73737" name="Text Box 9"/>
          <p:cNvSpPr txBox="1">
            <a:spLocks noChangeArrowheads="1"/>
          </p:cNvSpPr>
          <p:nvPr/>
        </p:nvSpPr>
        <p:spPr bwMode="auto">
          <a:xfrm>
            <a:off x="609600" y="4419600"/>
            <a:ext cx="8305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هميشه قبل از عمل يا صحبت کردن فکر مي‌کنند، به همين دليل کمتر دچار خطا و اشتباه يا ضد و نقيض‌گويي مي‌شوند.</a:t>
            </a:r>
            <a:endParaRPr lang="en-US" altLang="en-US" sz="2000" b="1">
              <a:cs typeface="Nazanin" pitchFamily="2" charset="0"/>
            </a:endParaRPr>
          </a:p>
        </p:txBody>
      </p:sp>
      <p:sp>
        <p:nvSpPr>
          <p:cNvPr id="73738" name="Text Box 10"/>
          <p:cNvSpPr txBox="1">
            <a:spLocks noChangeArrowheads="1"/>
          </p:cNvSpPr>
          <p:nvPr/>
        </p:nvSpPr>
        <p:spPr bwMode="auto">
          <a:xfrm>
            <a:off x="0" y="52578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a:cs typeface="Nazanin" pitchFamily="2" charset="0"/>
              </a:rPr>
              <a:t> </a:t>
            </a:r>
            <a:r>
              <a:rPr lang="ar-SA" altLang="en-US" sz="2000" b="1">
                <a:cs typeface="Nazanin" pitchFamily="2" charset="0"/>
              </a:rPr>
              <a:t>چون داراي ذهن مثبت هستند، مي‌توانند افکار خود را کنترل کنند</a:t>
            </a:r>
            <a:r>
              <a:rPr lang="en-US" altLang="en-US" sz="2000">
                <a:cs typeface="Nazanin" pitchFamily="2" charset="0"/>
              </a:rPr>
              <a:t> </a:t>
            </a:r>
            <a:r>
              <a:rPr lang="ar-SA" altLang="en-US" sz="2000" b="1">
                <a:cs typeface="Nazanin" pitchFamily="2" charset="0"/>
              </a:rPr>
              <a:t>.</a:t>
            </a:r>
            <a:endParaRPr lang="en-US" altLang="en-US" sz="2000" b="1">
              <a:cs typeface="Nazanin" pitchFamily="2" charset="0"/>
            </a:endParaRPr>
          </a:p>
        </p:txBody>
      </p:sp>
      <p:sp>
        <p:nvSpPr>
          <p:cNvPr id="73739" name="Text Box 11"/>
          <p:cNvSpPr txBox="1">
            <a:spLocks noChangeArrowheads="1"/>
          </p:cNvSpPr>
          <p:nvPr/>
        </p:nvSpPr>
        <p:spPr bwMode="auto">
          <a:xfrm>
            <a:off x="0" y="57912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مشکلات را ناچيز شمرده و براي حل آنها از توانايي خود و راهنمايي ديگران استفاده مي‌کنند</a:t>
            </a:r>
            <a:r>
              <a:rPr lang="en-US" altLang="en-US" sz="2000">
                <a:cs typeface="Nazanin" pitchFamily="2"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blinds(horizontal)">
                                      <p:cBhvr>
                                        <p:cTn id="7" dur="1000"/>
                                        <p:tgtEl>
                                          <p:spTgt spid="737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3734"/>
                                        </p:tgtEl>
                                        <p:attrNameLst>
                                          <p:attrName>style.visibility</p:attrName>
                                        </p:attrNameLst>
                                      </p:cBhvr>
                                      <p:to>
                                        <p:strVal val="visible"/>
                                      </p:to>
                                    </p:set>
                                    <p:animEffect transition="in" filter="blinds(horizontal)">
                                      <p:cBhvr>
                                        <p:cTn id="12" dur="1000"/>
                                        <p:tgtEl>
                                          <p:spTgt spid="7373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3735"/>
                                        </p:tgtEl>
                                        <p:attrNameLst>
                                          <p:attrName>style.visibility</p:attrName>
                                        </p:attrNameLst>
                                      </p:cBhvr>
                                      <p:to>
                                        <p:strVal val="visible"/>
                                      </p:to>
                                    </p:set>
                                    <p:animEffect transition="in" filter="blinds(horizontal)">
                                      <p:cBhvr>
                                        <p:cTn id="17" dur="1000"/>
                                        <p:tgtEl>
                                          <p:spTgt spid="7373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3736"/>
                                        </p:tgtEl>
                                        <p:attrNameLst>
                                          <p:attrName>style.visibility</p:attrName>
                                        </p:attrNameLst>
                                      </p:cBhvr>
                                      <p:to>
                                        <p:strVal val="visible"/>
                                      </p:to>
                                    </p:set>
                                    <p:animEffect transition="in" filter="blinds(horizontal)">
                                      <p:cBhvr>
                                        <p:cTn id="22" dur="1000"/>
                                        <p:tgtEl>
                                          <p:spTgt spid="7373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3737"/>
                                        </p:tgtEl>
                                        <p:attrNameLst>
                                          <p:attrName>style.visibility</p:attrName>
                                        </p:attrNameLst>
                                      </p:cBhvr>
                                      <p:to>
                                        <p:strVal val="visible"/>
                                      </p:to>
                                    </p:set>
                                    <p:animEffect transition="in" filter="blinds(horizontal)">
                                      <p:cBhvr>
                                        <p:cTn id="27" dur="1000"/>
                                        <p:tgtEl>
                                          <p:spTgt spid="7373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3738"/>
                                        </p:tgtEl>
                                        <p:attrNameLst>
                                          <p:attrName>style.visibility</p:attrName>
                                        </p:attrNameLst>
                                      </p:cBhvr>
                                      <p:to>
                                        <p:strVal val="visible"/>
                                      </p:to>
                                    </p:set>
                                    <p:animEffect transition="in" filter="blinds(horizontal)">
                                      <p:cBhvr>
                                        <p:cTn id="32" dur="1000"/>
                                        <p:tgtEl>
                                          <p:spTgt spid="7373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3739"/>
                                        </p:tgtEl>
                                        <p:attrNameLst>
                                          <p:attrName>style.visibility</p:attrName>
                                        </p:attrNameLst>
                                      </p:cBhvr>
                                      <p:to>
                                        <p:strVal val="visible"/>
                                      </p:to>
                                    </p:set>
                                    <p:animEffect transition="in" filter="blinds(horizontal)">
                                      <p:cBhvr>
                                        <p:cTn id="37" dur="1000"/>
                                        <p:tgtEl>
                                          <p:spTgt spid="737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P spid="73734" grpId="0"/>
      <p:bldP spid="73735" grpId="0"/>
      <p:bldP spid="73736" grpId="0"/>
      <p:bldP spid="73737" grpId="0"/>
      <p:bldP spid="73738" grpId="0"/>
      <p:bldP spid="737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D56DD8C-32BD-4E89-AD62-171C5F23B71D}" type="slidenum">
              <a:rPr lang="ar-SA" altLang="en-US">
                <a:solidFill>
                  <a:schemeClr val="bg1"/>
                </a:solidFill>
              </a:rPr>
              <a:pPr/>
              <a:t>11</a:t>
            </a:fld>
            <a:endParaRPr lang="en-US" altLang="en-US">
              <a:solidFill>
                <a:schemeClr val="bg1"/>
              </a:solidFill>
            </a:endParaRPr>
          </a:p>
        </p:txBody>
      </p:sp>
      <p:sp>
        <p:nvSpPr>
          <p:cNvPr id="74759" name="Text Box 7"/>
          <p:cNvSpPr txBox="1">
            <a:spLocks noGrp="1" noChangeArrowheads="1"/>
          </p:cNvSpPr>
          <p:nvPr>
            <p:ph type="title"/>
          </p:nvPr>
        </p:nvSpPr>
        <p:spPr>
          <a:xfrm>
            <a:off x="990600" y="685800"/>
            <a:ext cx="7467600" cy="1143000"/>
          </a:xfrm>
          <a:prstGeom prst="rect">
            <a:avLst/>
          </a:prstGeom>
          <a:noFill/>
          <a:extLst>
            <a:ext uri="{91240B29-F687-4F45-9708-019B960494DF}">
              <a14:hiddenLine xmlns:a14="http://schemas.microsoft.com/office/drawing/2010/main" w="9525">
                <a:solidFill>
                  <a:srgbClr val="000000"/>
                </a:solidFill>
                <a:miter lim="800000"/>
                <a:headEnd/>
                <a:tailEnd/>
              </a14:hiddenLine>
            </a:ext>
          </a:extLst>
        </p:spPr>
        <p:txBody>
          <a:bodyPr/>
          <a:lstStyle/>
          <a:p>
            <a:pPr algn="ctr" rtl="1">
              <a:lnSpc>
                <a:spcPct val="100000"/>
              </a:lnSpc>
              <a:spcBef>
                <a:spcPct val="50000"/>
              </a:spcBef>
              <a:buClr>
                <a:schemeClr val="folHlink"/>
              </a:buClr>
              <a:buSzPct val="115000"/>
              <a:buFont typeface="Wingdings" panose="05000000000000000000" pitchFamily="2" charset="2"/>
              <a:buNone/>
            </a:pPr>
            <a:r>
              <a:rPr lang="ar-SA" altLang="en-US" sz="3200" smtClean="0">
                <a:cs typeface="Nazanin" pitchFamily="2" charset="0"/>
              </a:rPr>
              <a:t>راهکارهاي تقويت تفکر مثبت</a:t>
            </a:r>
            <a:r>
              <a:rPr lang="en-US" altLang="en-US" sz="3200" smtClean="0">
                <a:cs typeface="Nazanin" pitchFamily="2" charset="0"/>
              </a:rPr>
              <a:t/>
            </a:r>
            <a:br>
              <a:rPr lang="en-US" altLang="en-US" sz="3200" smtClean="0">
                <a:cs typeface="Nazanin" pitchFamily="2" charset="0"/>
              </a:rPr>
            </a:br>
            <a:endParaRPr lang="en-US" altLang="en-US" sz="3200" smtClean="0">
              <a:cs typeface="Nazanin" pitchFamily="2" charset="0"/>
            </a:endParaRPr>
          </a:p>
        </p:txBody>
      </p:sp>
      <p:sp>
        <p:nvSpPr>
          <p:cNvPr id="74761" name="Text Box 9"/>
          <p:cNvSpPr txBox="1">
            <a:spLocks noChangeArrowheads="1"/>
          </p:cNvSpPr>
          <p:nvPr/>
        </p:nvSpPr>
        <p:spPr bwMode="auto">
          <a:xfrm>
            <a:off x="0" y="24384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a:cs typeface="Nazanin" pitchFamily="2" charset="0"/>
              </a:rPr>
              <a:t> </a:t>
            </a:r>
            <a:r>
              <a:rPr lang="ar-SA" altLang="en-US" sz="2000" b="1">
                <a:cs typeface="Nazanin" pitchFamily="2" charset="0"/>
              </a:rPr>
              <a:t>نسبت به خودمان احساس خوبي داشته باشيم و خود را خوب ، توانا و با ارزش بدانيم</a:t>
            </a:r>
            <a:r>
              <a:rPr lang="en-US" altLang="en-US" sz="2000">
                <a:cs typeface="Nazanin" pitchFamily="2" charset="0"/>
              </a:rPr>
              <a:t> </a:t>
            </a:r>
          </a:p>
        </p:txBody>
      </p:sp>
      <p:sp>
        <p:nvSpPr>
          <p:cNvPr id="74762" name="Text Box 10"/>
          <p:cNvSpPr txBox="1">
            <a:spLocks noChangeArrowheads="1"/>
          </p:cNvSpPr>
          <p:nvPr/>
        </p:nvSpPr>
        <p:spPr bwMode="auto">
          <a:xfrm>
            <a:off x="0" y="36576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افکار خود را متوجه خوبيها و جنبه هاي مثبت زندگي کنيم تا به مرور مثبت نگر شويم</a:t>
            </a:r>
            <a:r>
              <a:rPr lang="en-US" altLang="en-US" sz="2000">
                <a:cs typeface="Nazanin" pitchFamily="2" charset="0"/>
              </a:rPr>
              <a:t> </a:t>
            </a:r>
          </a:p>
        </p:txBody>
      </p:sp>
      <p:sp>
        <p:nvSpPr>
          <p:cNvPr id="74763" name="Text Box 11"/>
          <p:cNvSpPr txBox="1">
            <a:spLocks noChangeArrowheads="1"/>
          </p:cNvSpPr>
          <p:nvPr/>
        </p:nvSpPr>
        <p:spPr bwMode="auto">
          <a:xfrm>
            <a:off x="533400" y="2971800"/>
            <a:ext cx="8382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به مشکلات به عنوان محکي براي ارزيابي توانايي هاي خود نگاه کنيم و هرگز نتيجه بدي را پيش بيني نکنيم، زيرا مشکلات فقط به اندازه اي مهم هستند که ما آنها را مهم مي پنداريم</a:t>
            </a:r>
            <a:r>
              <a:rPr lang="en-US" altLang="en-US" sz="2000" b="1">
                <a:cs typeface="Nazanin" pitchFamily="2" charset="0"/>
              </a:rPr>
              <a:t> </a:t>
            </a:r>
          </a:p>
        </p:txBody>
      </p:sp>
      <p:sp>
        <p:nvSpPr>
          <p:cNvPr id="74764" name="Text Box 12"/>
          <p:cNvSpPr txBox="1">
            <a:spLocks noChangeArrowheads="1"/>
          </p:cNvSpPr>
          <p:nvPr/>
        </p:nvSpPr>
        <p:spPr bwMode="auto">
          <a:xfrm>
            <a:off x="0" y="41910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a:cs typeface="Nazanin" pitchFamily="2" charset="0"/>
              </a:rPr>
              <a:t> </a:t>
            </a:r>
            <a:r>
              <a:rPr lang="fa-IR" altLang="en-US" sz="2000">
                <a:cs typeface="Nazanin" pitchFamily="2" charset="0"/>
              </a:rPr>
              <a:t>با </a:t>
            </a:r>
            <a:r>
              <a:rPr lang="ar-SA" altLang="en-US" sz="2000" b="1">
                <a:cs typeface="Nazanin" pitchFamily="2" charset="0"/>
              </a:rPr>
              <a:t>خوش بيني سعي کنيم، دستوراتي به ذهن خود بدهيم که انديشه هاي جديد مثبت شکل گيرند</a:t>
            </a:r>
            <a:r>
              <a:rPr lang="en-US" altLang="en-US" sz="2000">
                <a:cs typeface="Nazanin" pitchFamily="2" charset="0"/>
              </a:rPr>
              <a:t> </a:t>
            </a:r>
          </a:p>
        </p:txBody>
      </p:sp>
      <p:sp>
        <p:nvSpPr>
          <p:cNvPr id="74765" name="Text Box 13"/>
          <p:cNvSpPr txBox="1">
            <a:spLocks noChangeArrowheads="1"/>
          </p:cNvSpPr>
          <p:nvPr/>
        </p:nvSpPr>
        <p:spPr bwMode="auto">
          <a:xfrm>
            <a:off x="0" y="4648200"/>
            <a:ext cx="8915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از افراد منفي نگر يا موقعيتهايي که باعث ايجاد افکار ناخوشايند و منفي مي شوند دوري و يا سعي کنيم کمتر با آنها برخورد داشته باشيم</a:t>
            </a:r>
            <a:r>
              <a:rPr lang="en-US" altLang="en-US" sz="2000" b="1">
                <a:cs typeface="Nazanin" pitchFamily="2" charset="0"/>
              </a:rPr>
              <a:t>. </a:t>
            </a:r>
          </a:p>
        </p:txBody>
      </p:sp>
      <p:sp>
        <p:nvSpPr>
          <p:cNvPr id="74766" name="Text Box 14"/>
          <p:cNvSpPr txBox="1">
            <a:spLocks noChangeArrowheads="1"/>
          </p:cNvSpPr>
          <p:nvPr/>
        </p:nvSpPr>
        <p:spPr bwMode="auto">
          <a:xfrm>
            <a:off x="0" y="54102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از ترديد و دودلي دوري کرده و کارها را با جديت دنبال کنيم</a:t>
            </a:r>
            <a:r>
              <a:rPr lang="en-US" altLang="en-US" sz="2000" b="1">
                <a:cs typeface="Nazanin" pitchFamily="2" charset="0"/>
              </a:rPr>
              <a:t> </a:t>
            </a:r>
          </a:p>
        </p:txBody>
      </p:sp>
      <p:sp>
        <p:nvSpPr>
          <p:cNvPr id="74767" name="Text Box 15"/>
          <p:cNvSpPr txBox="1">
            <a:spLocks noChangeArrowheads="1"/>
          </p:cNvSpPr>
          <p:nvPr/>
        </p:nvSpPr>
        <p:spPr bwMode="auto">
          <a:xfrm>
            <a:off x="0" y="60960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هرگز شعار خواستن، توانستن است را فراموش نکنيم</a:t>
            </a:r>
            <a:r>
              <a:rPr lang="en-US" altLang="en-US" sz="2000" b="1">
                <a:cs typeface="Nazanin" pitchFamily="2" charset="0"/>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4759"/>
                                        </p:tgtEl>
                                        <p:attrNameLst>
                                          <p:attrName>style.visibility</p:attrName>
                                        </p:attrNameLst>
                                      </p:cBhvr>
                                      <p:to>
                                        <p:strVal val="visible"/>
                                      </p:to>
                                    </p:set>
                                    <p:animEffect transition="in" filter="blinds(horizontal)">
                                      <p:cBhvr>
                                        <p:cTn id="7" dur="1000"/>
                                        <p:tgtEl>
                                          <p:spTgt spid="74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4761"/>
                                        </p:tgtEl>
                                        <p:attrNameLst>
                                          <p:attrName>style.visibility</p:attrName>
                                        </p:attrNameLst>
                                      </p:cBhvr>
                                      <p:to>
                                        <p:strVal val="visible"/>
                                      </p:to>
                                    </p:set>
                                    <p:animEffect transition="in" filter="blinds(horizontal)">
                                      <p:cBhvr>
                                        <p:cTn id="12" dur="1000"/>
                                        <p:tgtEl>
                                          <p:spTgt spid="7476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4763"/>
                                        </p:tgtEl>
                                        <p:attrNameLst>
                                          <p:attrName>style.visibility</p:attrName>
                                        </p:attrNameLst>
                                      </p:cBhvr>
                                      <p:to>
                                        <p:strVal val="visible"/>
                                      </p:to>
                                    </p:set>
                                    <p:animEffect transition="in" filter="blinds(horizontal)">
                                      <p:cBhvr>
                                        <p:cTn id="17" dur="1000"/>
                                        <p:tgtEl>
                                          <p:spTgt spid="7476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4762"/>
                                        </p:tgtEl>
                                        <p:attrNameLst>
                                          <p:attrName>style.visibility</p:attrName>
                                        </p:attrNameLst>
                                      </p:cBhvr>
                                      <p:to>
                                        <p:strVal val="visible"/>
                                      </p:to>
                                    </p:set>
                                    <p:animEffect transition="in" filter="blinds(horizontal)">
                                      <p:cBhvr>
                                        <p:cTn id="22" dur="1000"/>
                                        <p:tgtEl>
                                          <p:spTgt spid="7476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4764"/>
                                        </p:tgtEl>
                                        <p:attrNameLst>
                                          <p:attrName>style.visibility</p:attrName>
                                        </p:attrNameLst>
                                      </p:cBhvr>
                                      <p:to>
                                        <p:strVal val="visible"/>
                                      </p:to>
                                    </p:set>
                                    <p:animEffect transition="in" filter="blinds(horizontal)">
                                      <p:cBhvr>
                                        <p:cTn id="27" dur="1000"/>
                                        <p:tgtEl>
                                          <p:spTgt spid="7476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4765"/>
                                        </p:tgtEl>
                                        <p:attrNameLst>
                                          <p:attrName>style.visibility</p:attrName>
                                        </p:attrNameLst>
                                      </p:cBhvr>
                                      <p:to>
                                        <p:strVal val="visible"/>
                                      </p:to>
                                    </p:set>
                                    <p:animEffect transition="in" filter="blinds(horizontal)">
                                      <p:cBhvr>
                                        <p:cTn id="32" dur="1000"/>
                                        <p:tgtEl>
                                          <p:spTgt spid="7476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4766"/>
                                        </p:tgtEl>
                                        <p:attrNameLst>
                                          <p:attrName>style.visibility</p:attrName>
                                        </p:attrNameLst>
                                      </p:cBhvr>
                                      <p:to>
                                        <p:strVal val="visible"/>
                                      </p:to>
                                    </p:set>
                                    <p:animEffect transition="in" filter="blinds(horizontal)">
                                      <p:cBhvr>
                                        <p:cTn id="37" dur="1000"/>
                                        <p:tgtEl>
                                          <p:spTgt spid="7476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4767"/>
                                        </p:tgtEl>
                                        <p:attrNameLst>
                                          <p:attrName>style.visibility</p:attrName>
                                        </p:attrNameLst>
                                      </p:cBhvr>
                                      <p:to>
                                        <p:strVal val="visible"/>
                                      </p:to>
                                    </p:set>
                                    <p:animEffect transition="in" filter="blinds(horizontal)">
                                      <p:cBhvr>
                                        <p:cTn id="42" dur="1000"/>
                                        <p:tgtEl>
                                          <p:spTgt spid="747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9" grpId="0"/>
      <p:bldP spid="74761" grpId="0"/>
      <p:bldP spid="74762" grpId="0"/>
      <p:bldP spid="74763" grpId="0"/>
      <p:bldP spid="74764" grpId="0"/>
      <p:bldP spid="74765" grpId="0"/>
      <p:bldP spid="74766" grpId="0"/>
      <p:bldP spid="7476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9364864-B1DD-4E55-9D8A-08964022D86B}" type="slidenum">
              <a:rPr lang="ar-SA" altLang="en-US">
                <a:solidFill>
                  <a:schemeClr val="bg1"/>
                </a:solidFill>
              </a:rPr>
              <a:pPr/>
              <a:t>12</a:t>
            </a:fld>
            <a:endParaRPr lang="en-US" altLang="en-US">
              <a:solidFill>
                <a:schemeClr val="bg1"/>
              </a:solidFill>
            </a:endParaRPr>
          </a:p>
        </p:txBody>
      </p:sp>
      <p:sp>
        <p:nvSpPr>
          <p:cNvPr id="78850" name="AutoShape 2"/>
          <p:cNvSpPr>
            <a:spLocks noGrp="1" noChangeArrowheads="1"/>
          </p:cNvSpPr>
          <p:nvPr>
            <p:ph type="title"/>
          </p:nvPr>
        </p:nvSpPr>
        <p:spPr>
          <a:xfrm>
            <a:off x="685800" y="762000"/>
            <a:ext cx="7924800" cy="1143000"/>
          </a:xfrm>
        </p:spPr>
        <p:txBody>
          <a:bodyPr/>
          <a:lstStyle/>
          <a:p>
            <a:pPr algn="ctr" rtl="1" eaLnBrk="1" hangingPunct="1"/>
            <a:r>
              <a:rPr lang="ar-SA" altLang="en-US" smtClean="0">
                <a:cs typeface="Nazanin" pitchFamily="2" charset="0"/>
              </a:rPr>
              <a:t>تصوير ذهني خوبي از خود بسازيد</a:t>
            </a:r>
            <a:endParaRPr lang="en-US" altLang="en-US" smtClean="0">
              <a:cs typeface="Nazanin" pitchFamily="2" charset="0"/>
            </a:endParaRPr>
          </a:p>
        </p:txBody>
      </p:sp>
      <p:sp>
        <p:nvSpPr>
          <p:cNvPr id="78851" name="Rectangle 3"/>
          <p:cNvSpPr>
            <a:spLocks noGrp="1" noChangeArrowheads="1"/>
          </p:cNvSpPr>
          <p:nvPr>
            <p:ph type="body" idx="1"/>
          </p:nvPr>
        </p:nvSpPr>
        <p:spPr/>
        <p:txBody>
          <a:bodyPr/>
          <a:lstStyle/>
          <a:p>
            <a:pPr algn="just" rtl="1" eaLnBrk="1" hangingPunct="1">
              <a:lnSpc>
                <a:spcPct val="90000"/>
              </a:lnSpc>
            </a:pPr>
            <a:r>
              <a:rPr lang="ar-SA" altLang="en-US" sz="2400" b="1" smtClean="0">
                <a:cs typeface="Nazanin" pitchFamily="2" charset="0"/>
              </a:rPr>
              <a:t>هر چقدر پس انداز خود را انباشته کنيد، به همان ميزان از حساب ذهنتان برداشت خواهيد کرد. همه ما پيش از به اجرا در آوردن برنامه هاي زندگيمان مدت ها آن را در ذهنمان پرورش مي دهيم و حتي چه بسا سال ها تصوير کاري را در ذهنمان نگه مي داريم تا شرايط موافق پيش آيد و آن را عملي سازيم. </a:t>
            </a:r>
          </a:p>
          <a:p>
            <a:pPr algn="just" rtl="1" eaLnBrk="1" hangingPunct="1">
              <a:lnSpc>
                <a:spcPct val="90000"/>
              </a:lnSpc>
            </a:pPr>
            <a:r>
              <a:rPr lang="ar-SA" altLang="en-US" sz="2400" b="1" smtClean="0">
                <a:cs typeface="Nazanin" pitchFamily="2" charset="0"/>
              </a:rPr>
              <a:t>اغلب افراد مي پرسند: «بعد از آنکه درباره آرزو و هدف مورد نظرم فکر کردم، ديگر چه کار بايد بکنم» پاسخ بسيار ساده است. شما بايد تمام کارهايي را که براي تحقق آرمان خود لازم مي دانيد انجام دهيد. اين را بدانيد اعمال ما پاسخ و واکنش اتوماتيک تحرکات عميق روح و احساس و اعتقادات باطني ما مي باشد</a:t>
            </a:r>
            <a:r>
              <a:rPr lang="en-US" altLang="en-US" sz="2400" b="1" smtClean="0">
                <a:cs typeface="Nazanin" pitchFamily="2"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blinds(horizontal)">
                                      <p:cBhvr>
                                        <p:cTn id="7" dur="1000"/>
                                        <p:tgtEl>
                                          <p:spTgt spid="788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8851">
                                            <p:txEl>
                                              <p:pRg st="0" end="0"/>
                                            </p:txEl>
                                          </p:spTgt>
                                        </p:tgtEl>
                                        <p:attrNameLst>
                                          <p:attrName>style.visibility</p:attrName>
                                        </p:attrNameLst>
                                      </p:cBhvr>
                                      <p:to>
                                        <p:strVal val="visible"/>
                                      </p:to>
                                    </p:set>
                                    <p:animEffect transition="in" filter="blinds(horizontal)">
                                      <p:cBhvr>
                                        <p:cTn id="12" dur="1000"/>
                                        <p:tgtEl>
                                          <p:spTgt spid="7885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8851">
                                            <p:txEl>
                                              <p:pRg st="1" end="1"/>
                                            </p:txEl>
                                          </p:spTgt>
                                        </p:tgtEl>
                                        <p:attrNameLst>
                                          <p:attrName>style.visibility</p:attrName>
                                        </p:attrNameLst>
                                      </p:cBhvr>
                                      <p:to>
                                        <p:strVal val="visible"/>
                                      </p:to>
                                    </p:set>
                                    <p:animEffect transition="in" filter="blinds(horizontal)">
                                      <p:cBhvr>
                                        <p:cTn id="17" dur="1000"/>
                                        <p:tgtEl>
                                          <p:spTgt spid="788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p:bldP spid="7885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F3A5532-B5D4-4BF3-8E91-5E1D7FDA99BC}" type="slidenum">
              <a:rPr lang="ar-SA" altLang="en-US">
                <a:solidFill>
                  <a:schemeClr val="bg1"/>
                </a:solidFill>
              </a:rPr>
              <a:pPr/>
              <a:t>13</a:t>
            </a:fld>
            <a:endParaRPr lang="en-US" altLang="en-US">
              <a:solidFill>
                <a:schemeClr val="bg1"/>
              </a:solidFill>
            </a:endParaRPr>
          </a:p>
        </p:txBody>
      </p:sp>
      <p:sp>
        <p:nvSpPr>
          <p:cNvPr id="80899" name="Rectangle 3"/>
          <p:cNvSpPr>
            <a:spLocks noGrp="1" noChangeArrowheads="1"/>
          </p:cNvSpPr>
          <p:nvPr>
            <p:ph type="body" idx="1"/>
          </p:nvPr>
        </p:nvSpPr>
        <p:spPr>
          <a:xfrm>
            <a:off x="914400" y="2667000"/>
            <a:ext cx="7693025" cy="3724275"/>
          </a:xfrm>
        </p:spPr>
        <p:txBody>
          <a:bodyPr/>
          <a:lstStyle/>
          <a:p>
            <a:pPr algn="justLow" rtl="1" eaLnBrk="1" hangingPunct="1"/>
            <a:r>
              <a:rPr lang="ar-SA" altLang="en-US" sz="2400" b="1" smtClean="0">
                <a:cs typeface="Nazanin" pitchFamily="2" charset="0"/>
              </a:rPr>
              <a:t>براي دور کردن ترس و هراس از خود ، حواستان را خوب جمع کنيد و فکر خود را بر روي مشکلتان</a:t>
            </a:r>
            <a:r>
              <a:rPr lang="fa-IR" altLang="en-US" sz="2400" b="1" smtClean="0">
                <a:cs typeface="Nazanin" pitchFamily="2" charset="0"/>
              </a:rPr>
              <a:t>،</a:t>
            </a:r>
            <a:r>
              <a:rPr lang="ar-SA" altLang="en-US" sz="2400" b="1" smtClean="0">
                <a:cs typeface="Nazanin" pitchFamily="2" charset="0"/>
              </a:rPr>
              <a:t> خوب متمرکز نماييد و سعي کنيد با شعور روشن خود مشکلتان را حل کنيد و چنين تصور کنيد که مشکلتان حل شده و از اين بابت احساس شادي و شعف مي کنيد.</a:t>
            </a:r>
            <a:endParaRPr lang="en-US" altLang="en-US" sz="2400" b="1" smtClean="0">
              <a:cs typeface="Nazanin" pitchFamily="2" charset="0"/>
            </a:endParaRPr>
          </a:p>
          <a:p>
            <a:pPr algn="justLow" rtl="1" eaLnBrk="1" hangingPunct="1"/>
            <a:endParaRPr lang="en-US" altLang="en-US" sz="2400" b="1" smtClean="0">
              <a:cs typeface="Nazanin" pitchFamily="2" charset="0"/>
            </a:endParaRPr>
          </a:p>
          <a:p>
            <a:pPr algn="justLow" rtl="1" eaLnBrk="1" hangingPunct="1"/>
            <a:endParaRPr lang="fa-IR" altLang="en-US" sz="2400" b="1" smtClean="0">
              <a:solidFill>
                <a:srgbClr val="000000"/>
              </a:solidFill>
              <a:cs typeface="Nazanin" pitchFamily="2" charset="0"/>
            </a:endParaRPr>
          </a:p>
          <a:p>
            <a:pPr algn="r" rtl="1" eaLnBrk="1" hangingPunct="1"/>
            <a:r>
              <a:rPr lang="ar-SA" altLang="en-US" sz="2400" b="1" smtClean="0">
                <a:cs typeface="Nazanin" pitchFamily="2" charset="0"/>
              </a:rPr>
              <a:t>براي داشتن يک تصوير ذهني خوب</a:t>
            </a:r>
            <a:r>
              <a:rPr lang="fa-IR" altLang="en-US" sz="2400" b="1" smtClean="0">
                <a:cs typeface="Nazanin" pitchFamily="2" charset="0"/>
              </a:rPr>
              <a:t> مهمترين عامل </a:t>
            </a:r>
            <a:r>
              <a:rPr lang="fa-IR" altLang="en-US" sz="3200" b="1" smtClean="0">
                <a:solidFill>
                  <a:schemeClr val="hlink"/>
                </a:solidFill>
                <a:cs typeface="Nazanin" pitchFamily="2" charset="0"/>
              </a:rPr>
              <a:t>تلقين</a:t>
            </a:r>
            <a:r>
              <a:rPr lang="fa-IR" altLang="en-US" sz="2400" b="1" smtClean="0">
                <a:cs typeface="Nazanin" pitchFamily="2" charset="0"/>
              </a:rPr>
              <a:t> است</a:t>
            </a:r>
            <a:endParaRPr lang="en-US" altLang="en-US" sz="2400" b="1" smtClean="0">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0899">
                                            <p:txEl>
                                              <p:pRg st="0" end="0"/>
                                            </p:txEl>
                                          </p:spTgt>
                                        </p:tgtEl>
                                        <p:attrNameLst>
                                          <p:attrName>style.visibility</p:attrName>
                                        </p:attrNameLst>
                                      </p:cBhvr>
                                      <p:to>
                                        <p:strVal val="visible"/>
                                      </p:to>
                                    </p:set>
                                    <p:animEffect transition="in" filter="blinds(horizontal)">
                                      <p:cBhvr>
                                        <p:cTn id="7" dur="1000"/>
                                        <p:tgtEl>
                                          <p:spTgt spid="8089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0899">
                                            <p:txEl>
                                              <p:pRg st="3" end="3"/>
                                            </p:txEl>
                                          </p:spTgt>
                                        </p:tgtEl>
                                        <p:attrNameLst>
                                          <p:attrName>style.visibility</p:attrName>
                                        </p:attrNameLst>
                                      </p:cBhvr>
                                      <p:to>
                                        <p:strVal val="visible"/>
                                      </p:to>
                                    </p:set>
                                    <p:animEffect transition="in" filter="blinds(horizontal)">
                                      <p:cBhvr>
                                        <p:cTn id="10" dur="1000"/>
                                        <p:tgtEl>
                                          <p:spTgt spid="808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78C7AD3-68CE-44F8-B6DF-224445FD6CBD}" type="slidenum">
              <a:rPr lang="ar-SA" altLang="en-US">
                <a:solidFill>
                  <a:schemeClr val="bg1"/>
                </a:solidFill>
              </a:rPr>
              <a:pPr/>
              <a:t>14</a:t>
            </a:fld>
            <a:endParaRPr lang="en-US" altLang="en-US">
              <a:solidFill>
                <a:schemeClr val="bg1"/>
              </a:solidFill>
            </a:endParaRPr>
          </a:p>
        </p:txBody>
      </p:sp>
      <p:sp>
        <p:nvSpPr>
          <p:cNvPr id="81922" name="AutoShape 2"/>
          <p:cNvSpPr>
            <a:spLocks noGrp="1" noChangeArrowheads="1"/>
          </p:cNvSpPr>
          <p:nvPr>
            <p:ph type="title"/>
          </p:nvPr>
        </p:nvSpPr>
        <p:spPr>
          <a:xfrm>
            <a:off x="685800" y="762000"/>
            <a:ext cx="7010400" cy="1143000"/>
          </a:xfrm>
        </p:spPr>
        <p:txBody>
          <a:bodyPr/>
          <a:lstStyle/>
          <a:p>
            <a:pPr algn="ctr" rtl="1" eaLnBrk="1" hangingPunct="1"/>
            <a:r>
              <a:rPr lang="fa-IR" altLang="en-US" smtClean="0">
                <a:cs typeface="Nazanin" pitchFamily="2" charset="0"/>
              </a:rPr>
              <a:t>تلقـيــــــــــــــــــــــــن</a:t>
            </a:r>
            <a:endParaRPr lang="en-US" altLang="en-US" smtClean="0">
              <a:cs typeface="Nazanin" pitchFamily="2" charset="0"/>
            </a:endParaRPr>
          </a:p>
        </p:txBody>
      </p:sp>
      <p:sp>
        <p:nvSpPr>
          <p:cNvPr id="81923" name="Rectangle 3"/>
          <p:cNvSpPr>
            <a:spLocks noGrp="1" noChangeArrowheads="1"/>
          </p:cNvSpPr>
          <p:nvPr>
            <p:ph type="body" idx="1"/>
          </p:nvPr>
        </p:nvSpPr>
        <p:spPr>
          <a:xfrm>
            <a:off x="685800" y="2362200"/>
            <a:ext cx="8458200" cy="3886200"/>
          </a:xfrm>
        </p:spPr>
        <p:txBody>
          <a:bodyPr/>
          <a:lstStyle/>
          <a:p>
            <a:pPr algn="justLow" rtl="1" eaLnBrk="1" hangingPunct="1"/>
            <a:r>
              <a:rPr lang="ar-SA" altLang="en-US" sz="2200" b="1" smtClean="0">
                <a:cs typeface="Nazanin" pitchFamily="2" charset="0"/>
              </a:rPr>
              <a:t>تمام اعمال و رفتار ما نتيجه افکارمان مي باشد، به عبارتي «فکر» پيش از «رفتار» به حرکت در مي آيد. البته اگر هدف مشخص باشد، راه هاي رسيدن به آن نيز مشخص خواهد بود. ايمان به هدف و سپردن آن به ذهن باعث مي شود که ضمير ناخودآگاه به راه ها و وسائل نيل به آن هدف توجه بيشتري نشان بدهد. با شناسايي عملکرد روح و ذهن خود به اين نتيجه مي رسيد که خود تنها منجي خويش هستيد و سرنوشتتان بستگي به طرز فکر و احساستان دارد و سلامتي، تندرستي را برايتان به ارمغان خواهد آورد. تلقينات و افکار بد، شادابي و تحرک را از </a:t>
            </a:r>
            <a:r>
              <a:rPr lang="fa-IR" altLang="en-US" sz="2200" b="1" smtClean="0">
                <a:cs typeface="Nazanin" pitchFamily="2" charset="0"/>
              </a:rPr>
              <a:t>انسان </a:t>
            </a:r>
            <a:r>
              <a:rPr lang="ar-SA" altLang="en-US" sz="2200" b="1" smtClean="0">
                <a:cs typeface="Nazanin" pitchFamily="2" charset="0"/>
              </a:rPr>
              <a:t>مي گيرد و با </a:t>
            </a:r>
            <a:r>
              <a:rPr lang="ar-SA" altLang="en-US" sz="2200" b="1" u="sng" smtClean="0">
                <a:cs typeface="Nazanin" pitchFamily="2" charset="0"/>
                <a:hlinkClick r:id="rId2"/>
              </a:rPr>
              <a:t>افسردگي</a:t>
            </a:r>
            <a:r>
              <a:rPr lang="ar-SA" altLang="en-US" sz="2200" b="1" smtClean="0">
                <a:cs typeface="Nazanin" pitchFamily="2" charset="0"/>
              </a:rPr>
              <a:t>  و خمودگي مبادله مي کند. يک تلقين منفي (مثلاً فقر) به خودي خود قدرت ندارد، اما قدرت واقعي در فکر و احساس شخص قرار دارد. بايد ذهن را از باورهاي نادرست، </a:t>
            </a:r>
            <a:r>
              <a:rPr lang="ar-SA" altLang="en-US" sz="2200" b="1" smtClean="0">
                <a:cs typeface="Nazanin" pitchFamily="2" charset="0"/>
                <a:hlinkClick r:id="rId3"/>
              </a:rPr>
              <a:t>ترس</a:t>
            </a:r>
            <a:r>
              <a:rPr lang="ar-SA" altLang="en-US" sz="2200" b="1" smtClean="0">
                <a:cs typeface="Nazanin" pitchFamily="2" charset="0"/>
              </a:rPr>
              <a:t>  و </a:t>
            </a:r>
            <a:r>
              <a:rPr lang="ar-SA" altLang="en-US" sz="2200" b="1" smtClean="0">
                <a:cs typeface="Nazanin" pitchFamily="2" charset="0"/>
                <a:hlinkClick r:id="rId4"/>
              </a:rPr>
              <a:t> اضطراب</a:t>
            </a:r>
            <a:r>
              <a:rPr lang="ar-SA" altLang="en-US" sz="2200" b="1" smtClean="0">
                <a:cs typeface="Nazanin" pitchFamily="2" charset="0"/>
              </a:rPr>
              <a:t> ، شک و </a:t>
            </a:r>
            <a:r>
              <a:rPr lang="ar-SA" altLang="en-US" sz="2200" b="1" smtClean="0">
                <a:cs typeface="Nazanin" pitchFamily="2" charset="0"/>
                <a:hlinkClick r:id="rId5"/>
              </a:rPr>
              <a:t>وسواس</a:t>
            </a:r>
            <a:r>
              <a:rPr lang="ar-SA" altLang="en-US" sz="2200" b="1" smtClean="0">
                <a:cs typeface="Nazanin" pitchFamily="2" charset="0"/>
              </a:rPr>
              <a:t>  پاک کرد و شادماني و </a:t>
            </a:r>
            <a:r>
              <a:rPr lang="ar-SA" altLang="en-US" sz="2200" b="1" smtClean="0">
                <a:cs typeface="Nazanin" pitchFamily="2" charset="0"/>
                <a:hlinkClick r:id="rId6"/>
              </a:rPr>
              <a:t>موفقيت</a:t>
            </a:r>
            <a:r>
              <a:rPr lang="ar-SA" altLang="en-US" sz="2200" b="1" smtClean="0">
                <a:cs typeface="Nazanin" pitchFamily="2" charset="0"/>
              </a:rPr>
              <a:t>  و </a:t>
            </a:r>
            <a:r>
              <a:rPr lang="ar-SA" altLang="en-US" sz="2200" b="1" smtClean="0">
                <a:cs typeface="Nazanin" pitchFamily="2" charset="0"/>
                <a:hlinkClick r:id="rId7"/>
              </a:rPr>
              <a:t>اميد</a:t>
            </a:r>
            <a:r>
              <a:rPr lang="ar-SA" altLang="en-US" sz="2200" b="1" smtClean="0">
                <a:cs typeface="Nazanin" pitchFamily="2" charset="0"/>
              </a:rPr>
              <a:t>  و </a:t>
            </a:r>
            <a:r>
              <a:rPr lang="ar-SA" altLang="en-US" sz="2200" b="1" smtClean="0">
                <a:cs typeface="Nazanin" pitchFamily="2" charset="0"/>
                <a:hlinkClick r:id="rId8"/>
              </a:rPr>
              <a:t>آرامش</a:t>
            </a:r>
            <a:r>
              <a:rPr lang="ar-SA" altLang="en-US" sz="2200" b="1" smtClean="0">
                <a:cs typeface="Nazanin" pitchFamily="2" charset="0"/>
              </a:rPr>
              <a:t>  را به سر راه داد. </a:t>
            </a:r>
            <a:endParaRPr lang="fa-IR" altLang="en-US" sz="2200" b="1" smtClean="0">
              <a:solidFill>
                <a:srgbClr val="000000"/>
              </a:solidFill>
              <a:cs typeface="Nazanin" pitchFamily="2" charset="0"/>
            </a:endParaRPr>
          </a:p>
          <a:p>
            <a:pPr algn="r" rtl="1" eaLnBrk="1" hangingPunct="1">
              <a:buFont typeface="Wingdings" panose="05000000000000000000" pitchFamily="2" charset="2"/>
              <a:buNone/>
            </a:pPr>
            <a:endParaRPr lang="fa-IR" altLang="en-US" sz="2200" b="1" smtClean="0">
              <a:solidFill>
                <a:srgbClr val="000000"/>
              </a:solidFill>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linds(horizontal)">
                                      <p:cBhvr>
                                        <p:cTn id="7" dur="1000"/>
                                        <p:tgtEl>
                                          <p:spTgt spid="819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1923">
                                            <p:txEl>
                                              <p:pRg st="0" end="0"/>
                                            </p:txEl>
                                          </p:spTgt>
                                        </p:tgtEl>
                                        <p:attrNameLst>
                                          <p:attrName>style.visibility</p:attrName>
                                        </p:attrNameLst>
                                      </p:cBhvr>
                                      <p:to>
                                        <p:strVal val="visible"/>
                                      </p:to>
                                    </p:set>
                                    <p:animEffect transition="in" filter="blinds(horizontal)">
                                      <p:cBhvr>
                                        <p:cTn id="12" dur="1000"/>
                                        <p:tgtEl>
                                          <p:spTgt spid="819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p:bldP spid="8192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B97B51B-4C25-4F84-8E28-2135BE7FCB67}" type="slidenum">
              <a:rPr lang="ar-SA" altLang="en-US">
                <a:solidFill>
                  <a:schemeClr val="bg1"/>
                </a:solidFill>
              </a:rPr>
              <a:pPr/>
              <a:t>15</a:t>
            </a:fld>
            <a:endParaRPr lang="en-US" altLang="en-US">
              <a:solidFill>
                <a:schemeClr val="bg1"/>
              </a:solidFill>
            </a:endParaRPr>
          </a:p>
        </p:txBody>
      </p:sp>
      <p:sp>
        <p:nvSpPr>
          <p:cNvPr id="82946" name="AutoShape 2"/>
          <p:cNvSpPr>
            <a:spLocks noGrp="1" noChangeArrowheads="1"/>
          </p:cNvSpPr>
          <p:nvPr>
            <p:ph type="title"/>
          </p:nvPr>
        </p:nvSpPr>
        <p:spPr/>
        <p:txBody>
          <a:bodyPr/>
          <a:lstStyle/>
          <a:p>
            <a:pPr algn="ctr" eaLnBrk="1" hangingPunct="1"/>
            <a:r>
              <a:rPr lang="fa-IR" altLang="en-US" smtClean="0">
                <a:cs typeface="Nazanin" pitchFamily="2" charset="0"/>
              </a:rPr>
              <a:t>نتيجه گيري</a:t>
            </a:r>
            <a:endParaRPr lang="en-US" altLang="en-US" smtClean="0">
              <a:cs typeface="Nazanin" pitchFamily="2" charset="0"/>
            </a:endParaRPr>
          </a:p>
        </p:txBody>
      </p:sp>
      <p:sp>
        <p:nvSpPr>
          <p:cNvPr id="82947" name="Rectangle 3"/>
          <p:cNvSpPr>
            <a:spLocks noGrp="1" noChangeArrowheads="1"/>
          </p:cNvSpPr>
          <p:nvPr>
            <p:ph type="body" idx="1"/>
          </p:nvPr>
        </p:nvSpPr>
        <p:spPr>
          <a:xfrm>
            <a:off x="838200" y="2438400"/>
            <a:ext cx="8077200" cy="2667000"/>
          </a:xfrm>
        </p:spPr>
        <p:txBody>
          <a:bodyPr/>
          <a:lstStyle/>
          <a:p>
            <a:pPr algn="just" rtl="1" eaLnBrk="1" hangingPunct="1">
              <a:lnSpc>
                <a:spcPct val="90000"/>
              </a:lnSpc>
              <a:buFont typeface="Wingdings" panose="05000000000000000000" pitchFamily="2" charset="2"/>
              <a:buNone/>
            </a:pPr>
            <a:r>
              <a:rPr lang="fa-IR" altLang="en-US" sz="2400" b="1" smtClean="0">
                <a:cs typeface="Nazanin" pitchFamily="2" charset="0"/>
              </a:rPr>
              <a:t>    </a:t>
            </a:r>
            <a:r>
              <a:rPr lang="ar-SA" altLang="en-US" sz="2400" b="1" smtClean="0">
                <a:cs typeface="Nazanin" pitchFamily="2" charset="0"/>
              </a:rPr>
              <a:t>نبايد هيچ هراسي از بابت شکست، ورشکستگي، بيماري و غيره داشته باشيم. ما براي</a:t>
            </a:r>
            <a:r>
              <a:rPr lang="en-US" altLang="en-US" sz="2400" b="1" smtClean="0">
                <a:cs typeface="Nazanin" pitchFamily="2" charset="0"/>
              </a:rPr>
              <a:t> </a:t>
            </a:r>
            <a:r>
              <a:rPr lang="ar-SA" altLang="en-US" sz="2400" b="1" u="sng" smtClean="0">
                <a:cs typeface="Nazanin" pitchFamily="2" charset="0"/>
                <a:hlinkClick r:id="rId2"/>
              </a:rPr>
              <a:t>حل مشکلات</a:t>
            </a:r>
            <a:r>
              <a:rPr lang="ar-SA" altLang="en-US" sz="2400" b="1" smtClean="0">
                <a:cs typeface="Nazanin" pitchFamily="2" charset="0"/>
              </a:rPr>
              <a:t>  و مسائل زندگي خود بايد کار خود را به قدرت روحي و عقل خويش بسپاريم. بنابراين هر روزي که به مشکلي برخورديد، اين جمله را پيش از خواب با خود تکرار کنيد و آن را به ضمير باطن خويش بسپاريد: «من در نهايت آرامش به خواب مي روم. من اين کار را به عقل و خردم مي سپارم و خود او جواب را پيدا خواهد کرد.» پس از آن</a:t>
            </a:r>
            <a:r>
              <a:rPr lang="en-US" altLang="en-US" sz="2400" b="1" smtClean="0">
                <a:cs typeface="Nazanin" pitchFamily="2" charset="0"/>
              </a:rPr>
              <a:t> </a:t>
            </a:r>
            <a:r>
              <a:rPr lang="ar-SA" altLang="en-US" sz="2400" b="1" smtClean="0">
                <a:cs typeface="Nazanin" pitchFamily="2" charset="0"/>
                <a:hlinkClick r:id="rId3"/>
              </a:rPr>
              <a:t>راحت</a:t>
            </a:r>
            <a:r>
              <a:rPr lang="ar-SA" altLang="en-US" sz="2400" b="1" smtClean="0">
                <a:cs typeface="Nazanin" pitchFamily="2" charset="0"/>
              </a:rPr>
              <a:t>  بخوابيد. هيچگاه با پيدا شدن کوچکترين مشکلي در زندگي نااميد نشويد. </a:t>
            </a:r>
            <a:endParaRPr lang="en-US" altLang="en-US" sz="2400" b="1" smtClean="0">
              <a:cs typeface="Nazanin" pitchFamily="2" charset="0"/>
            </a:endParaRPr>
          </a:p>
        </p:txBody>
      </p:sp>
      <p:sp>
        <p:nvSpPr>
          <p:cNvPr id="17413" name="TextBox 6"/>
          <p:cNvSpPr txBox="1">
            <a:spLocks noChangeArrowheads="1"/>
          </p:cNvSpPr>
          <p:nvPr/>
        </p:nvSpPr>
        <p:spPr bwMode="auto">
          <a:xfrm>
            <a:off x="1066800" y="5943600"/>
            <a:ext cx="7391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fa-IR" altLang="en-US"/>
          </a:p>
        </p:txBody>
      </p:sp>
      <p:sp>
        <p:nvSpPr>
          <p:cNvPr id="8" name="TextBox 7"/>
          <p:cNvSpPr txBox="1">
            <a:spLocks noChangeArrowheads="1"/>
          </p:cNvSpPr>
          <p:nvPr/>
        </p:nvSpPr>
        <p:spPr bwMode="auto">
          <a:xfrm>
            <a:off x="1066800" y="5486400"/>
            <a:ext cx="73914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ar-SA" altLang="en-US" sz="2800" b="1">
                <a:solidFill>
                  <a:srgbClr val="FF0000"/>
                </a:solidFill>
                <a:cs typeface="Nazanin" pitchFamily="2" charset="0"/>
              </a:rPr>
              <a:t>فراموش نکنيد که خورشيد از پس ابرهاي تيره سر از افق بر خواهد آورد و همه جا را تابناک خواهد کرد</a:t>
            </a:r>
            <a:endParaRPr lang="fa-IR" altLang="en-US" sz="2800" b="1">
              <a:solidFill>
                <a:srgbClr val="FF0000"/>
              </a:solidFill>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blinds(horizontal)">
                                      <p:cBhvr>
                                        <p:cTn id="7" dur="1000"/>
                                        <p:tgtEl>
                                          <p:spTgt spid="829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2947">
                                            <p:txEl>
                                              <p:pRg st="0" end="0"/>
                                            </p:txEl>
                                          </p:spTgt>
                                        </p:tgtEl>
                                        <p:attrNameLst>
                                          <p:attrName>style.visibility</p:attrName>
                                        </p:attrNameLst>
                                      </p:cBhvr>
                                      <p:to>
                                        <p:strVal val="visible"/>
                                      </p:to>
                                    </p:set>
                                    <p:animEffect transition="in" filter="blinds(horizontal)">
                                      <p:cBhvr>
                                        <p:cTn id="12" dur="1000"/>
                                        <p:tgtEl>
                                          <p:spTgt spid="8294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ppt_x"/>
                                          </p:val>
                                        </p:tav>
                                        <p:tav tm="100000">
                                          <p:val>
                                            <p:strVal val="#ppt_x"/>
                                          </p:val>
                                        </p:tav>
                                      </p:tavLst>
                                    </p:anim>
                                    <p:anim calcmode="lin" valueType="num">
                                      <p:cBhvr additive="base">
                                        <p:cTn id="18"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p:bldP spid="82947" grpId="0" build="p"/>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C431B81-919A-49C0-887B-D579F5EE9A7E}" type="slidenum">
              <a:rPr lang="ar-SA" altLang="en-US">
                <a:solidFill>
                  <a:schemeClr val="bg1"/>
                </a:solidFill>
              </a:rPr>
              <a:pPr/>
              <a:t>16</a:t>
            </a:fld>
            <a:endParaRPr lang="en-US" altLang="en-US">
              <a:solidFill>
                <a:schemeClr val="bg1"/>
              </a:solidFill>
            </a:endParaRPr>
          </a:p>
        </p:txBody>
      </p:sp>
      <p:sp>
        <p:nvSpPr>
          <p:cNvPr id="88066" name="AutoShape 2"/>
          <p:cNvSpPr>
            <a:spLocks noGrp="1" noChangeArrowheads="1"/>
          </p:cNvSpPr>
          <p:nvPr>
            <p:ph type="title"/>
          </p:nvPr>
        </p:nvSpPr>
        <p:spPr/>
        <p:txBody>
          <a:bodyPr/>
          <a:lstStyle/>
          <a:p>
            <a:pPr algn="ctr" eaLnBrk="1" hangingPunct="1"/>
            <a:r>
              <a:rPr lang="fa-IR" altLang="en-US" sz="4800" smtClean="0">
                <a:cs typeface="B Titr" pitchFamily="2" charset="0"/>
              </a:rPr>
              <a:t>منابع</a:t>
            </a:r>
            <a:endParaRPr lang="en-US" altLang="en-US" sz="4800" smtClean="0">
              <a:cs typeface="B Titr" pitchFamily="2" charset="0"/>
            </a:endParaRPr>
          </a:p>
        </p:txBody>
      </p:sp>
      <p:sp>
        <p:nvSpPr>
          <p:cNvPr id="88067" name="Rectangle 3"/>
          <p:cNvSpPr>
            <a:spLocks noGrp="1" noChangeArrowheads="1"/>
          </p:cNvSpPr>
          <p:nvPr>
            <p:ph type="body" idx="1"/>
          </p:nvPr>
        </p:nvSpPr>
        <p:spPr>
          <a:xfrm>
            <a:off x="1143000" y="2362200"/>
            <a:ext cx="6934200" cy="3810000"/>
          </a:xfrm>
        </p:spPr>
        <p:txBody>
          <a:bodyPr/>
          <a:lstStyle/>
          <a:p>
            <a:pPr rtl="1" eaLnBrk="1" hangingPunct="1">
              <a:tabLst>
                <a:tab pos="6459538" algn="l"/>
                <a:tab pos="6719888" algn="l"/>
              </a:tabLst>
            </a:pPr>
            <a:r>
              <a:rPr lang="fa-IR" altLang="en-US" smtClean="0">
                <a:cs typeface="B Titr" pitchFamily="2" charset="0"/>
              </a:rPr>
              <a:t>اينترنت سايت:</a:t>
            </a:r>
            <a:r>
              <a:rPr lang="en-US" altLang="en-US" smtClean="0">
                <a:cs typeface="B Titr" pitchFamily="2" charset="0"/>
              </a:rPr>
              <a:t> </a:t>
            </a:r>
            <a:r>
              <a:rPr lang="en-US" altLang="en-US" smtClean="0">
                <a:cs typeface="B Titr" pitchFamily="2" charset="0"/>
                <a:hlinkClick r:id="rId2"/>
              </a:rPr>
              <a:t>http://WWW.tebyan.net</a:t>
            </a:r>
            <a:r>
              <a:rPr lang="en-US" altLang="en-US" smtClean="0">
                <a:cs typeface="B Titr" pitchFamily="2" charset="0"/>
              </a:rPr>
              <a:t>        </a:t>
            </a:r>
          </a:p>
          <a:p>
            <a:pPr rtl="1" eaLnBrk="1" hangingPunct="1">
              <a:buFont typeface="Wingdings" panose="05000000000000000000" pitchFamily="2" charset="2"/>
              <a:buNone/>
              <a:tabLst>
                <a:tab pos="6459538" algn="l"/>
                <a:tab pos="6719888" algn="l"/>
              </a:tabLst>
            </a:pPr>
            <a:r>
              <a:rPr lang="en-US" altLang="en-US" smtClean="0">
                <a:solidFill>
                  <a:schemeClr val="hlink"/>
                </a:solidFill>
                <a:hlinkClick r:id="rId3"/>
              </a:rPr>
              <a:t>http://tafakkor.blogsky.com</a:t>
            </a:r>
            <a:endParaRPr lang="fa-IR" altLang="en-US" smtClean="0">
              <a:solidFill>
                <a:schemeClr val="hlink"/>
              </a:solidFill>
              <a:cs typeface="B Titr" pitchFamily="2" charset="0"/>
            </a:endParaRPr>
          </a:p>
          <a:p>
            <a:pPr algn="r" rtl="1" eaLnBrk="1" hangingPunct="1">
              <a:tabLst>
                <a:tab pos="6459538" algn="l"/>
                <a:tab pos="6719888" algn="l"/>
              </a:tabLst>
            </a:pPr>
            <a:r>
              <a:rPr lang="fa-IR" altLang="en-US" smtClean="0">
                <a:solidFill>
                  <a:srgbClr val="000000"/>
                </a:solidFill>
                <a:cs typeface="B Titr" pitchFamily="2" charset="0"/>
              </a:rPr>
              <a:t>كتاب چشم دل بگشا نوشته: گيتي خوشدل</a:t>
            </a:r>
          </a:p>
          <a:p>
            <a:pPr algn="r" rtl="1" eaLnBrk="1" hangingPunct="1">
              <a:tabLst>
                <a:tab pos="6459538" algn="l"/>
                <a:tab pos="6719888" algn="l"/>
              </a:tabLst>
            </a:pPr>
            <a:endParaRPr lang="fa-IR" altLang="en-US" smtClean="0">
              <a:solidFill>
                <a:srgbClr val="000000"/>
              </a:solidFill>
              <a:cs typeface="B Titr" pitchFamily="2" charset="0"/>
            </a:endParaRPr>
          </a:p>
          <a:p>
            <a:pPr algn="r" rtl="1" eaLnBrk="1" hangingPunct="1">
              <a:tabLst>
                <a:tab pos="6459538" algn="l"/>
                <a:tab pos="6719888" algn="l"/>
              </a:tabLst>
            </a:pPr>
            <a:r>
              <a:rPr lang="fa-IR" altLang="en-US" smtClean="0">
                <a:solidFill>
                  <a:srgbClr val="000000"/>
                </a:solidFill>
                <a:cs typeface="B Titr" pitchFamily="2" charset="0"/>
              </a:rPr>
              <a:t>كتاب تفكر مثبت به قلم: سوزان كوئيليام</a:t>
            </a:r>
          </a:p>
          <a:p>
            <a:pPr algn="r" rtl="1" eaLnBrk="1" hangingPunct="1">
              <a:buFont typeface="Wingdings" panose="05000000000000000000" pitchFamily="2" charset="2"/>
              <a:buNone/>
              <a:tabLst>
                <a:tab pos="6459538" algn="l"/>
                <a:tab pos="6719888" algn="l"/>
              </a:tabLst>
            </a:pPr>
            <a:r>
              <a:rPr lang="fa-IR" altLang="en-US" smtClean="0">
                <a:solidFill>
                  <a:srgbClr val="000000"/>
                </a:solidFill>
                <a:cs typeface="B Titr" pitchFamily="2" charset="0"/>
              </a:rPr>
              <a:t> ترجمه : مهربانو عنقايي</a:t>
            </a:r>
            <a:endParaRPr lang="en-US" altLang="en-US" smtClean="0">
              <a:solidFill>
                <a:srgbClr val="000000"/>
              </a:solidFill>
              <a:cs typeface="B Tit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blinds(horizontal)">
                                      <p:cBhvr>
                                        <p:cTn id="7" dur="1000"/>
                                        <p:tgtEl>
                                          <p:spTgt spid="8806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8067">
                                            <p:txEl>
                                              <p:pRg st="0" end="0"/>
                                            </p:txEl>
                                          </p:spTgt>
                                        </p:tgtEl>
                                        <p:attrNameLst>
                                          <p:attrName>style.visibility</p:attrName>
                                        </p:attrNameLst>
                                      </p:cBhvr>
                                      <p:to>
                                        <p:strVal val="visible"/>
                                      </p:to>
                                    </p:set>
                                    <p:animEffect transition="in" filter="blinds(horizontal)">
                                      <p:cBhvr>
                                        <p:cTn id="10" dur="1000"/>
                                        <p:tgtEl>
                                          <p:spTgt spid="88067">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8067">
                                            <p:txEl>
                                              <p:pRg st="1" end="1"/>
                                            </p:txEl>
                                          </p:spTgt>
                                        </p:tgtEl>
                                        <p:attrNameLst>
                                          <p:attrName>style.visibility</p:attrName>
                                        </p:attrNameLst>
                                      </p:cBhvr>
                                      <p:to>
                                        <p:strVal val="visible"/>
                                      </p:to>
                                    </p:set>
                                    <p:animEffect transition="in" filter="blinds(horizontal)">
                                      <p:cBhvr>
                                        <p:cTn id="15" dur="1000"/>
                                        <p:tgtEl>
                                          <p:spTgt spid="88067">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8067">
                                            <p:txEl>
                                              <p:pRg st="2" end="2"/>
                                            </p:txEl>
                                          </p:spTgt>
                                        </p:tgtEl>
                                        <p:attrNameLst>
                                          <p:attrName>style.visibility</p:attrName>
                                        </p:attrNameLst>
                                      </p:cBhvr>
                                      <p:to>
                                        <p:strVal val="visible"/>
                                      </p:to>
                                    </p:set>
                                    <p:animEffect transition="in" filter="blinds(horizontal)">
                                      <p:cBhvr>
                                        <p:cTn id="20" dur="1000"/>
                                        <p:tgtEl>
                                          <p:spTgt spid="88067">
                                            <p:txEl>
                                              <p:pRg st="2" end="2"/>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88067">
                                            <p:txEl>
                                              <p:pRg st="4" end="4"/>
                                            </p:txEl>
                                          </p:spTgt>
                                        </p:tgtEl>
                                        <p:attrNameLst>
                                          <p:attrName>style.visibility</p:attrName>
                                        </p:attrNameLst>
                                      </p:cBhvr>
                                      <p:to>
                                        <p:strVal val="visible"/>
                                      </p:to>
                                    </p:set>
                                    <p:animEffect transition="in" filter="blinds(horizontal)">
                                      <p:cBhvr>
                                        <p:cTn id="23" dur="1000"/>
                                        <p:tgtEl>
                                          <p:spTgt spid="88067">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88067">
                                            <p:txEl>
                                              <p:pRg st="5" end="5"/>
                                            </p:txEl>
                                          </p:spTgt>
                                        </p:tgtEl>
                                        <p:attrNameLst>
                                          <p:attrName>style.visibility</p:attrName>
                                        </p:attrNameLst>
                                      </p:cBhvr>
                                      <p:to>
                                        <p:strVal val="visible"/>
                                      </p:to>
                                    </p:set>
                                    <p:animEffect transition="in" filter="blinds(horizontal)">
                                      <p:cBhvr>
                                        <p:cTn id="26" dur="1000"/>
                                        <p:tgtEl>
                                          <p:spTgt spid="880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p:bldP spid="88067" grpId="0" build="p"/>
    </p:bldLst>
  </p:timing>
</p:sld>
</file>

<file path=ppt/theme/theme1.xml><?xml version="1.0" encoding="utf-8"?>
<a:theme xmlns:a="http://schemas.openxmlformats.org/drawingml/2006/main" name="Capsules">
  <a:themeElements>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fontScheme name="Capsule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1631</TotalTime>
  <Words>1212</Words>
  <Application>Microsoft Office PowerPoint</Application>
  <PresentationFormat>On-screen Show (4:3)</PresentationFormat>
  <Paragraphs>81</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B Titr</vt:lpstr>
      <vt:lpstr>Nazanin</vt:lpstr>
      <vt:lpstr>Times New Roman</vt:lpstr>
      <vt:lpstr>Wingdings</vt:lpstr>
      <vt:lpstr>Capsules</vt:lpstr>
      <vt:lpstr>PowerPoint Presentation</vt:lpstr>
      <vt:lpstr>  موضوع: تفكر مثبت</vt:lpstr>
      <vt:lpstr>موضوعات مورد بحث</vt:lpstr>
      <vt:lpstr> مقدمه</vt:lpstr>
      <vt:lpstr>PowerPoint Presentation</vt:lpstr>
      <vt:lpstr>PowerPoint Presentation</vt:lpstr>
      <vt:lpstr>PowerPoint Presentation</vt:lpstr>
      <vt:lpstr>تعريف تفکر مثبت</vt:lpstr>
      <vt:lpstr>افکار مثبت </vt:lpstr>
      <vt:lpstr>ويژگي‌هاي افراد مثبت‌نگر:</vt:lpstr>
      <vt:lpstr>راهکارهاي تقويت تفکر مثبت </vt:lpstr>
      <vt:lpstr>تصوير ذهني خوبي از خود بسازيد</vt:lpstr>
      <vt:lpstr>PowerPoint Presentation</vt:lpstr>
      <vt:lpstr>تلقـيــــــــــــــــــــــــن</vt:lpstr>
      <vt:lpstr>نتيجه گيري</vt:lpstr>
      <vt:lpstr>منابع</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DIYANAT</dc:creator>
  <cp:lastModifiedBy>DadeFam-43262657</cp:lastModifiedBy>
  <cp:revision>265</cp:revision>
  <dcterms:created xsi:type="dcterms:W3CDTF">2005-12-17T17:26:03Z</dcterms:created>
  <dcterms:modified xsi:type="dcterms:W3CDTF">2023-08-26T13:34:16Z</dcterms:modified>
</cp:coreProperties>
</file>