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57" r:id="rId3"/>
    <p:sldId id="285" r:id="rId4"/>
    <p:sldId id="286" r:id="rId5"/>
    <p:sldId id="288" r:id="rId6"/>
    <p:sldId id="287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722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تقسیم اعداد اعشاری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هفتم و هشتم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0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9939" y="1662001"/>
            <a:ext cx="10678885" cy="10772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تقسیم اعداد اعشاری</a:t>
            </a:r>
          </a:p>
          <a:p>
            <a:pPr algn="r" rtl="1"/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5280" y="2506670"/>
            <a:ext cx="1147921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سه حالت تقسیم :</a:t>
            </a: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زمانی که مقسوم و مقسوم علی هر دو عدد ،‌طبیعی باشند :</a:t>
            </a: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نکته : در تقسیم ،‌هر گاه مقسوم و مقسوم علیه را در عددی ضرب یا تقسیم کنیم،‌خارج قسمت تغییری نمی کند ولی باقیمانده به همان عدد ،‌ضرب یا تقسیم می شود .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2006010"/>
              </p:ext>
            </p:extLst>
          </p:nvPr>
        </p:nvGraphicFramePr>
        <p:xfrm>
          <a:off x="598715" y="3874234"/>
          <a:ext cx="927021" cy="545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3" name="Equation" r:id="rId3" imgW="863280" imgH="507960" progId="Equation.DSMT4">
                  <p:embed/>
                </p:oleObj>
              </mc:Choice>
              <mc:Fallback>
                <p:oleObj name="Equation" r:id="rId3" imgW="86328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8715" y="3874234"/>
                        <a:ext cx="927021" cy="545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5645745"/>
              </p:ext>
            </p:extLst>
          </p:nvPr>
        </p:nvGraphicFramePr>
        <p:xfrm>
          <a:off x="1837192" y="3874234"/>
          <a:ext cx="940654" cy="545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4" name="Equation" r:id="rId5" imgW="876240" imgH="507960" progId="Equation.DSMT4">
                  <p:embed/>
                </p:oleObj>
              </mc:Choice>
              <mc:Fallback>
                <p:oleObj name="Equation" r:id="rId5" imgW="87624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37192" y="3874234"/>
                        <a:ext cx="940654" cy="545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5626417"/>
              </p:ext>
            </p:extLst>
          </p:nvPr>
        </p:nvGraphicFramePr>
        <p:xfrm>
          <a:off x="3176842" y="3874234"/>
          <a:ext cx="940654" cy="5453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5" name="Equation" r:id="rId7" imgW="876240" imgH="507960" progId="Equation.DSMT4">
                  <p:embed/>
                </p:oleObj>
              </mc:Choice>
              <mc:Fallback>
                <p:oleObj name="Equation" r:id="rId7" imgW="87624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76842" y="3874234"/>
                        <a:ext cx="940654" cy="5453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0440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2114" y="2358219"/>
            <a:ext cx="106192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زمانی که مقسوم ، عددی اعشاری و مقسوم علیه عددی طبیعی باشد :</a:t>
            </a:r>
          </a:p>
          <a:p>
            <a:pPr algn="just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2454693"/>
              </p:ext>
            </p:extLst>
          </p:nvPr>
        </p:nvGraphicFramePr>
        <p:xfrm>
          <a:off x="1273628" y="3373881"/>
          <a:ext cx="1553742" cy="5456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9" name="Equation" r:id="rId3" imgW="1447560" imgH="507960" progId="Equation.DSMT4">
                  <p:embed/>
                </p:oleObj>
              </mc:Choice>
              <mc:Fallback>
                <p:oleObj name="Equation" r:id="rId3" imgW="144756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73628" y="3373881"/>
                        <a:ext cx="1553742" cy="5456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4236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07771" y="2173852"/>
            <a:ext cx="9372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rtl="1">
              <a:lnSpc>
                <a:spcPct val="150000"/>
              </a:lnSpc>
            </a:pPr>
            <a:r>
              <a:rPr lang="fa-IR" sz="2800" b="1" dirty="0">
                <a:solidFill>
                  <a:prstClr val="black"/>
                </a:solidFill>
                <a:cs typeface="B Nazanin" panose="00000400000000000000" pitchFamily="2" charset="-78"/>
              </a:rPr>
              <a:t>3- زمانی که مقسوم و مقسوم علیه هر دو اعشاری باشند :</a:t>
            </a:r>
          </a:p>
          <a:p>
            <a:pPr lvl="0" algn="just" rtl="1">
              <a:lnSpc>
                <a:spcPct val="150000"/>
              </a:lnSpc>
            </a:pPr>
            <a:endParaRPr lang="fa-IR" sz="2800" b="1" dirty="0">
              <a:solidFill>
                <a:prstClr val="black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2978530"/>
              </p:ext>
            </p:extLst>
          </p:nvPr>
        </p:nvGraphicFramePr>
        <p:xfrm>
          <a:off x="5202465" y="3558847"/>
          <a:ext cx="899299" cy="609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5" name="Equation" r:id="rId3" imgW="749160" imgH="507960" progId="Equation.DSMT4">
                  <p:embed/>
                </p:oleObj>
              </mc:Choice>
              <mc:Fallback>
                <p:oleObj name="Equation" r:id="rId3" imgW="74916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202465" y="3558847"/>
                        <a:ext cx="899299" cy="6096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7764196"/>
              </p:ext>
            </p:extLst>
          </p:nvPr>
        </p:nvGraphicFramePr>
        <p:xfrm>
          <a:off x="1023257" y="3558847"/>
          <a:ext cx="1722386" cy="609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6" name="Equation" r:id="rId5" imgW="1434960" imgH="507960" progId="Equation.DSMT4">
                  <p:embed/>
                </p:oleObj>
              </mc:Choice>
              <mc:Fallback>
                <p:oleObj name="Equation" r:id="rId5" imgW="143496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23257" y="3558847"/>
                        <a:ext cx="1722386" cy="6096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urved Up Arrow 5"/>
          <p:cNvSpPr/>
          <p:nvPr/>
        </p:nvSpPr>
        <p:spPr>
          <a:xfrm>
            <a:off x="3037114" y="3863694"/>
            <a:ext cx="2035629" cy="47910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9472470"/>
              </p:ext>
            </p:extLst>
          </p:nvPr>
        </p:nvGraphicFramePr>
        <p:xfrm>
          <a:off x="3743778" y="3851041"/>
          <a:ext cx="6223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7" name="Equation" r:id="rId7" imgW="622080" imgH="317160" progId="Equation.DSMT4">
                  <p:embed/>
                </p:oleObj>
              </mc:Choice>
              <mc:Fallback>
                <p:oleObj name="Equation" r:id="rId7" imgW="62208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43778" y="3851041"/>
                        <a:ext cx="622300" cy="317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7616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9265353"/>
              </p:ext>
            </p:extLst>
          </p:nvPr>
        </p:nvGraphicFramePr>
        <p:xfrm>
          <a:off x="1240971" y="2919545"/>
          <a:ext cx="2383972" cy="7011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2" name="Equation" r:id="rId3" imgW="1726920" imgH="507960" progId="Equation.DSMT4">
                  <p:embed/>
                </p:oleObj>
              </mc:Choice>
              <mc:Fallback>
                <p:oleObj name="Equation" r:id="rId3" imgW="1726920" imgH="507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40971" y="2919545"/>
                        <a:ext cx="2383972" cy="7011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79939" y="1662001"/>
            <a:ext cx="1067888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fa-IR" sz="32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مثال </a:t>
            </a:r>
            <a:endParaRPr lang="fa-IR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632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92</Words>
  <Application>Microsoft Office PowerPoint</Application>
  <PresentationFormat>Widescreen</PresentationFormat>
  <Paragraphs>13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109</cp:revision>
  <dcterms:created xsi:type="dcterms:W3CDTF">2015-07-06T05:06:21Z</dcterms:created>
  <dcterms:modified xsi:type="dcterms:W3CDTF">2018-04-20T09:49:43Z</dcterms:modified>
</cp:coreProperties>
</file>