
<file path=[Content_Types].xml><?xml version="1.0" encoding="utf-8"?>
<Types xmlns="http://schemas.openxmlformats.org/package/2006/content-types">
  <Default Extension="bin" ContentType="application/vnd.openxmlformats-officedocument.oleObject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9" r:id="rId2"/>
    <p:sldId id="257" r:id="rId3"/>
    <p:sldId id="285" r:id="rId4"/>
    <p:sldId id="286" r:id="rId5"/>
    <p:sldId id="288" r:id="rId6"/>
    <p:sldId id="287" r:id="rId7"/>
    <p:sldId id="284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8EC20E35-A176-4012-BC5E-935CFFF8708E}" styleName="Medium Style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265" autoAdjust="0"/>
    <p:restoredTop sz="94660"/>
  </p:normalViewPr>
  <p:slideViewPr>
    <p:cSldViewPr snapToGrid="0">
      <p:cViewPr varScale="1">
        <p:scale>
          <a:sx n="73" d="100"/>
          <a:sy n="73" d="100"/>
        </p:scale>
        <p:origin x="648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wmf"/><Relationship Id="rId1" Type="http://schemas.openxmlformats.org/officeDocument/2006/relationships/image" Target="../media/image3.wmf"/><Relationship Id="rId4" Type="http://schemas.openxmlformats.org/officeDocument/2006/relationships/image" Target="../media/image6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2/18/2020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33368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2/18/2020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22684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2/18/2020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09163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2/18/2020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97582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2/18/2020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17379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2/18/2020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28513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2/18/2020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00971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2/18/2020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48423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2/18/2020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30917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2/18/2020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34380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2/18/2020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32655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409256-BB9D-4EE1-978B-903609A03B5E}" type="datetimeFigureOut">
              <a:rPr lang="en-US" smtClean="0"/>
              <a:t>2/18/2020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98562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.wm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wmf"/><Relationship Id="rId3" Type="http://schemas.openxmlformats.org/officeDocument/2006/relationships/oleObject" Target="../embeddings/oleObject2.bin"/><Relationship Id="rId7" Type="http://schemas.openxmlformats.org/officeDocument/2006/relationships/oleObject" Target="../embeddings/oleObject4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4.wmf"/><Relationship Id="rId5" Type="http://schemas.openxmlformats.org/officeDocument/2006/relationships/oleObject" Target="../embeddings/oleObject3.bin"/><Relationship Id="rId10" Type="http://schemas.openxmlformats.org/officeDocument/2006/relationships/image" Target="../media/image6.wmf"/><Relationship Id="rId4" Type="http://schemas.openxmlformats.org/officeDocument/2006/relationships/image" Target="../media/image3.wmf"/><Relationship Id="rId9" Type="http://schemas.openxmlformats.org/officeDocument/2006/relationships/oleObject" Target="../embeddings/oleObject5.bin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7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8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.vml"/><Relationship Id="rId4" Type="http://schemas.openxmlformats.org/officeDocument/2006/relationships/image" Target="../media/image9.wmf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بنام خدا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9864970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61074" y="882104"/>
            <a:ext cx="8591535" cy="32316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-1905" algn="ctr" rtl="1">
              <a:lnSpc>
                <a:spcPct val="200000"/>
              </a:lnSpc>
            </a:pPr>
            <a:r>
              <a:rPr lang="fa-IR" sz="6000" dirty="0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جمع و تفریق اعداد اعشاری</a:t>
            </a:r>
          </a:p>
          <a:p>
            <a:pPr indent="-1905" algn="ctr" rtl="1">
              <a:lnSpc>
                <a:spcPct val="200000"/>
              </a:lnSpc>
            </a:pPr>
            <a:r>
              <a:rPr lang="fa-IR" sz="4800" dirty="0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جلسه  ششم</a:t>
            </a:r>
            <a:endParaRPr lang="en-US" sz="4800" dirty="0">
              <a:ln w="0"/>
              <a:solidFill>
                <a:srgbClr val="002060"/>
              </a:solidFill>
              <a:effectLst>
                <a:reflection blurRad="6350" stA="53000" endA="300" endPos="35500" dir="5400000" sy="-90000" algn="bl" rotWithShape="0"/>
              </a:effectLst>
              <a:latin typeface="Times New Roman" panose="02020603050405020304" pitchFamily="18" charset="0"/>
              <a:ea typeface="Times New Roman" panose="02020603050405020304" pitchFamily="18" charset="0"/>
              <a:cs typeface="B Titr" panose="00000700000000000000" pitchFamily="2" charset="-78"/>
            </a:endParaRPr>
          </a:p>
        </p:txBody>
      </p:sp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31580390"/>
              </p:ext>
            </p:extLst>
          </p:nvPr>
        </p:nvGraphicFramePr>
        <p:xfrm>
          <a:off x="4394200" y="2362200"/>
          <a:ext cx="914400" cy="271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95" name="Equation" r:id="rId3" imgW="914400" imgH="272160" progId="Equation.DSMT4">
                  <p:embed/>
                </p:oleObj>
              </mc:Choice>
              <mc:Fallback>
                <p:oleObj name="Equation" r:id="rId3" imgW="914400" imgH="27216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394200" y="2362200"/>
                        <a:ext cx="914400" cy="2714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6928452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79939" y="1662001"/>
            <a:ext cx="10678885" cy="1077218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1"/>
            <a:r>
              <a:rPr lang="fa-IR" sz="3200" b="1" dirty="0" smtClean="0">
                <a:solidFill>
                  <a:srgbClr val="C00000"/>
                </a:solidFill>
                <a:cs typeface="B Titr" panose="00000700000000000000" pitchFamily="2" charset="-78"/>
              </a:rPr>
              <a:t>جمع و تفریق اعداد اعشاری</a:t>
            </a:r>
          </a:p>
          <a:p>
            <a:pPr algn="r" rtl="1"/>
            <a:endParaRPr lang="fa-IR" sz="3200" dirty="0">
              <a:solidFill>
                <a:srgbClr val="C00000"/>
              </a:solidFill>
              <a:cs typeface="B Titr" panose="00000700000000000000" pitchFamily="2" charset="-78"/>
            </a:endParaRPr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4755933"/>
              </p:ext>
            </p:extLst>
          </p:nvPr>
        </p:nvGraphicFramePr>
        <p:xfrm>
          <a:off x="625475" y="3336522"/>
          <a:ext cx="20320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639" name="Equation" r:id="rId3" imgW="2031840" imgH="380880" progId="Equation.DSMT4">
                  <p:embed/>
                </p:oleObj>
              </mc:Choice>
              <mc:Fallback>
                <p:oleObj name="Equation" r:id="rId3" imgW="2031840" imgH="3808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625475" y="3336522"/>
                        <a:ext cx="2032000" cy="381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90393655"/>
              </p:ext>
            </p:extLst>
          </p:nvPr>
        </p:nvGraphicFramePr>
        <p:xfrm>
          <a:off x="625475" y="4124325"/>
          <a:ext cx="21082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640" name="Equation" r:id="rId5" imgW="2108160" imgH="380880" progId="Equation.DSMT4">
                  <p:embed/>
                </p:oleObj>
              </mc:Choice>
              <mc:Fallback>
                <p:oleObj name="Equation" r:id="rId5" imgW="2108160" imgH="3808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625475" y="4124325"/>
                        <a:ext cx="2108200" cy="381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61852367"/>
              </p:ext>
            </p:extLst>
          </p:nvPr>
        </p:nvGraphicFramePr>
        <p:xfrm>
          <a:off x="625475" y="4912128"/>
          <a:ext cx="21209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641" name="Equation" r:id="rId7" imgW="2120760" imgH="380880" progId="Equation.DSMT4">
                  <p:embed/>
                </p:oleObj>
              </mc:Choice>
              <mc:Fallback>
                <p:oleObj name="Equation" r:id="rId7" imgW="2120760" imgH="3808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625475" y="4912128"/>
                        <a:ext cx="2120900" cy="381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15308477"/>
              </p:ext>
            </p:extLst>
          </p:nvPr>
        </p:nvGraphicFramePr>
        <p:xfrm>
          <a:off x="625475" y="5699931"/>
          <a:ext cx="20193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642" name="Equation" r:id="rId9" imgW="2019240" imgH="380880" progId="Equation.DSMT4">
                  <p:embed/>
                </p:oleObj>
              </mc:Choice>
              <mc:Fallback>
                <p:oleObj name="Equation" r:id="rId9" imgW="2019240" imgH="3808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625475" y="5699931"/>
                        <a:ext cx="2019300" cy="381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71699212"/>
              </p:ext>
            </p:extLst>
          </p:nvPr>
        </p:nvGraphicFramePr>
        <p:xfrm>
          <a:off x="5279572" y="3517422"/>
          <a:ext cx="5865132" cy="234144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7752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7752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7752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7752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7752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977522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597378">
                <a:tc>
                  <a:txBody>
                    <a:bodyPr/>
                    <a:lstStyle/>
                    <a:p>
                      <a:pPr algn="ctr"/>
                      <a:r>
                        <a:rPr lang="fa-IR" sz="2400" b="1" dirty="0" smtClean="0">
                          <a:cs typeface="B Nazanin" panose="00000400000000000000" pitchFamily="2" charset="-78"/>
                        </a:rPr>
                        <a:t>صدگان</a:t>
                      </a:r>
                      <a:endParaRPr lang="en-US" sz="2400" b="1" dirty="0">
                        <a:cs typeface="B Nazanin" panose="00000400000000000000" pitchFamily="2" charset="-78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sz="2400" b="1" dirty="0" smtClean="0">
                          <a:cs typeface="B Nazanin" panose="00000400000000000000" pitchFamily="2" charset="-78"/>
                        </a:rPr>
                        <a:t>دهگان</a:t>
                      </a:r>
                      <a:endParaRPr lang="en-US" sz="2400" b="1" dirty="0">
                        <a:cs typeface="B Nazanin" panose="00000400000000000000" pitchFamily="2" charset="-78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sz="2400" b="1" dirty="0" smtClean="0">
                          <a:cs typeface="B Nazanin" panose="00000400000000000000" pitchFamily="2" charset="-78"/>
                        </a:rPr>
                        <a:t>یکان</a:t>
                      </a:r>
                      <a:endParaRPr lang="en-US" sz="2400" b="1" dirty="0">
                        <a:cs typeface="B Nazanin" panose="00000400000000000000" pitchFamily="2" charset="-78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sz="2400" b="1" dirty="0" smtClean="0">
                          <a:cs typeface="B Nazanin" panose="00000400000000000000" pitchFamily="2" charset="-78"/>
                        </a:rPr>
                        <a:t>دهم</a:t>
                      </a:r>
                      <a:endParaRPr lang="en-US" sz="2400" b="1" dirty="0">
                        <a:cs typeface="B Nazanin" panose="00000400000000000000" pitchFamily="2" charset="-78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sz="2400" b="1" dirty="0" smtClean="0">
                          <a:cs typeface="B Nazanin" panose="00000400000000000000" pitchFamily="2" charset="-78"/>
                        </a:rPr>
                        <a:t>صدم</a:t>
                      </a:r>
                      <a:endParaRPr lang="en-US" sz="2400" b="1" dirty="0">
                        <a:cs typeface="B Nazanin" panose="00000400000000000000" pitchFamily="2" charset="-78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sz="2400" b="1" dirty="0" smtClean="0">
                          <a:cs typeface="B Nazanin" panose="00000400000000000000" pitchFamily="2" charset="-78"/>
                        </a:rPr>
                        <a:t>هزارم</a:t>
                      </a:r>
                      <a:endParaRPr lang="en-US" sz="2400" b="1" dirty="0">
                        <a:cs typeface="B Nazanin" panose="00000400000000000000" pitchFamily="2" charset="-78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744069">
                <a:tc>
                  <a:txBody>
                    <a:bodyPr/>
                    <a:lstStyle/>
                    <a:p>
                      <a:pPr algn="ctr"/>
                      <a:endParaRPr lang="en-US" sz="2400" b="1">
                        <a:cs typeface="B Nazanin" panose="00000400000000000000" pitchFamily="2" charset="-78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400" b="1">
                        <a:cs typeface="B Nazanin" panose="00000400000000000000" pitchFamily="2" charset="-78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400" b="1">
                        <a:cs typeface="B Nazanin" panose="00000400000000000000" pitchFamily="2" charset="-78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400" b="1" dirty="0">
                        <a:cs typeface="B Nazanin" panose="00000400000000000000" pitchFamily="2" charset="-78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400" b="1" dirty="0">
                        <a:cs typeface="B Nazanin" panose="00000400000000000000" pitchFamily="2" charset="-78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400" b="1" dirty="0">
                        <a:cs typeface="B Nazanin" panose="00000400000000000000" pitchFamily="2" charset="-78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cxnSp>
        <p:nvCxnSpPr>
          <p:cNvPr id="5" name="Straight Connector 4"/>
          <p:cNvCxnSpPr/>
          <p:nvPr/>
        </p:nvCxnSpPr>
        <p:spPr>
          <a:xfrm flipH="1">
            <a:off x="8288340" y="3559629"/>
            <a:ext cx="0" cy="229924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204403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79939" y="1662001"/>
            <a:ext cx="10678885" cy="1077218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1"/>
            <a:r>
              <a:rPr lang="fa-IR" sz="3200" b="1" dirty="0" smtClean="0">
                <a:solidFill>
                  <a:srgbClr val="C00000"/>
                </a:solidFill>
                <a:cs typeface="B Titr" panose="00000700000000000000" pitchFamily="2" charset="-78"/>
              </a:rPr>
              <a:t>ضرب اعداد اعشاری</a:t>
            </a:r>
          </a:p>
          <a:p>
            <a:pPr algn="r" rtl="1"/>
            <a:endParaRPr lang="fa-IR" sz="3200" dirty="0">
              <a:solidFill>
                <a:srgbClr val="C00000"/>
              </a:solidFill>
              <a:cs typeface="B Titr" panose="00000700000000000000" pitchFamily="2" charset="-78"/>
            </a:endParaRPr>
          </a:p>
        </p:txBody>
      </p:sp>
      <p:graphicFrame>
        <p:nvGraphicFramePr>
          <p:cNvPr id="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5747660"/>
              </p:ext>
            </p:extLst>
          </p:nvPr>
        </p:nvGraphicFramePr>
        <p:xfrm>
          <a:off x="959985" y="3257097"/>
          <a:ext cx="2490787" cy="1993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677" name="Equation" r:id="rId3" imgW="2158920" imgH="1726920" progId="Equation.DSMT4">
                  <p:embed/>
                </p:oleObj>
              </mc:Choice>
              <mc:Fallback>
                <p:oleObj name="Equation" r:id="rId3" imgW="2158920" imgH="172692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959985" y="3257097"/>
                        <a:ext cx="2490787" cy="19939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92656335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51618514"/>
              </p:ext>
            </p:extLst>
          </p:nvPr>
        </p:nvGraphicFramePr>
        <p:xfrm>
          <a:off x="956582" y="3160032"/>
          <a:ext cx="2968625" cy="2416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699" name="Equation" r:id="rId3" imgW="2120760" imgH="1726920" progId="Equation.DSMT4">
                  <p:embed/>
                </p:oleObj>
              </mc:Choice>
              <mc:Fallback>
                <p:oleObj name="Equation" r:id="rId3" imgW="2120760" imgH="172692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956582" y="3160032"/>
                        <a:ext cx="2968625" cy="24161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779939" y="1662001"/>
            <a:ext cx="10678885" cy="1077218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1"/>
            <a:r>
              <a:rPr lang="fa-IR" sz="3200" b="1" dirty="0" smtClean="0">
                <a:solidFill>
                  <a:srgbClr val="C00000"/>
                </a:solidFill>
                <a:cs typeface="B Titr" panose="00000700000000000000" pitchFamily="2" charset="-78"/>
              </a:rPr>
              <a:t>مثال</a:t>
            </a:r>
          </a:p>
          <a:p>
            <a:pPr algn="r" rtl="1"/>
            <a:endParaRPr lang="fa-IR" sz="3200" dirty="0">
              <a:solidFill>
                <a:srgbClr val="C00000"/>
              </a:solidFill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74055517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79939" y="1662001"/>
            <a:ext cx="10678885" cy="1077218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1"/>
            <a:r>
              <a:rPr lang="fa-IR" sz="3200" b="1" dirty="0" smtClean="0">
                <a:solidFill>
                  <a:srgbClr val="C00000"/>
                </a:solidFill>
                <a:cs typeface="B Titr" panose="00000700000000000000" pitchFamily="2" charset="-78"/>
              </a:rPr>
              <a:t>مثال</a:t>
            </a:r>
          </a:p>
          <a:p>
            <a:pPr algn="r" rtl="1"/>
            <a:endParaRPr lang="fa-IR" sz="3200" dirty="0">
              <a:solidFill>
                <a:srgbClr val="C00000"/>
              </a:solidFill>
              <a:cs typeface="B Titr" panose="00000700000000000000" pitchFamily="2" charset="-78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153886" y="2739219"/>
            <a:ext cx="1061924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حاصلضرب زیر را به روش مساحتی با رسم شکل توضیح دهید .</a:t>
            </a:r>
          </a:p>
          <a:p>
            <a:pPr algn="just" rtl="1">
              <a:lnSpc>
                <a:spcPct val="150000"/>
              </a:lnSpc>
            </a:pPr>
            <a:endParaRPr lang="fa-IR" sz="2800" b="1" dirty="0">
              <a:cs typeface="B Nazanin" panose="00000400000000000000" pitchFamily="2" charset="-78"/>
            </a:endParaRPr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66867108"/>
              </p:ext>
            </p:extLst>
          </p:nvPr>
        </p:nvGraphicFramePr>
        <p:xfrm>
          <a:off x="857703" y="4124214"/>
          <a:ext cx="2767240" cy="5321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650" name="Equation" r:id="rId3" imgW="1981080" imgH="380880" progId="Equation.DSMT4">
                  <p:embed/>
                </p:oleObj>
              </mc:Choice>
              <mc:Fallback>
                <p:oleObj name="Equation" r:id="rId3" imgW="1981080" imgH="3808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857703" y="4124214"/>
                        <a:ext cx="2767240" cy="53216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2148572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2266682" y="1803042"/>
            <a:ext cx="6967470" cy="3000778"/>
          </a:xfrm>
          <a:prstGeom prst="roundRect">
            <a:avLst/>
          </a:prstGeom>
          <a:ln w="57150">
            <a:solidFill>
              <a:srgbClr val="C00000"/>
            </a:solidFill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4327301" y="2511380"/>
            <a:ext cx="328411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9600" dirty="0" smtClean="0">
                <a:cs typeface="B Titr" panose="00000700000000000000" pitchFamily="2" charset="-78"/>
              </a:rPr>
              <a:t>پایان</a:t>
            </a:r>
            <a:endParaRPr lang="en-US" sz="9600" dirty="0"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28307854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643</TotalTime>
  <Words>38</Words>
  <Application>Microsoft Office PowerPoint</Application>
  <PresentationFormat>Widescreen</PresentationFormat>
  <Paragraphs>15</Paragraphs>
  <Slides>7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5" baseType="lpstr">
      <vt:lpstr>Arial</vt:lpstr>
      <vt:lpstr>B Nazanin</vt:lpstr>
      <vt:lpstr>B Titr</vt:lpstr>
      <vt:lpstr>Calibri</vt:lpstr>
      <vt:lpstr>Calibri Light</vt:lpstr>
      <vt:lpstr>Times New Roman</vt:lpstr>
      <vt:lpstr>Office Theme</vt:lpstr>
      <vt:lpstr>Equation</vt:lpstr>
      <vt:lpstr>بنام خدا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Alireza Golestan</dc:creator>
  <cp:lastModifiedBy>Windows User</cp:lastModifiedBy>
  <cp:revision>103</cp:revision>
  <dcterms:created xsi:type="dcterms:W3CDTF">2015-07-06T05:06:21Z</dcterms:created>
  <dcterms:modified xsi:type="dcterms:W3CDTF">2020-02-18T11:57:06Z</dcterms:modified>
</cp:coreProperties>
</file>