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67" r:id="rId2"/>
    <p:sldId id="265" r:id="rId3"/>
    <p:sldId id="257" r:id="rId4"/>
    <p:sldId id="260" r:id="rId5"/>
    <p:sldId id="258" r:id="rId6"/>
    <p:sldId id="262" r:id="rId7"/>
    <p:sldId id="263" r:id="rId8"/>
    <p:sldId id="264" r:id="rId9"/>
    <p:sldId id="266" r:id="rId10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39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C8DFE-FDFF-431E-9939-A6EE6D3799A0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1E178-B7DA-441A-B5C0-9F76C98890A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80481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C8DFE-FDFF-431E-9939-A6EE6D3799A0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1E178-B7DA-441A-B5C0-9F76C98890A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27591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C8DFE-FDFF-431E-9939-A6EE6D3799A0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1E178-B7DA-441A-B5C0-9F76C98890A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8990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C8DFE-FDFF-431E-9939-A6EE6D3799A0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1E178-B7DA-441A-B5C0-9F76C98890A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29389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C8DFE-FDFF-431E-9939-A6EE6D3799A0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1E178-B7DA-441A-B5C0-9F76C98890A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91116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C8DFE-FDFF-431E-9939-A6EE6D3799A0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1E178-B7DA-441A-B5C0-9F76C98890A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47723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C8DFE-FDFF-431E-9939-A6EE6D3799A0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1E178-B7DA-441A-B5C0-9F76C98890A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82693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C8DFE-FDFF-431E-9939-A6EE6D3799A0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1E178-B7DA-441A-B5C0-9F76C98890A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95809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C8DFE-FDFF-431E-9939-A6EE6D3799A0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1E178-B7DA-441A-B5C0-9F76C98890A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609856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C8DFE-FDFF-431E-9939-A6EE6D3799A0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1E178-B7DA-441A-B5C0-9F76C98890A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20523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C8DFE-FDFF-431E-9939-A6EE6D3799A0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1E178-B7DA-441A-B5C0-9F76C98890A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90012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AC8DFE-FDFF-431E-9939-A6EE6D3799A0}" type="datetimeFigureOut">
              <a:rPr lang="fa-IR" smtClean="0"/>
              <a:t>17/09/1441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01E178-B7DA-441A-B5C0-9F76C98890A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9562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989035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0425"/>
            <a:ext cx="10515600" cy="1141703"/>
          </a:xfrm>
        </p:spPr>
        <p:txBody>
          <a:bodyPr>
            <a:normAutofit/>
          </a:bodyPr>
          <a:lstStyle/>
          <a:p>
            <a:pPr algn="ctr"/>
            <a:r>
              <a:rPr lang="fa-IR" sz="3600" dirty="0">
                <a:cs typeface="B Titr" panose="00000700000000000000" pitchFamily="2" charset="-78"/>
              </a:rPr>
              <a:t>درزه ها 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30310"/>
            <a:ext cx="11036122" cy="4940589"/>
          </a:xfrm>
        </p:spPr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b="1" dirty="0">
                <a:cs typeface="B Nazanin" panose="00000400000000000000" pitchFamily="2" charset="-78"/>
              </a:rPr>
              <a:t>تعریف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b="1" dirty="0">
                <a:cs typeface="B Nazanin" panose="00000400000000000000" pitchFamily="2" charset="-78"/>
              </a:rPr>
              <a:t>روش های تشكيل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b="1" dirty="0">
                <a:cs typeface="B Nazanin" panose="00000400000000000000" pitchFamily="2" charset="-78"/>
              </a:rPr>
              <a:t>ویژگی ها </a:t>
            </a:r>
            <a:r>
              <a:rPr lang="fa-IR" b="1" dirty="0">
                <a:cs typeface="B Titr" panose="00000700000000000000" pitchFamily="2" charset="-78"/>
              </a:rPr>
              <a:t/>
            </a:r>
            <a:br>
              <a:rPr lang="fa-IR" b="1" dirty="0">
                <a:cs typeface="B Titr" panose="00000700000000000000" pitchFamily="2" charset="-78"/>
              </a:rPr>
            </a:br>
            <a:r>
              <a:rPr lang="fa-IR" b="1" dirty="0" smtClean="0"/>
              <a:t> </a:t>
            </a:r>
          </a:p>
          <a:p>
            <a:pPr>
              <a:buFont typeface="Wingdings" panose="05000000000000000000" pitchFamily="2" charset="2"/>
              <a:buChar char="v"/>
            </a:pPr>
            <a:endParaRPr lang="fa-IR" b="1" dirty="0"/>
          </a:p>
        </p:txBody>
      </p:sp>
    </p:spTree>
    <p:extLst>
      <p:ext uri="{BB962C8B-B14F-4D97-AF65-F5344CB8AC3E}">
        <p14:creationId xmlns:p14="http://schemas.microsoft.com/office/powerpoint/2010/main" val="414713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3151"/>
            <a:ext cx="10515600" cy="1257616"/>
          </a:xfrm>
        </p:spPr>
        <p:txBody>
          <a:bodyPr>
            <a:normAutofit/>
          </a:bodyPr>
          <a:lstStyle/>
          <a:p>
            <a:pPr algn="ctr"/>
            <a:r>
              <a:rPr lang="fa-IR" sz="3600" dirty="0" smtClean="0">
                <a:cs typeface="B Titr" panose="00000700000000000000" pitchFamily="2" charset="-78"/>
              </a:rPr>
              <a:t>درزه ها-تعریف  </a:t>
            </a:r>
            <a:endParaRPr lang="fa-IR" sz="3600" dirty="0">
              <a:cs typeface="B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699" y="1120462"/>
            <a:ext cx="11719773" cy="548640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 smtClean="0">
                <a:cs typeface="B Nazanin" panose="00000400000000000000" pitchFamily="2" charset="-78"/>
              </a:rPr>
              <a:t>شكاف ها يا شكستگي هاي رخ نمون یافته در سطح و موجود در اكثر سنگ ها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 smtClean="0">
                <a:cs typeface="B Nazanin" panose="00000400000000000000" pitchFamily="2" charset="-78"/>
              </a:rPr>
              <a:t>فراوان‌ترین </a:t>
            </a:r>
            <a:r>
              <a:rPr lang="fa-IR" dirty="0">
                <a:cs typeface="B Nazanin" panose="00000400000000000000" pitchFamily="2" charset="-78"/>
              </a:rPr>
              <a:t>اشکال زمین‌شناسی ساختمانی </a:t>
            </a:r>
            <a:endParaRPr lang="fa-IR" dirty="0" smtClean="0">
              <a:cs typeface="B Nazanin" panose="00000400000000000000" pitchFamily="2" charset="-78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 smtClean="0">
                <a:cs typeface="B Nazanin" panose="00000400000000000000" pitchFamily="2" charset="-78"/>
              </a:rPr>
              <a:t> وجود در اغلب سنگ‌ها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 smtClean="0">
                <a:cs typeface="B Nazanin" panose="00000400000000000000" pitchFamily="2" charset="-78"/>
              </a:rPr>
              <a:t> تنوع بسیار این اشکال </a:t>
            </a:r>
            <a:r>
              <a:rPr lang="fa-IR" dirty="0">
                <a:cs typeface="B Nazanin" panose="00000400000000000000" pitchFamily="2" charset="-78"/>
              </a:rPr>
              <a:t>از لحاظ ظاهر، ابعاد و شکل </a:t>
            </a:r>
            <a:r>
              <a:rPr lang="fa-IR" dirty="0" smtClean="0">
                <a:cs typeface="B Nazanin" panose="00000400000000000000" pitchFamily="2" charset="-78"/>
              </a:rPr>
              <a:t>قرارگیری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 smtClean="0">
                <a:cs typeface="B Nazanin" panose="00000400000000000000" pitchFamily="2" charset="-78"/>
              </a:rPr>
              <a:t> وجود تناسب بین فاصله بندي درزها با نوع سنگ در اغلب موارد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 smtClean="0">
                <a:cs typeface="B Nazanin" panose="00000400000000000000" pitchFamily="2" charset="-78"/>
              </a:rPr>
              <a:t>وجود فاصله كم و زیاد درزه ها به ترتیب در سنگ هاي ريز دانه و درشت دانه بر اساس مورد ذکر شده </a:t>
            </a:r>
          </a:p>
        </p:txBody>
      </p:sp>
    </p:spTree>
    <p:extLst>
      <p:ext uri="{BB962C8B-B14F-4D97-AF65-F5344CB8AC3E}">
        <p14:creationId xmlns:p14="http://schemas.microsoft.com/office/powerpoint/2010/main" val="64912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33304"/>
            <a:ext cx="10515600" cy="1103068"/>
          </a:xfrm>
        </p:spPr>
        <p:txBody>
          <a:bodyPr>
            <a:normAutofit/>
          </a:bodyPr>
          <a:lstStyle/>
          <a:p>
            <a:pPr algn="ctr"/>
            <a:r>
              <a:rPr lang="fa-IR" sz="3600" dirty="0">
                <a:cs typeface="B Titr" panose="00000700000000000000" pitchFamily="2" charset="-78"/>
              </a:rPr>
              <a:t>درزه ها-تعریف 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33340"/>
            <a:ext cx="11164910" cy="4953470"/>
          </a:xfrm>
        </p:spPr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 smtClean="0">
                <a:cs typeface="B Nazanin" panose="00000400000000000000" pitchFamily="2" charset="-78"/>
              </a:rPr>
              <a:t>رخ داد در محیط‌های</a:t>
            </a:r>
            <a:r>
              <a:rPr lang="en-US" dirty="0" smtClean="0">
                <a:cs typeface="B Nazanin" panose="00000400000000000000" pitchFamily="2" charset="-78"/>
              </a:rPr>
              <a:t> </a:t>
            </a:r>
            <a:r>
              <a:rPr lang="fa-IR" dirty="0" smtClean="0">
                <a:cs typeface="B Nazanin" panose="00000400000000000000" pitchFamily="2" charset="-78"/>
              </a:rPr>
              <a:t>زمین ساختی گوناگون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 smtClean="0">
                <a:cs typeface="B Nazanin" panose="00000400000000000000" pitchFamily="2" charset="-78"/>
              </a:rPr>
              <a:t> نامشخص بودن منشأ فشارهای مسبب تشکیل درزه و ایجاد شکستگی در سنگ در بسیاری اوقات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 smtClean="0">
                <a:cs typeface="B Nazanin" panose="00000400000000000000" pitchFamily="2" charset="-78"/>
              </a:rPr>
              <a:t> پدیدآمدن بخش عمده درزه‌ها در سنگ‌های مستحکم و مقاوم مانند</a:t>
            </a:r>
            <a:r>
              <a:rPr lang="en-US" dirty="0" smtClean="0">
                <a:cs typeface="B Nazanin" panose="00000400000000000000" pitchFamily="2" charset="-78"/>
              </a:rPr>
              <a:t> </a:t>
            </a:r>
            <a:r>
              <a:rPr lang="fa-IR" b="1" dirty="0" smtClean="0">
                <a:cs typeface="B Nazanin" panose="00000400000000000000" pitchFamily="2" charset="-78"/>
              </a:rPr>
              <a:t>ماسه سنگ،</a:t>
            </a:r>
            <a:r>
              <a:rPr lang="en-US" b="1" dirty="0" smtClean="0">
                <a:cs typeface="B Nazanin" panose="00000400000000000000" pitchFamily="2" charset="-78"/>
              </a:rPr>
              <a:t> </a:t>
            </a:r>
            <a:r>
              <a:rPr lang="fa-IR" b="1" dirty="0" smtClean="0">
                <a:cs typeface="B Nazanin" panose="00000400000000000000" pitchFamily="2" charset="-78"/>
              </a:rPr>
              <a:t>سنگ آهک، کوارتزیت</a:t>
            </a:r>
            <a:r>
              <a:rPr lang="en-US" b="1" dirty="0" smtClean="0">
                <a:cs typeface="B Nazanin" panose="00000400000000000000" pitchFamily="2" charset="-78"/>
              </a:rPr>
              <a:t> </a:t>
            </a:r>
            <a:r>
              <a:rPr lang="fa-IR" b="1" dirty="0" smtClean="0">
                <a:cs typeface="B Nazanin" panose="00000400000000000000" pitchFamily="2" charset="-78"/>
              </a:rPr>
              <a:t>و</a:t>
            </a:r>
            <a:r>
              <a:rPr lang="en-US" b="1" dirty="0" smtClean="0">
                <a:cs typeface="B Nazanin" panose="00000400000000000000" pitchFamily="2" charset="-78"/>
              </a:rPr>
              <a:t> </a:t>
            </a:r>
            <a:r>
              <a:rPr lang="fa-IR" b="1" dirty="0" smtClean="0">
                <a:cs typeface="B Nazanin" panose="00000400000000000000" pitchFamily="2" charset="-78"/>
              </a:rPr>
              <a:t>سنگ خارا</a:t>
            </a:r>
            <a:endParaRPr lang="fa-IR" b="1" dirty="0" smtClean="0"/>
          </a:p>
          <a:p>
            <a:pPr>
              <a:buFont typeface="Wingdings" panose="05000000000000000000" pitchFamily="2" charset="2"/>
              <a:buChar char="v"/>
            </a:pP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89955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392"/>
            <a:ext cx="10515600" cy="1206101"/>
          </a:xfrm>
        </p:spPr>
        <p:txBody>
          <a:bodyPr>
            <a:normAutofit/>
          </a:bodyPr>
          <a:lstStyle/>
          <a:p>
            <a:pPr algn="ctr"/>
            <a:r>
              <a:rPr lang="fa-IR" sz="3600" dirty="0" smtClean="0">
                <a:cs typeface="B Titr" panose="00000700000000000000" pitchFamily="2" charset="-78"/>
              </a:rPr>
              <a:t>درزه ها-تعریف 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3336" y="1094704"/>
            <a:ext cx="11694016" cy="531897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 smtClean="0">
                <a:cs typeface="B Nazanin" panose="00000400000000000000" pitchFamily="2" charset="-78"/>
              </a:rPr>
              <a:t> یافت شدن درزه‌ها به </a:t>
            </a:r>
            <a:r>
              <a:rPr lang="fa-IR" dirty="0">
                <a:cs typeface="B Nazanin" panose="00000400000000000000" pitchFamily="2" charset="-78"/>
              </a:rPr>
              <a:t>صورت شکستگی‌های خالی یا پر از مواد و </a:t>
            </a:r>
            <a:r>
              <a:rPr lang="fa-IR" dirty="0" smtClean="0">
                <a:cs typeface="B Nazanin" panose="00000400000000000000" pitchFamily="2" charset="-78"/>
              </a:rPr>
              <a:t>رسوبات در برخی اوقات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 smtClean="0">
                <a:cs typeface="B Nazanin" panose="00000400000000000000" pitchFamily="2" charset="-78"/>
              </a:rPr>
              <a:t> اطلاق عناوین </a:t>
            </a:r>
            <a:r>
              <a:rPr lang="fa-IR" b="1" dirty="0" smtClean="0">
                <a:cs typeface="B Nazanin" panose="00000400000000000000" pitchFamily="2" charset="-78"/>
              </a:rPr>
              <a:t>رگه</a:t>
            </a:r>
            <a:r>
              <a:rPr lang="fa-IR" dirty="0" smtClean="0">
                <a:cs typeface="B Nazanin" panose="00000400000000000000" pitchFamily="2" charset="-78"/>
              </a:rPr>
              <a:t> و </a:t>
            </a:r>
            <a:r>
              <a:rPr lang="fa-IR" b="1" dirty="0" smtClean="0">
                <a:cs typeface="B Nazanin" panose="00000400000000000000" pitchFamily="2" charset="-78"/>
              </a:rPr>
              <a:t>دایک( آذرین تیغه)</a:t>
            </a:r>
            <a:r>
              <a:rPr lang="fa-IR" dirty="0" smtClean="0">
                <a:cs typeface="B Nazanin" panose="00000400000000000000" pitchFamily="2" charset="-78"/>
              </a:rPr>
              <a:t> به ترتیب برای درزه‌های پرشده توسط </a:t>
            </a:r>
            <a:r>
              <a:rPr lang="fa-IR" dirty="0">
                <a:cs typeface="B Nazanin" panose="00000400000000000000" pitchFamily="2" charset="-78"/>
              </a:rPr>
              <a:t>مواد </a:t>
            </a:r>
            <a:r>
              <a:rPr lang="fa-IR" dirty="0" smtClean="0">
                <a:cs typeface="B Nazanin" panose="00000400000000000000" pitchFamily="2" charset="-78"/>
              </a:rPr>
              <a:t>رسوبی و درزه‌های پرشده توسط ماگما</a:t>
            </a:r>
            <a:r>
              <a:rPr lang="en-US" dirty="0" smtClean="0">
                <a:cs typeface="B Nazanin" panose="00000400000000000000" pitchFamily="2" charset="-78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6560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62094"/>
            <a:ext cx="10515600" cy="1154584"/>
          </a:xfrm>
        </p:spPr>
        <p:txBody>
          <a:bodyPr>
            <a:normAutofit/>
          </a:bodyPr>
          <a:lstStyle/>
          <a:p>
            <a:pPr algn="ctr"/>
            <a:r>
              <a:rPr lang="fa-IR" sz="3600" dirty="0">
                <a:cs typeface="B Titr" panose="00000700000000000000" pitchFamily="2" charset="-78"/>
              </a:rPr>
              <a:t> </a:t>
            </a:r>
            <a:r>
              <a:rPr lang="fa-IR" sz="3600" dirty="0" smtClean="0">
                <a:cs typeface="B Titr" panose="00000700000000000000" pitchFamily="2" charset="-78"/>
              </a:rPr>
              <a:t>درزه ها-روش های تشكيل</a:t>
            </a:r>
            <a:br>
              <a:rPr lang="fa-IR" sz="3600" dirty="0" smtClean="0">
                <a:cs typeface="B Titr" panose="00000700000000000000" pitchFamily="2" charset="-78"/>
              </a:rPr>
            </a:br>
            <a:endParaRPr lang="fa-IR" sz="3600" dirty="0">
              <a:cs typeface="B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1821" y="1210613"/>
            <a:ext cx="11732652" cy="5409128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 smtClean="0">
                <a:cs typeface="B Nazanin" panose="00000400000000000000" pitchFamily="2" charset="-78"/>
              </a:rPr>
              <a:t>دگرشكلي سنگ ها (مثلا چين خوردن آن ها) معمولا در منطقه نوك چين ها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 smtClean="0">
                <a:cs typeface="B Nazanin" panose="00000400000000000000" pitchFamily="2" charset="-78"/>
              </a:rPr>
              <a:t>انقباض گل در حال خشك شدن و حفظ این انقباض در آن در زمان سنگ شدگی و تبدیل به گل سنگ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 smtClean="0">
                <a:cs typeface="B Nazanin" panose="00000400000000000000" pitchFamily="2" charset="-78"/>
              </a:rPr>
              <a:t>  سرد شدن سنگ هاي آتشفشاني يا نيمه </a:t>
            </a:r>
            <a:r>
              <a:rPr lang="fa-IR" dirty="0">
                <a:cs typeface="B Nazanin" panose="00000400000000000000" pitchFamily="2" charset="-78"/>
              </a:rPr>
              <a:t>آ</a:t>
            </a:r>
            <a:r>
              <a:rPr lang="fa-IR" dirty="0" smtClean="0">
                <a:cs typeface="B Nazanin" panose="00000400000000000000" pitchFamily="2" charset="-78"/>
              </a:rPr>
              <a:t>تشفشاني و تشکیل درزها به صورت عمود بر سطوح سرشدن در این حالت و معمولا پدید آوردن ایجاد ستون هايي با پنج يا شش وجه (با عنوان درز ستوني)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 smtClean="0">
                <a:cs typeface="B Nazanin" panose="00000400000000000000" pitchFamily="2" charset="-78"/>
              </a:rPr>
              <a:t> حذف فشار محصورکننده ناشی از لایه های سنگی بالایی در اثر بالا آمدگي و فرسايش و  ایجاد ترك ها به موازات سطوح توپوگرافی( صفحه) و در نتيجه شکستن سنگ ها به صورت لايه هاي ورقه مانند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44467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0424"/>
            <a:ext cx="10515600" cy="1128827"/>
          </a:xfrm>
        </p:spPr>
        <p:txBody>
          <a:bodyPr>
            <a:normAutofit/>
          </a:bodyPr>
          <a:lstStyle/>
          <a:p>
            <a:pPr algn="ctr"/>
            <a:r>
              <a:rPr lang="fa-IR" sz="3600" dirty="0">
                <a:cs typeface="B Titr" panose="00000700000000000000" pitchFamily="2" charset="-78"/>
              </a:rPr>
              <a:t>درزه </a:t>
            </a:r>
            <a:r>
              <a:rPr lang="fa-IR" sz="3600" dirty="0" smtClean="0">
                <a:cs typeface="B Titr" panose="00000700000000000000" pitchFamily="2" charset="-78"/>
              </a:rPr>
              <a:t>ها-ویژگی ها</a:t>
            </a:r>
            <a:endParaRPr lang="fa-IR" sz="3600" dirty="0">
              <a:cs typeface="B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215" y="1249251"/>
            <a:ext cx="11694016" cy="5396248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 smtClean="0">
                <a:cs typeface="B Nazanin" panose="00000400000000000000" pitchFamily="2" charset="-78"/>
              </a:rPr>
              <a:t> به وجود آوردن راهی برای </a:t>
            </a:r>
            <a:r>
              <a:rPr lang="fa-IR" dirty="0">
                <a:cs typeface="B Nazanin" panose="00000400000000000000" pitchFamily="2" charset="-78"/>
              </a:rPr>
              <a:t>دخول آب در </a:t>
            </a:r>
            <a:r>
              <a:rPr lang="fa-IR" dirty="0" smtClean="0">
                <a:cs typeface="B Nazanin" panose="00000400000000000000" pitchFamily="2" charset="-78"/>
              </a:rPr>
              <a:t>سنگ ها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 smtClean="0">
                <a:cs typeface="B Nazanin" panose="00000400000000000000" pitchFamily="2" charset="-78"/>
              </a:rPr>
              <a:t>تسریع </a:t>
            </a:r>
            <a:r>
              <a:rPr lang="fa-IR" dirty="0">
                <a:cs typeface="B Nazanin" panose="00000400000000000000" pitchFamily="2" charset="-78"/>
              </a:rPr>
              <a:t>عمل فرسایش </a:t>
            </a:r>
            <a:endParaRPr lang="fa-IR" dirty="0" smtClean="0">
              <a:cs typeface="B Nazanin" panose="00000400000000000000" pitchFamily="2" charset="-78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 smtClean="0">
                <a:cs typeface="B Nazanin" panose="00000400000000000000" pitchFamily="2" charset="-78"/>
              </a:rPr>
              <a:t>وسیع تر شدن دهانه درزه ها در اثر هوازدگی، علی رغم بسته بودن بسیاری از آن ها و </a:t>
            </a:r>
            <a:r>
              <a:rPr lang="fa-IR" dirty="0">
                <a:cs typeface="B Nazanin" panose="00000400000000000000" pitchFamily="2" charset="-78"/>
              </a:rPr>
              <a:t>در </a:t>
            </a:r>
            <a:r>
              <a:rPr lang="fa-IR" dirty="0" smtClean="0">
                <a:cs typeface="B Nazanin" panose="00000400000000000000" pitchFamily="2" charset="-78"/>
              </a:rPr>
              <a:t>نهایت تبدیل آن ها به </a:t>
            </a:r>
            <a:r>
              <a:rPr lang="fa-IR" dirty="0">
                <a:cs typeface="B Nazanin" panose="00000400000000000000" pitchFamily="2" charset="-78"/>
              </a:rPr>
              <a:t>یک شکاف باز </a:t>
            </a:r>
            <a:endParaRPr lang="fa-IR" dirty="0" smtClean="0">
              <a:cs typeface="B Nazanin" panose="00000400000000000000" pitchFamily="2" charset="-78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 smtClean="0">
                <a:cs typeface="B Nazanin" panose="00000400000000000000" pitchFamily="2" charset="-78"/>
              </a:rPr>
              <a:t> متفاوت بودن اندازه </a:t>
            </a:r>
            <a:r>
              <a:rPr lang="fa-IR" dirty="0">
                <a:cs typeface="B Nazanin" panose="00000400000000000000" pitchFamily="2" charset="-78"/>
              </a:rPr>
              <a:t>درزه </a:t>
            </a:r>
            <a:r>
              <a:rPr lang="fa-IR" dirty="0" smtClean="0">
                <a:cs typeface="B Nazanin" panose="00000400000000000000" pitchFamily="2" charset="-78"/>
              </a:rPr>
              <a:t>ها از چند </a:t>
            </a:r>
            <a:r>
              <a:rPr lang="fa-IR" dirty="0">
                <a:cs typeface="B Nazanin" panose="00000400000000000000" pitchFamily="2" charset="-78"/>
              </a:rPr>
              <a:t>سانتی متر </a:t>
            </a:r>
            <a:r>
              <a:rPr lang="fa-IR" dirty="0" smtClean="0">
                <a:cs typeface="B Nazanin" panose="00000400000000000000" pitchFamily="2" charset="-78"/>
              </a:rPr>
              <a:t>تا چندین صدمتر</a:t>
            </a:r>
            <a:r>
              <a:rPr lang="en-US" dirty="0">
                <a:cs typeface="B Nazanin" panose="00000400000000000000" pitchFamily="2" charset="-78"/>
              </a:rPr>
              <a:t/>
            </a:r>
            <a:br>
              <a:rPr lang="en-US" dirty="0">
                <a:cs typeface="B Nazanin" panose="00000400000000000000" pitchFamily="2" charset="-78"/>
              </a:rPr>
            </a:br>
            <a:endParaRPr lang="fa-IR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91208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602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a-IR" sz="3600" dirty="0" smtClean="0">
                <a:cs typeface="B Titr" panose="00000700000000000000" pitchFamily="2" charset="-78"/>
              </a:rPr>
              <a:t>درزه ها-ویژگی </a:t>
            </a:r>
            <a:r>
              <a:rPr lang="fa-IR" sz="3600" dirty="0">
                <a:cs typeface="B Titr" panose="00000700000000000000" pitchFamily="2" charset="-78"/>
              </a:rPr>
              <a:t>ها 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972" y="1223492"/>
            <a:ext cx="11681138" cy="5370491"/>
          </a:xfrm>
        </p:spPr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 smtClean="0">
                <a:cs typeface="B Nazanin" panose="00000400000000000000" pitchFamily="2" charset="-78"/>
              </a:rPr>
              <a:t> مستوی بودن سطح </a:t>
            </a:r>
            <a:r>
              <a:rPr lang="fa-IR" dirty="0">
                <a:cs typeface="B Nazanin" panose="00000400000000000000" pitchFamily="2" charset="-78"/>
              </a:rPr>
              <a:t>درزه ها در بسیاری از موارد </a:t>
            </a:r>
            <a:r>
              <a:rPr lang="fa-IR" dirty="0" smtClean="0">
                <a:cs typeface="B Nazanin" panose="00000400000000000000" pitchFamily="2" charset="-78"/>
              </a:rPr>
              <a:t>و در نظر گرفته شدن آن در </a:t>
            </a:r>
            <a:r>
              <a:rPr lang="fa-IR" dirty="0">
                <a:cs typeface="B Nazanin" panose="00000400000000000000" pitchFamily="2" charset="-78"/>
              </a:rPr>
              <a:t>حالت کلی </a:t>
            </a:r>
            <a:r>
              <a:rPr lang="fa-IR" dirty="0" smtClean="0">
                <a:cs typeface="B Nazanin" panose="00000400000000000000" pitchFamily="2" charset="-78"/>
              </a:rPr>
              <a:t>به صورت </a:t>
            </a:r>
            <a:r>
              <a:rPr lang="fa-IR" dirty="0">
                <a:cs typeface="B Nazanin" panose="00000400000000000000" pitchFamily="2" charset="-78"/>
              </a:rPr>
              <a:t>یک صفحه </a:t>
            </a:r>
            <a:endParaRPr lang="fa-IR" dirty="0" smtClean="0">
              <a:cs typeface="B Nazanin" panose="00000400000000000000" pitchFamily="2" charset="-78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 smtClean="0">
                <a:cs typeface="B Nazanin" panose="00000400000000000000" pitchFamily="2" charset="-78"/>
              </a:rPr>
              <a:t>تعیین شیب و امتداد صفحه درزه برای </a:t>
            </a:r>
            <a:r>
              <a:rPr lang="fa-IR" dirty="0">
                <a:cs typeface="B Nazanin" panose="00000400000000000000" pitchFamily="2" charset="-78"/>
              </a:rPr>
              <a:t>مشخص کردن </a:t>
            </a:r>
            <a:r>
              <a:rPr lang="fa-IR" dirty="0" smtClean="0">
                <a:cs typeface="B Nazanin" panose="00000400000000000000" pitchFamily="2" charset="-78"/>
              </a:rPr>
              <a:t>آن بر اساس مورد ذکر شده </a:t>
            </a:r>
            <a:r>
              <a:rPr lang="fa-IR" dirty="0">
                <a:cs typeface="B Nazanin" panose="00000400000000000000" pitchFamily="2" charset="-78"/>
              </a:rPr>
              <a:t>و بیان و اندازه گیری</a:t>
            </a:r>
            <a:endParaRPr lang="fa-IR" dirty="0"/>
          </a:p>
          <a:p>
            <a:pPr marL="0" indent="0">
              <a:lnSpc>
                <a:spcPct val="150000"/>
              </a:lnSpc>
              <a:buNone/>
            </a:pPr>
            <a:r>
              <a:rPr lang="fa-IR" dirty="0" smtClean="0">
                <a:cs typeface="B Nazanin" panose="00000400000000000000" pitchFamily="2" charset="-78"/>
              </a:rPr>
              <a:t> آن ها مانند </a:t>
            </a:r>
            <a:r>
              <a:rPr lang="fa-IR" dirty="0">
                <a:cs typeface="B Nazanin" panose="00000400000000000000" pitchFamily="2" charset="-78"/>
              </a:rPr>
              <a:t>شیب و امتداد لایه </a:t>
            </a:r>
            <a:r>
              <a:rPr lang="fa-IR" dirty="0" smtClean="0">
                <a:cs typeface="B Nazanin" panose="00000400000000000000" pitchFamily="2" charset="-78"/>
              </a:rPr>
              <a:t>ها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89682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419" y="365124"/>
            <a:ext cx="3629721" cy="3048737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0144" y="365125"/>
            <a:ext cx="3629720" cy="30487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5902" y="3651875"/>
            <a:ext cx="3629720" cy="27295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419" y="3660106"/>
            <a:ext cx="3629721" cy="27222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5535" y="3651875"/>
            <a:ext cx="3468698" cy="27399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5534" y="370437"/>
            <a:ext cx="3468699" cy="3043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60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366</Words>
  <Application>Microsoft Office PowerPoint</Application>
  <PresentationFormat>Custom</PresentationFormat>
  <Paragraphs>33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بنام خدا</vt:lpstr>
      <vt:lpstr>درزه ها </vt:lpstr>
      <vt:lpstr>درزه ها-تعریف  </vt:lpstr>
      <vt:lpstr>درزه ها-تعریف </vt:lpstr>
      <vt:lpstr>درزه ها-تعریف </vt:lpstr>
      <vt:lpstr> درزه ها-روش های تشكيل </vt:lpstr>
      <vt:lpstr>درزه ها-ویژگی ها</vt:lpstr>
      <vt:lpstr>درزه ها-ویژگی ها 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beh</dc:creator>
  <cp:lastModifiedBy>Windows User</cp:lastModifiedBy>
  <cp:revision>95</cp:revision>
  <dcterms:created xsi:type="dcterms:W3CDTF">2016-11-06T18:38:43Z</dcterms:created>
  <dcterms:modified xsi:type="dcterms:W3CDTF">2020-05-09T14:00:44Z</dcterms:modified>
</cp:coreProperties>
</file>