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6" r:id="rId2"/>
    <p:sldId id="27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1" r:id="rId16"/>
    <p:sldId id="270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77" d="100"/>
          <a:sy n="77" d="100"/>
        </p:scale>
        <p:origin x="965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2010/01/01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484632" algn="l" rtl="1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r" rtl="1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r" rtl="1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r" rtl="1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D:\ازاده\عکس ها و اسکن شده ها\اسامی متبرک\1333350872380286748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" y="914400"/>
            <a:ext cx="9088919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C9FCB">
                <a:alpha val="0"/>
              </a:srgbClr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روش های تدریس   </a:t>
            </a:r>
            <a:endParaRPr lang="fa-IR" b="1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chemeClr val="bg1"/>
                </a:solidFill>
              </a:rPr>
              <a:t>1- روش پرسش و پاسخ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</a:rPr>
              <a:t>در این روش معلم پرسش های مناسبی را تهیه و آماده می کند و آنها را به گونه ای در کلاس به کار می گیرد که دانش آموزان به سمت اهداف برنامه و درس هدایت شوند 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معلم می تواند پرسش های فی البداهه نیز جهت تکمیل یادگیری طرح کند 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مدیریت و هدایت دانش آموزان و تنظیم زمان برای پاسخ به پرسش باید مورد توجه قرار گیرد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</a:rPr>
              <a:t>این روش : مهارت های گوش دادن ، نقد و تحلیل و حافظه شنیداری و قدرت بیان را تقویت می کند 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</a:rPr>
              <a:t>و اگر نتایج بحث ها هم گزارشی تهیه شود به تقویت چهار مهارت زبانی می انجامد</a:t>
            </a:r>
            <a:endParaRPr lang="fa-I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chemeClr val="bg1"/>
                </a:solidFill>
              </a:rPr>
              <a:t>2- روش بحث گروهی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</a:rPr>
              <a:t>در این روش دانش آموزان در گروه های مختلف طبقه بندی می شوند و با هدایت معلم به بحث و گفت و گو می پردازند و نمایندگان هر گروه نظر خود را بیان میکنند و ضمن گوش دادن به اظهارات دیگر گروه ها ، به نقد و تحلیل نیز تسلط می یابند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</a:rPr>
              <a:t>گروه بندی مناسب، کنترل زمان،هدایت ورهبری گروه ها، طرح موضوعات مناسب و..ازجمله شرایط این روش است</a:t>
            </a:r>
            <a:endParaRPr lang="fa-I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3- روش ایفای نقش ، قصه گویی و نمایش خلاق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برخی از دروس به گونه ای سازماندهی شده اند که با هدایت معلم می توان مفاهیم مورد نظر را به صورت عینی و محسوس به نمایش گذاشت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این روش اگر با بحث و تبادل نظر و ارزش یابی توام شود ، می تواند عالی ترین اهداف آموزش زبان و ادب فارسی را محقق کند 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اهداف: ایجاد برقراری ارتباط انسانی و عاطفی ، نظم بخشی به افکار و گفتار ، پرورش قوه تفکر ، استنتاج ، رشد و شکوفایی خلاقیت و استعداد های زبانی و ادبی 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4- روش گردش علمی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این روش جهت آشنایی بیشتر دانش آموزان با آثار تاریخی و ادبی و زبانی آنها را به بیرون از کلاس می برد تا از نزدیک به مشاهده بپردازند.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دانش آموزان با تهیه ی گزارش و یادداشت برداری اطلاعات حاصله را طبقه بندی کنند و با توضیح و توصیف پدیده ها و شنیده ها ی خود به صورت گفتاری و نوشتاری به پرورش و تقویت مهارت های زبانی و ادبی دست می یابند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وصف مشاهدات و به تصویر کشیدن آنها او را بر مهارت های نگارشی مسلط و توانمند خواهد کرد 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5- روش استقرایی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382000" cy="4572000"/>
          </a:xfrm>
        </p:spPr>
        <p:txBody>
          <a:bodyPr>
            <a:normAutofit/>
          </a:bodyPr>
          <a:lstStyle/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از این روش می توان در آموزش نکات املایی ، انشایی و دستور زبان استفاده کرد .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یک فرایند یادگیری موثر را تا حصول نتیجه در دانش آموز ایجاد کرد  در این جریان فکری ، دانش آموز اطلاعاتی را جمع آوری می کند و آنها را طبقه بندی می نماید و به تفسیر و کشف ارتباط بین یافته ها ی خود می پردازد.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روش استقرایی از کل به جز است  (شبکه معنایی است)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استدلال آن این است کل را به ذهن بیاوریم ولی جزء بنویسیم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6- روش بدیعه پردازی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382000" cy="4572000"/>
          </a:xfrm>
        </p:spPr>
        <p:txBody>
          <a:bodyPr>
            <a:normAutofit lnSpcReduction="10000"/>
          </a:bodyPr>
          <a:lstStyle/>
          <a:p>
            <a:pPr algn="ctr" rtl="1">
              <a:buNone/>
            </a:pPr>
            <a:r>
              <a:rPr lang="fa-IR" dirty="0" smtClean="0"/>
              <a:t> </a:t>
            </a: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این روش درزنگ انشا و نگارش کاربرد زیادی دارد 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در این روش دانش آموزان با بحث کردن درباره ی موضوع  انشا ، قیاس کردن ، بیان احساسات خود و .. به تفکر خلاق و پرورش عواطف دست می یابند.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مثال : 1- ابتدا یک جمله ی ربانی ساده بنویسید.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2- یک جمله ی ادبی ( تشبیهی )بنویسید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3- خود را جای بهار بگذارید (تشخیص)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4- با آرایه ی تضاد جمله را باز سازی نمایید </a:t>
            </a:r>
          </a:p>
          <a:p>
            <a:pPr algn="ctr" rtl="1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5- همه ی جملات را باهم ترکیب نمایید و بندی زیبا بنویسید 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7- روش حل مسئله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82808"/>
            <a:ext cx="86868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در این روش ابتدا مسئله ای مطرح می شود ( گرفتاری قهرمان قصه) دانش آموزان راه حل هایی برای آن پیدا می کنند . سپس به بحث و گفت و گو  می پردازند و معلم نیز نظرات خود را درباره ی حل مشکل قهرمان داستان ارائه می دهد . دانش آموزان به بررسی علت وقوع حوادث در قصه می پردازند و ارتباط علت و معلولی وقایع را کشف می کنند. ایده ها را مقایسه و نتایج را پیشگویی می نمایند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سپس از آنها درخواست می شود تا درباره ی شنیده ها و یا خوانده ها ی خود به قضاوت و داوری بپردازند .</a:t>
            </a:r>
            <a:r>
              <a:rPr lang="fa-IR" dirty="0" smtClean="0">
                <a:cs typeface="B Titr" pitchFamily="2" charset="-78"/>
              </a:rPr>
              <a:t> 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8- روش واحد کار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از این روش می توان برای زنگ انشا و فعالیت های خارج از کلاس استفاده کرد .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براساس موضوعات تعیین شده به صورت گروهی یا فردی  به دنبال جمع آوری اطلاعات در خارج از کلاس می روند و گزارشی تهیه می کنند و سپس این گزارش را در کلاس عرضه میکنند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موضوعاتی از قبیل : سرگذشت شاعران ، نویسندگان، شخصیت های علمی ريال اجتماعی  و مذهبی ... که باعث تقویت حس پژوهش و تقویت مهارت های جستجوگری موثر باشد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9- روش کارآیی تیم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915400" cy="54642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در این روش در تدریس متن درس ها، تمرین ها ،املا و انشا ،آرایه ها و دستور زبان  می توان بهره گرفت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ابتدا دانش آموزان را به گروه هایی تقسیم می کنند وهر یک از اعضا ، تکلیف مشخص شده را به طور انفرادی می خواند.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سپس سوالات آزمون را پاسخ می دهد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بعد از این مرحله در گروه درباره ی پاسخ خود گفت وگو می کنند ودلایل را ارزیابی می کنند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درمرحله ی بعد کلید سوالات در اختیار دانش آموز قرار می کیرد و اعضابه درک عمیق تری می رسند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سپس نمرات پاسخ های فردی و گروهی را محاسبه می کنند </a:t>
            </a: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10- روش اعضای گروه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7630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این روش این امکان را می دهد که مقدار زیادی از موضوع درسی در یک زمان کوتاه با مطالعه ی گروهی  تدریس گردد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درس را به بخش ها ی مساوی  تقسیم می نماییم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هر قسمت درس را به یک نفر از اعضا ی گروه می دهیم و پس از مطالعه به همتایان خود در گروه های دیگر مراجعه می نمایند و پس از بررسی به گروه خود بازگشته و به ترتیب از اول تا آخر بخش را به نوبت تدریس می نمایند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11- روش عملکرد قضاوت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dirty="0" smtClean="0"/>
              <a:t> </a:t>
            </a: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در این روش پس از موضوع داده شده هر شخص کار خود را ارائه می دهد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اعضای گروه کار هر فرد را با دیگری و با معیار هایی که فرا گرفته اند مقایسه می کنند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هر فرد انتقاد هایی را که به کارش شده است را دریافت کرده و آنرا اصلاح می کند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مثلا موضوع : ویژگی های یک شعر خوب را بیان کرده و جمع بندی نمایید 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mtClean="0">
                <a:solidFill>
                  <a:schemeClr val="bg1"/>
                </a:solidFill>
              </a:rPr>
              <a:t>12- روش روشن سازی طرز تلقی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3820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در اولین مرحله فراگیران باید به یک سوال یا در تکمیل یک جمله طرز تلقی خود را ارزیابی کنند و به کمک شرایط شناخته شده و اطلاعاتی که در اختیار دارند روی بهترین طرز تلقی به توافق برسند </a:t>
            </a:r>
          </a:p>
          <a:p>
            <a:pPr algn="ctr">
              <a:buNone/>
            </a:pPr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سپس هر فرد پاسخ خود را ارائه می دهد تا ارزیابی شود . نتایج پس از بحث نیز ارزیابی نهایی می گردد تا مشخص شود تغییر ی رخ داده است یا نه </a:t>
            </a:r>
          </a:p>
          <a:p>
            <a:pPr algn="ctr">
              <a:buNone/>
            </a:pPr>
            <a:r>
              <a:rPr lang="fa-IR" b="1" smtClean="0">
                <a:solidFill>
                  <a:srgbClr val="FF0000"/>
                </a:solidFill>
                <a:cs typeface="B Titr" pitchFamily="2" charset="-78"/>
              </a:rPr>
              <a:t>این روش به فراگیران طریقه کشف کردن . منطقی فکر کردن و پاسخ دادن را می آموزد 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506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00B0F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الگوی عمومی تدریس </a:t>
            </a:r>
            <a:endParaRPr lang="fa-IR" dirty="0">
              <a:solidFill>
                <a:srgbClr val="00B0F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5626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این الگو نخست توسط رابرت گلیزر در سال 1961 مطرح شد بعدها راجر رابینسون در سال 1971 تغییراتی در آن داد.</a:t>
            </a: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مرحله یک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 در این الگو معلم قبل از تدریس اطلاعات ، مفاهیم ، اصول و سایر مطالب و محتوا ی درسی را به صورت هدف های کاملا صریح و روشن مشخص می کند </a:t>
            </a: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مرحله دو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تعیین رفتار ورودی و ارزشیابی تشخیص آمادگی فراگیرا است </a:t>
            </a: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مرحله سوم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تعیین شیوه های و وسایل تدریس </a:t>
            </a: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مرحله چهارم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سازماندهی شرایط با ابتکار خود موقعیت آموزشی را فراهم آورد</a:t>
            </a: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مرحله پنجم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ارزشیابی و سنجش عملکرد </a:t>
            </a: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</a:rPr>
              <a:t>مرحله ی نهایی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ارزشیابی میزان یادگیری دانش آموزان پس از پایان درس</a:t>
            </a:r>
            <a:endParaRPr lang="fa-I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B0F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الگوی تدریس  چیست ؟</a:t>
            </a:r>
            <a:endParaRPr lang="fa-IR" dirty="0">
              <a:solidFill>
                <a:srgbClr val="00B0F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b="1" dirty="0" smtClean="0">
                <a:solidFill>
                  <a:schemeClr val="bg1"/>
                </a:solidFill>
              </a:rPr>
              <a:t>الگوی تدریس ، چارچوب  ویژه ای که عناصر مهم تدریس در آن قابل مطالعه است .</a:t>
            </a:r>
          </a:p>
          <a:p>
            <a:pPr algn="ctr">
              <a:buNone/>
            </a:pPr>
            <a:r>
              <a:rPr lang="fa-IR" b="1" dirty="0" smtClean="0">
                <a:solidFill>
                  <a:schemeClr val="bg1"/>
                </a:solidFill>
              </a:rPr>
              <a:t>عوامل بی شماری در آن نقش دارند که همه آنها قابل مطالعه و کنترل نیستند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الگوهای تدریس عبارتند از :</a:t>
            </a:r>
          </a:p>
          <a:p>
            <a:pPr>
              <a:buNone/>
            </a:pPr>
            <a:endParaRPr lang="fa-IR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1- الگوی پیش سازمان دهنده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2- الگوی حل مسئله</a:t>
            </a:r>
            <a:endParaRPr lang="fa-I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B0F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الگوی پیش سازمان دهنده </a:t>
            </a:r>
            <a:endParaRPr lang="fa-IR" dirty="0">
              <a:solidFill>
                <a:srgbClr val="00B0F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یک مطلب یا مفهوم کلی است که در مقدمه می آید تا مبحثی را به فراگیران ارائه دهد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ویژگی الگو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1- در مراحل اجرا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گام اول : مطلب کلی است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گام دوم : مطلب جدید است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گام سوم باید با مثال و نمونه ارائه شود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2- معلم ارائه کننده و دانش آموزدریافت کننده است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معلم با پرسش هایی دانش آموز را به فکر وا می دارد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3-چون رابطه یک سویه است امکان کشف مطلب محدود می شود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4- در این الگو معلم با فرد فرد فراگیران ارتباط دارد ولی یک طرفه است در واقع معلم بر کلاس مسلط است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5- در این الگو معلم ، کتاب و کلاس فقط منابع و شرایط آموزشی هستند</a:t>
            </a:r>
            <a:endParaRPr lang="fa-I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B0F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الگوی حل مسئله </a:t>
            </a:r>
            <a:endParaRPr lang="fa-IR" dirty="0">
              <a:solidFill>
                <a:srgbClr val="00B0F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مدرسه ، دانش آموز را در وضعی قرار می دهد که او فرضیه های خود را از راه پژوهش و کاوش و به مدد شواهد موجود می آزمایدو شخصا از آنها نتیجه گیری می کند  و ضمن رسیدن به هدف از روش های دانش اندوزی و جمع آوری اطلاعات نیز آگاه می شود.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در این روش دانش آموز محور فعالیت است و اطلاعات علمی مستقیما به او انتقال داده نمی شود . بلکه معلم از طریق طرح مسئله او را به فعالیت وادار و در این راه هدایت می نماید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رابطه دو سویه است  و شرایط منحصر به کلاس نیست 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00B0F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مراحل اجرای الگوی حل مسئله </a:t>
            </a:r>
            <a:endParaRPr lang="fa-IR" dirty="0">
              <a:solidFill>
                <a:srgbClr val="00B0F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1054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کلاس به گروه های 5-6 نفره تقسیم می شوند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1- یک مسئله طرح می شود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2-دانش آموز به کمک معلم به موضوع هدایت می شود و مشاهدات را گرد آوری می نماید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3- دانش آموز راه حل های احتمالی را حدس می زند و فرضیه سازی می کند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4- آزمایش فرضیه صورت می گیرد ( شواهد مورد تحلیل ، پذیرش یا رد می شود)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5- نتیجه گیری :شاگرد باید پیش بینی کندنتایج به دست آمده چقدر به موارد جدید قابل تعمیم است </a:t>
            </a:r>
          </a:p>
          <a:p>
            <a:pPr>
              <a:buNone/>
            </a:pPr>
            <a:r>
              <a:rPr lang="fa-IR" b="1" dirty="0" smtClean="0">
                <a:solidFill>
                  <a:schemeClr val="bg1"/>
                </a:solidFill>
              </a:rPr>
              <a:t>معلم  نقش راهنما و مشاور را دارد </a:t>
            </a:r>
            <a:endParaRPr lang="fa-I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297</TotalTime>
  <Words>1595</Words>
  <Application>Microsoft Office PowerPoint</Application>
  <PresentationFormat>On-screen Show (4:3)</PresentationFormat>
  <Paragraphs>103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B Titr</vt:lpstr>
      <vt:lpstr>Century Gothic</vt:lpstr>
      <vt:lpstr>Tahoma</vt:lpstr>
      <vt:lpstr>Verdana</vt:lpstr>
      <vt:lpstr>Wingdings 2</vt:lpstr>
      <vt:lpstr>Verve</vt:lpstr>
      <vt:lpstr>PowerPoint Presentation</vt:lpstr>
      <vt:lpstr>روش های تدریس   </vt:lpstr>
      <vt:lpstr>1- روش پرسش و پاسخ</vt:lpstr>
      <vt:lpstr>2- روش بحث گروهی </vt:lpstr>
      <vt:lpstr>3- روش ایفای نقش ، قصه گویی و نمایش خلاق </vt:lpstr>
      <vt:lpstr>4- روش گردش علمی </vt:lpstr>
      <vt:lpstr>5- روش استقرایی </vt:lpstr>
      <vt:lpstr>6- روش بدیعه پردازی </vt:lpstr>
      <vt:lpstr>7- روش حل مسئله </vt:lpstr>
      <vt:lpstr>8- روش واحد کار</vt:lpstr>
      <vt:lpstr>9- روش کارآیی تیم</vt:lpstr>
      <vt:lpstr>10- روش اعضای گروه </vt:lpstr>
      <vt:lpstr>11- روش عملکرد قضاوت </vt:lpstr>
      <vt:lpstr>12- روش روشن سازی طرز تلقی </vt:lpstr>
      <vt:lpstr>الگوی عمومی تدریس </vt:lpstr>
      <vt:lpstr>الگوی تدریس  چیست ؟</vt:lpstr>
      <vt:lpstr>الگوی پیش سازمان دهنده </vt:lpstr>
      <vt:lpstr>الگوی حل مسئله </vt:lpstr>
      <vt:lpstr>مراحل اجرای الگوی حل مسئله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APPLE</dc:creator>
  <cp:lastModifiedBy>hadi</cp:lastModifiedBy>
  <cp:revision>45</cp:revision>
  <dcterms:created xsi:type="dcterms:W3CDTF">2006-08-16T00:00:00Z</dcterms:created>
  <dcterms:modified xsi:type="dcterms:W3CDTF">2010-01-01T01:53:24Z</dcterms:modified>
</cp:coreProperties>
</file>