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notesMasterIdLst>
    <p:notesMasterId r:id="rId1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768977-E69D-41FC-A699-E4337CF81215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FF947012-4F65-4E91-BA21-539E5B0B7369}">
      <dgm:prSet/>
      <dgm:spPr/>
      <dgm:t>
        <a:bodyPr/>
        <a:lstStyle/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1" lang="en-US" altLang="fa-IR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fa-IR" altLang="fa-IR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rPr>
            <a:t>اعداد طبیعی</a:t>
          </a:r>
          <a:endParaRPr kumimoji="1" lang="en-US" altLang="fa-IR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  <a:cs typeface="Arial" pitchFamily="34" charset="0"/>
          </a:endParaRP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1" lang="en-US" altLang="fa-IR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cs typeface="Arial" pitchFamily="34" charset="0"/>
          </a:endParaRPr>
        </a:p>
      </dgm:t>
    </dgm:pt>
    <dgm:pt modelId="{6CA27227-B5EC-4149-B72C-324EA74FBD3D}" type="parTrans" cxnId="{B6357ED8-EED6-4099-BAB8-CB1DC0B6DC0E}">
      <dgm:prSet/>
      <dgm:spPr/>
    </dgm:pt>
    <dgm:pt modelId="{DF9127F9-DB1D-4B00-8DB4-61D8A5424CB9}" type="sibTrans" cxnId="{B6357ED8-EED6-4099-BAB8-CB1DC0B6DC0E}">
      <dgm:prSet/>
      <dgm:spPr/>
    </dgm:pt>
    <dgm:pt modelId="{D85E53F6-F9B9-43F3-B91B-3A91AC2A7B56}">
      <dgm:prSet/>
      <dgm:spPr/>
      <dgm:t>
        <a:bodyPr/>
        <a:lstStyle/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fa-IR" altLang="fa-IR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cs typeface="Arial" pitchFamily="34" charset="0"/>
            </a:rPr>
            <a:t>فرد</a:t>
          </a:r>
          <a:endParaRPr kumimoji="1" lang="en-US" altLang="fa-IR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cs typeface="Arial" pitchFamily="34" charset="0"/>
          </a:endParaRPr>
        </a:p>
      </dgm:t>
    </dgm:pt>
    <dgm:pt modelId="{4CDDC5E2-0A98-41CF-B778-AEBE41E8C395}" type="parTrans" cxnId="{7AE803C1-76DC-4160-BC7D-5570F84E62DD}">
      <dgm:prSet/>
      <dgm:spPr/>
    </dgm:pt>
    <dgm:pt modelId="{F71A7BBF-36AA-46C0-BE35-77BACD6D9CF4}" type="sibTrans" cxnId="{7AE803C1-76DC-4160-BC7D-5570F84E62DD}">
      <dgm:prSet/>
      <dgm:spPr/>
    </dgm:pt>
    <dgm:pt modelId="{C5F51245-5059-457B-BAD9-B2BB63B5B51E}">
      <dgm:prSet/>
      <dgm:spPr/>
      <dgm:t>
        <a:bodyPr/>
        <a:lstStyle/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fa-IR" altLang="fa-IR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cs typeface="Arial" pitchFamily="34" charset="0"/>
            </a:rPr>
            <a:t>زوج</a:t>
          </a:r>
          <a:endParaRPr kumimoji="1" lang="en-US" altLang="fa-IR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cs typeface="Arial" pitchFamily="34" charset="0"/>
          </a:endParaRPr>
        </a:p>
      </dgm:t>
    </dgm:pt>
    <dgm:pt modelId="{41245AC1-3AB3-4EBE-AC85-A55DEC237009}" type="parTrans" cxnId="{5387287E-D6B0-4231-83C1-6957F356491B}">
      <dgm:prSet/>
      <dgm:spPr/>
    </dgm:pt>
    <dgm:pt modelId="{F39B449E-E39E-4791-9A57-B7BCCEFA9B35}" type="sibTrans" cxnId="{5387287E-D6B0-4231-83C1-6957F356491B}">
      <dgm:prSet/>
      <dgm:spPr/>
    </dgm:pt>
    <dgm:pt modelId="{36B7BE7C-C146-455F-9392-69AF2124A82E}" type="pres">
      <dgm:prSet presAssocID="{F4768977-E69D-41FC-A699-E4337CF8121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018877B-0C46-429D-83CC-1222D9A80ED8}" type="pres">
      <dgm:prSet presAssocID="{FF947012-4F65-4E91-BA21-539E5B0B7369}" presName="hierRoot1" presStyleCnt="0">
        <dgm:presLayoutVars>
          <dgm:hierBranch/>
        </dgm:presLayoutVars>
      </dgm:prSet>
      <dgm:spPr/>
    </dgm:pt>
    <dgm:pt modelId="{8396BA66-0282-4D0C-9930-92028D5A2822}" type="pres">
      <dgm:prSet presAssocID="{FF947012-4F65-4E91-BA21-539E5B0B7369}" presName="rootComposite1" presStyleCnt="0"/>
      <dgm:spPr/>
    </dgm:pt>
    <dgm:pt modelId="{E2234F70-6C3B-4571-901C-39BCF86369CD}" type="pres">
      <dgm:prSet presAssocID="{FF947012-4F65-4E91-BA21-539E5B0B7369}" presName="rootText1" presStyleLbl="node0" presStyleIdx="0" presStyleCnt="1">
        <dgm:presLayoutVars>
          <dgm:chPref val="3"/>
        </dgm:presLayoutVars>
      </dgm:prSet>
      <dgm:spPr/>
    </dgm:pt>
    <dgm:pt modelId="{8DD53E12-6EC6-47BC-886D-398848FC6C78}" type="pres">
      <dgm:prSet presAssocID="{FF947012-4F65-4E91-BA21-539E5B0B7369}" presName="rootConnector1" presStyleLbl="node1" presStyleIdx="0" presStyleCnt="0"/>
      <dgm:spPr/>
    </dgm:pt>
    <dgm:pt modelId="{C0CC5B30-411D-4D12-885B-30AF0851009A}" type="pres">
      <dgm:prSet presAssocID="{FF947012-4F65-4E91-BA21-539E5B0B7369}" presName="hierChild2" presStyleCnt="0"/>
      <dgm:spPr/>
    </dgm:pt>
    <dgm:pt modelId="{29A13720-2830-42C3-B7CF-1B3510B6BD7E}" type="pres">
      <dgm:prSet presAssocID="{4CDDC5E2-0A98-41CF-B778-AEBE41E8C395}" presName="Name35" presStyleLbl="parChTrans1D2" presStyleIdx="0" presStyleCnt="2"/>
      <dgm:spPr/>
    </dgm:pt>
    <dgm:pt modelId="{9AADBDEA-58C7-4291-A7AD-F696E4DE5C68}" type="pres">
      <dgm:prSet presAssocID="{D85E53F6-F9B9-43F3-B91B-3A91AC2A7B56}" presName="hierRoot2" presStyleCnt="0">
        <dgm:presLayoutVars>
          <dgm:hierBranch/>
        </dgm:presLayoutVars>
      </dgm:prSet>
      <dgm:spPr/>
    </dgm:pt>
    <dgm:pt modelId="{F37EA365-87BC-4A03-B766-F1664C54988F}" type="pres">
      <dgm:prSet presAssocID="{D85E53F6-F9B9-43F3-B91B-3A91AC2A7B56}" presName="rootComposite" presStyleCnt="0"/>
      <dgm:spPr/>
    </dgm:pt>
    <dgm:pt modelId="{43F2A850-ECFF-4591-8AF9-5A9EBC395DC9}" type="pres">
      <dgm:prSet presAssocID="{D85E53F6-F9B9-43F3-B91B-3A91AC2A7B56}" presName="rootText" presStyleLbl="node2" presStyleIdx="0" presStyleCnt="2">
        <dgm:presLayoutVars>
          <dgm:chPref val="3"/>
        </dgm:presLayoutVars>
      </dgm:prSet>
      <dgm:spPr/>
    </dgm:pt>
    <dgm:pt modelId="{E2DD5080-35B8-4994-8F0B-2A87FB7E8BEE}" type="pres">
      <dgm:prSet presAssocID="{D85E53F6-F9B9-43F3-B91B-3A91AC2A7B56}" presName="rootConnector" presStyleLbl="node2" presStyleIdx="0" presStyleCnt="2"/>
      <dgm:spPr/>
    </dgm:pt>
    <dgm:pt modelId="{EB0B4A60-EF08-456E-81C1-3C43B2D91764}" type="pres">
      <dgm:prSet presAssocID="{D85E53F6-F9B9-43F3-B91B-3A91AC2A7B56}" presName="hierChild4" presStyleCnt="0"/>
      <dgm:spPr/>
    </dgm:pt>
    <dgm:pt modelId="{B7ECC02E-EBB2-4F56-911F-B4E1EAACAB96}" type="pres">
      <dgm:prSet presAssocID="{D85E53F6-F9B9-43F3-B91B-3A91AC2A7B56}" presName="hierChild5" presStyleCnt="0"/>
      <dgm:spPr/>
    </dgm:pt>
    <dgm:pt modelId="{291E0F03-BDB5-4488-89BF-02A83BDA9DB8}" type="pres">
      <dgm:prSet presAssocID="{41245AC1-3AB3-4EBE-AC85-A55DEC237009}" presName="Name35" presStyleLbl="parChTrans1D2" presStyleIdx="1" presStyleCnt="2"/>
      <dgm:spPr/>
    </dgm:pt>
    <dgm:pt modelId="{3295109E-E856-41B0-9759-69C0C51B44DA}" type="pres">
      <dgm:prSet presAssocID="{C5F51245-5059-457B-BAD9-B2BB63B5B51E}" presName="hierRoot2" presStyleCnt="0">
        <dgm:presLayoutVars>
          <dgm:hierBranch/>
        </dgm:presLayoutVars>
      </dgm:prSet>
      <dgm:spPr/>
    </dgm:pt>
    <dgm:pt modelId="{AD81B140-D1B4-4356-BE51-27032F5963B3}" type="pres">
      <dgm:prSet presAssocID="{C5F51245-5059-457B-BAD9-B2BB63B5B51E}" presName="rootComposite" presStyleCnt="0"/>
      <dgm:spPr/>
    </dgm:pt>
    <dgm:pt modelId="{CFE816D3-1105-4E06-8FF3-F51586E4EEE4}" type="pres">
      <dgm:prSet presAssocID="{C5F51245-5059-457B-BAD9-B2BB63B5B51E}" presName="rootText" presStyleLbl="node2" presStyleIdx="1" presStyleCnt="2">
        <dgm:presLayoutVars>
          <dgm:chPref val="3"/>
        </dgm:presLayoutVars>
      </dgm:prSet>
      <dgm:spPr/>
    </dgm:pt>
    <dgm:pt modelId="{02358FE0-FE15-4536-AEF3-88CA96457F3F}" type="pres">
      <dgm:prSet presAssocID="{C5F51245-5059-457B-BAD9-B2BB63B5B51E}" presName="rootConnector" presStyleLbl="node2" presStyleIdx="1" presStyleCnt="2"/>
      <dgm:spPr/>
    </dgm:pt>
    <dgm:pt modelId="{FEE7E871-B159-40BC-8BCC-BA99FD40D5CB}" type="pres">
      <dgm:prSet presAssocID="{C5F51245-5059-457B-BAD9-B2BB63B5B51E}" presName="hierChild4" presStyleCnt="0"/>
      <dgm:spPr/>
    </dgm:pt>
    <dgm:pt modelId="{8E98C00A-1178-4386-9CCA-2DD53EB98E1B}" type="pres">
      <dgm:prSet presAssocID="{C5F51245-5059-457B-BAD9-B2BB63B5B51E}" presName="hierChild5" presStyleCnt="0"/>
      <dgm:spPr/>
    </dgm:pt>
    <dgm:pt modelId="{B5AEEDA8-2F93-479C-B173-53DD5D587DB0}" type="pres">
      <dgm:prSet presAssocID="{FF947012-4F65-4E91-BA21-539E5B0B7369}" presName="hierChild3" presStyleCnt="0"/>
      <dgm:spPr/>
    </dgm:pt>
  </dgm:ptLst>
  <dgm:cxnLst>
    <dgm:cxn modelId="{2A89B494-936A-454B-9D34-A24F31D5D6D0}" type="presOf" srcId="{D85E53F6-F9B9-43F3-B91B-3A91AC2A7B56}" destId="{E2DD5080-35B8-4994-8F0B-2A87FB7E8BEE}" srcOrd="1" destOrd="0" presId="urn:microsoft.com/office/officeart/2005/8/layout/orgChart1"/>
    <dgm:cxn modelId="{99AADF5A-B69A-4FC1-BDF2-142A6172425A}" type="presOf" srcId="{4CDDC5E2-0A98-41CF-B778-AEBE41E8C395}" destId="{29A13720-2830-42C3-B7CF-1B3510B6BD7E}" srcOrd="0" destOrd="0" presId="urn:microsoft.com/office/officeart/2005/8/layout/orgChart1"/>
    <dgm:cxn modelId="{CF839235-79D4-46C9-BD4C-2922893F3659}" type="presOf" srcId="{C5F51245-5059-457B-BAD9-B2BB63B5B51E}" destId="{CFE816D3-1105-4E06-8FF3-F51586E4EEE4}" srcOrd="0" destOrd="0" presId="urn:microsoft.com/office/officeart/2005/8/layout/orgChart1"/>
    <dgm:cxn modelId="{9B679B1A-8E45-431A-B2FA-C5F66D270776}" type="presOf" srcId="{D85E53F6-F9B9-43F3-B91B-3A91AC2A7B56}" destId="{43F2A850-ECFF-4591-8AF9-5A9EBC395DC9}" srcOrd="0" destOrd="0" presId="urn:microsoft.com/office/officeart/2005/8/layout/orgChart1"/>
    <dgm:cxn modelId="{350410BC-02F3-480B-85D6-D21F9575F799}" type="presOf" srcId="{41245AC1-3AB3-4EBE-AC85-A55DEC237009}" destId="{291E0F03-BDB5-4488-89BF-02A83BDA9DB8}" srcOrd="0" destOrd="0" presId="urn:microsoft.com/office/officeart/2005/8/layout/orgChart1"/>
    <dgm:cxn modelId="{5387287E-D6B0-4231-83C1-6957F356491B}" srcId="{FF947012-4F65-4E91-BA21-539E5B0B7369}" destId="{C5F51245-5059-457B-BAD9-B2BB63B5B51E}" srcOrd="1" destOrd="0" parTransId="{41245AC1-3AB3-4EBE-AC85-A55DEC237009}" sibTransId="{F39B449E-E39E-4791-9A57-B7BCCEFA9B35}"/>
    <dgm:cxn modelId="{B6357ED8-EED6-4099-BAB8-CB1DC0B6DC0E}" srcId="{F4768977-E69D-41FC-A699-E4337CF81215}" destId="{FF947012-4F65-4E91-BA21-539E5B0B7369}" srcOrd="0" destOrd="0" parTransId="{6CA27227-B5EC-4149-B72C-324EA74FBD3D}" sibTransId="{DF9127F9-DB1D-4B00-8DB4-61D8A5424CB9}"/>
    <dgm:cxn modelId="{7AE803C1-76DC-4160-BC7D-5570F84E62DD}" srcId="{FF947012-4F65-4E91-BA21-539E5B0B7369}" destId="{D85E53F6-F9B9-43F3-B91B-3A91AC2A7B56}" srcOrd="0" destOrd="0" parTransId="{4CDDC5E2-0A98-41CF-B778-AEBE41E8C395}" sibTransId="{F71A7BBF-36AA-46C0-BE35-77BACD6D9CF4}"/>
    <dgm:cxn modelId="{98D1033F-FF29-4254-96BE-3A6059E98E78}" type="presOf" srcId="{C5F51245-5059-457B-BAD9-B2BB63B5B51E}" destId="{02358FE0-FE15-4536-AEF3-88CA96457F3F}" srcOrd="1" destOrd="0" presId="urn:microsoft.com/office/officeart/2005/8/layout/orgChart1"/>
    <dgm:cxn modelId="{675D23F8-47A7-491A-85A4-D5F9B627E64E}" type="presOf" srcId="{FF947012-4F65-4E91-BA21-539E5B0B7369}" destId="{E2234F70-6C3B-4571-901C-39BCF86369CD}" srcOrd="0" destOrd="0" presId="urn:microsoft.com/office/officeart/2005/8/layout/orgChart1"/>
    <dgm:cxn modelId="{B402292C-2C1A-445D-BB45-F4EFCBCD1C0E}" type="presOf" srcId="{FF947012-4F65-4E91-BA21-539E5B0B7369}" destId="{8DD53E12-6EC6-47BC-886D-398848FC6C78}" srcOrd="1" destOrd="0" presId="urn:microsoft.com/office/officeart/2005/8/layout/orgChart1"/>
    <dgm:cxn modelId="{F378890C-FF85-4556-A300-E517E8BF0172}" type="presOf" srcId="{F4768977-E69D-41FC-A699-E4337CF81215}" destId="{36B7BE7C-C146-455F-9392-69AF2124A82E}" srcOrd="0" destOrd="0" presId="urn:microsoft.com/office/officeart/2005/8/layout/orgChart1"/>
    <dgm:cxn modelId="{56E492F0-A99D-4E1E-A2AB-4E82A5FD4995}" type="presParOf" srcId="{36B7BE7C-C146-455F-9392-69AF2124A82E}" destId="{D018877B-0C46-429D-83CC-1222D9A80ED8}" srcOrd="0" destOrd="0" presId="urn:microsoft.com/office/officeart/2005/8/layout/orgChart1"/>
    <dgm:cxn modelId="{013686D4-C664-4B79-9C78-C7A24B0C08B1}" type="presParOf" srcId="{D018877B-0C46-429D-83CC-1222D9A80ED8}" destId="{8396BA66-0282-4D0C-9930-92028D5A2822}" srcOrd="0" destOrd="0" presId="urn:microsoft.com/office/officeart/2005/8/layout/orgChart1"/>
    <dgm:cxn modelId="{0D0D14B6-6A3F-4907-B970-2D9747CFFB7E}" type="presParOf" srcId="{8396BA66-0282-4D0C-9930-92028D5A2822}" destId="{E2234F70-6C3B-4571-901C-39BCF86369CD}" srcOrd="0" destOrd="0" presId="urn:microsoft.com/office/officeart/2005/8/layout/orgChart1"/>
    <dgm:cxn modelId="{FE88E749-AAB5-45B3-9F17-4A5612505549}" type="presParOf" srcId="{8396BA66-0282-4D0C-9930-92028D5A2822}" destId="{8DD53E12-6EC6-47BC-886D-398848FC6C78}" srcOrd="1" destOrd="0" presId="urn:microsoft.com/office/officeart/2005/8/layout/orgChart1"/>
    <dgm:cxn modelId="{430A9B55-3A36-4B46-AC93-4C2FD2E40E53}" type="presParOf" srcId="{D018877B-0C46-429D-83CC-1222D9A80ED8}" destId="{C0CC5B30-411D-4D12-885B-30AF0851009A}" srcOrd="1" destOrd="0" presId="urn:microsoft.com/office/officeart/2005/8/layout/orgChart1"/>
    <dgm:cxn modelId="{506124DD-42A8-4B0F-BC49-F08C02B57DEE}" type="presParOf" srcId="{C0CC5B30-411D-4D12-885B-30AF0851009A}" destId="{29A13720-2830-42C3-B7CF-1B3510B6BD7E}" srcOrd="0" destOrd="0" presId="urn:microsoft.com/office/officeart/2005/8/layout/orgChart1"/>
    <dgm:cxn modelId="{B95A5FB5-CBBD-49CB-B6B7-6174C9498FA7}" type="presParOf" srcId="{C0CC5B30-411D-4D12-885B-30AF0851009A}" destId="{9AADBDEA-58C7-4291-A7AD-F696E4DE5C68}" srcOrd="1" destOrd="0" presId="urn:microsoft.com/office/officeart/2005/8/layout/orgChart1"/>
    <dgm:cxn modelId="{5F8587A9-B89D-4A25-9035-E9EDC906C0B4}" type="presParOf" srcId="{9AADBDEA-58C7-4291-A7AD-F696E4DE5C68}" destId="{F37EA365-87BC-4A03-B766-F1664C54988F}" srcOrd="0" destOrd="0" presId="urn:microsoft.com/office/officeart/2005/8/layout/orgChart1"/>
    <dgm:cxn modelId="{53BB4E2B-93DE-4C89-A570-A8461603CC36}" type="presParOf" srcId="{F37EA365-87BC-4A03-B766-F1664C54988F}" destId="{43F2A850-ECFF-4591-8AF9-5A9EBC395DC9}" srcOrd="0" destOrd="0" presId="urn:microsoft.com/office/officeart/2005/8/layout/orgChart1"/>
    <dgm:cxn modelId="{C9CCC4DC-9676-44AB-AA39-C698C9D118BF}" type="presParOf" srcId="{F37EA365-87BC-4A03-B766-F1664C54988F}" destId="{E2DD5080-35B8-4994-8F0B-2A87FB7E8BEE}" srcOrd="1" destOrd="0" presId="urn:microsoft.com/office/officeart/2005/8/layout/orgChart1"/>
    <dgm:cxn modelId="{F5D72B94-8977-4E14-A998-C997D48462B9}" type="presParOf" srcId="{9AADBDEA-58C7-4291-A7AD-F696E4DE5C68}" destId="{EB0B4A60-EF08-456E-81C1-3C43B2D91764}" srcOrd="1" destOrd="0" presId="urn:microsoft.com/office/officeart/2005/8/layout/orgChart1"/>
    <dgm:cxn modelId="{70E88D4C-E14F-40A9-A2C2-92E4562A113C}" type="presParOf" srcId="{9AADBDEA-58C7-4291-A7AD-F696E4DE5C68}" destId="{B7ECC02E-EBB2-4F56-911F-B4E1EAACAB96}" srcOrd="2" destOrd="0" presId="urn:microsoft.com/office/officeart/2005/8/layout/orgChart1"/>
    <dgm:cxn modelId="{233A75BA-060A-42EC-A383-4A44B20F2320}" type="presParOf" srcId="{C0CC5B30-411D-4D12-885B-30AF0851009A}" destId="{291E0F03-BDB5-4488-89BF-02A83BDA9DB8}" srcOrd="2" destOrd="0" presId="urn:microsoft.com/office/officeart/2005/8/layout/orgChart1"/>
    <dgm:cxn modelId="{49DB71A8-F0B7-40B9-B4A9-EC6567B4EE85}" type="presParOf" srcId="{C0CC5B30-411D-4D12-885B-30AF0851009A}" destId="{3295109E-E856-41B0-9759-69C0C51B44DA}" srcOrd="3" destOrd="0" presId="urn:microsoft.com/office/officeart/2005/8/layout/orgChart1"/>
    <dgm:cxn modelId="{060E2163-4309-4480-BD7A-413BDCFF59D7}" type="presParOf" srcId="{3295109E-E856-41B0-9759-69C0C51B44DA}" destId="{AD81B140-D1B4-4356-BE51-27032F5963B3}" srcOrd="0" destOrd="0" presId="urn:microsoft.com/office/officeart/2005/8/layout/orgChart1"/>
    <dgm:cxn modelId="{E5A1A655-47EE-4A8B-84DE-3FA3B319632A}" type="presParOf" srcId="{AD81B140-D1B4-4356-BE51-27032F5963B3}" destId="{CFE816D3-1105-4E06-8FF3-F51586E4EEE4}" srcOrd="0" destOrd="0" presId="urn:microsoft.com/office/officeart/2005/8/layout/orgChart1"/>
    <dgm:cxn modelId="{8C286329-AFA0-4CA4-814B-E44EEEF94B4B}" type="presParOf" srcId="{AD81B140-D1B4-4356-BE51-27032F5963B3}" destId="{02358FE0-FE15-4536-AEF3-88CA96457F3F}" srcOrd="1" destOrd="0" presId="urn:microsoft.com/office/officeart/2005/8/layout/orgChart1"/>
    <dgm:cxn modelId="{E1E2C78D-6FB3-4F60-9058-41184992189C}" type="presParOf" srcId="{3295109E-E856-41B0-9759-69C0C51B44DA}" destId="{FEE7E871-B159-40BC-8BCC-BA99FD40D5CB}" srcOrd="1" destOrd="0" presId="urn:microsoft.com/office/officeart/2005/8/layout/orgChart1"/>
    <dgm:cxn modelId="{07019B0A-54DF-4C95-A96C-1A9481504D79}" type="presParOf" srcId="{3295109E-E856-41B0-9759-69C0C51B44DA}" destId="{8E98C00A-1178-4386-9CCA-2DD53EB98E1B}" srcOrd="2" destOrd="0" presId="urn:microsoft.com/office/officeart/2005/8/layout/orgChart1"/>
    <dgm:cxn modelId="{A0BF82F6-83AA-4D31-BA3A-43C4655018CD}" type="presParOf" srcId="{D018877B-0C46-429D-83CC-1222D9A80ED8}" destId="{B5AEEDA8-2F93-479C-B173-53DD5D587DB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BB58D6E-4EF7-496C-9FEC-92B6250B909C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/>
      <dgm:spPr/>
    </dgm:pt>
    <dgm:pt modelId="{AB79DEE8-3EC4-4926-B2CD-395E2C8992AD}">
      <dgm:prSet/>
      <dgm:spPr/>
      <dgm:t>
        <a:bodyPr/>
        <a:lstStyle/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fa-IR" altLang="fa-IR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rPr>
            <a:t>اعداد طبیعی</a:t>
          </a:r>
          <a:endParaRPr kumimoji="1" lang="en-US" altLang="fa-IR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cs typeface="Arial" pitchFamily="34" charset="0"/>
          </a:endParaRPr>
        </a:p>
      </dgm:t>
    </dgm:pt>
    <dgm:pt modelId="{A214194E-C86E-4435-BB84-FE0C9919187A}" type="parTrans" cxnId="{0F81EF3C-1153-44B0-94CF-54507B867AA9}">
      <dgm:prSet/>
      <dgm:spPr/>
    </dgm:pt>
    <dgm:pt modelId="{EDF5D8AF-7257-4475-A05A-6393DE8707B1}" type="sibTrans" cxnId="{0F81EF3C-1153-44B0-94CF-54507B867AA9}">
      <dgm:prSet/>
      <dgm:spPr/>
    </dgm:pt>
    <dgm:pt modelId="{D33D2F32-24FA-41FB-BA41-FCB16CC62259}">
      <dgm:prSet/>
      <dgm:spPr/>
      <dgm:t>
        <a:bodyPr/>
        <a:lstStyle/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fa-IR" altLang="fa-IR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rPr>
            <a:t>عدد یک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fa-IR" altLang="fa-IR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rPr>
            <a:t>(نه اول و نه مرکب)</a:t>
          </a:r>
          <a:endParaRPr kumimoji="1" lang="en-US" altLang="fa-IR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cs typeface="Arial" pitchFamily="34" charset="0"/>
          </a:endParaRPr>
        </a:p>
      </dgm:t>
    </dgm:pt>
    <dgm:pt modelId="{E6D7DFEC-3B45-47C5-8C6E-BFEB4E55ACAD}" type="parTrans" cxnId="{4C4F2394-0FC3-4F04-B221-A5966D3ADE63}">
      <dgm:prSet/>
      <dgm:spPr/>
      <dgm:t>
        <a:bodyPr/>
        <a:lstStyle/>
        <a:p>
          <a:pPr rtl="1"/>
          <a:endParaRPr lang="fa-IR"/>
        </a:p>
      </dgm:t>
    </dgm:pt>
    <dgm:pt modelId="{4139FB7D-7AEF-4E6A-832B-149695F3711F}" type="sibTrans" cxnId="{4C4F2394-0FC3-4F04-B221-A5966D3ADE63}">
      <dgm:prSet/>
      <dgm:spPr/>
    </dgm:pt>
    <dgm:pt modelId="{5B8D0FD0-CD53-40D3-853D-F51F37E5AC8C}">
      <dgm:prSet/>
      <dgm:spPr/>
      <dgm:t>
        <a:bodyPr/>
        <a:lstStyle/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fa-IR" altLang="fa-IR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rPr>
            <a:t>اعداد اول</a:t>
          </a:r>
          <a:endParaRPr kumimoji="1" lang="en-US" altLang="fa-IR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cs typeface="Arial" pitchFamily="34" charset="0"/>
          </a:endParaRPr>
        </a:p>
      </dgm:t>
    </dgm:pt>
    <dgm:pt modelId="{4D5F14B2-43B4-4CA9-A0D7-41659E9F6517}" type="parTrans" cxnId="{C2A1C7F4-C59D-41A4-BCD1-9495BF4B9555}">
      <dgm:prSet/>
      <dgm:spPr/>
      <dgm:t>
        <a:bodyPr/>
        <a:lstStyle/>
        <a:p>
          <a:pPr rtl="1"/>
          <a:endParaRPr lang="fa-IR"/>
        </a:p>
      </dgm:t>
    </dgm:pt>
    <dgm:pt modelId="{8A88E345-85AC-4302-8B77-E06170E90459}" type="sibTrans" cxnId="{C2A1C7F4-C59D-41A4-BCD1-9495BF4B9555}">
      <dgm:prSet/>
      <dgm:spPr/>
    </dgm:pt>
    <dgm:pt modelId="{B0DB2F69-B984-471B-8F0B-F33DEAA23E43}">
      <dgm:prSet/>
      <dgm:spPr/>
      <dgm:t>
        <a:bodyPr/>
        <a:lstStyle/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fa-IR" altLang="fa-IR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rPr>
            <a:t>اعداد مرکب</a:t>
          </a:r>
          <a:endParaRPr kumimoji="1" lang="en-US" altLang="fa-IR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cs typeface="Arial" pitchFamily="34" charset="0"/>
          </a:endParaRPr>
        </a:p>
      </dgm:t>
    </dgm:pt>
    <dgm:pt modelId="{8DF7C4C8-E065-45B2-8D44-6FDC94112CF7}" type="parTrans" cxnId="{79479838-1327-484A-9212-D5E82CADED15}">
      <dgm:prSet/>
      <dgm:spPr/>
      <dgm:t>
        <a:bodyPr/>
        <a:lstStyle/>
        <a:p>
          <a:pPr rtl="1"/>
          <a:endParaRPr lang="fa-IR"/>
        </a:p>
      </dgm:t>
    </dgm:pt>
    <dgm:pt modelId="{EB6976F5-7D4E-40E5-919C-D0FF48B93E54}" type="sibTrans" cxnId="{79479838-1327-484A-9212-D5E82CADED15}">
      <dgm:prSet/>
      <dgm:spPr/>
    </dgm:pt>
    <dgm:pt modelId="{AE0E4065-36A9-4749-A728-A3B4CB9F5BA6}" type="pres">
      <dgm:prSet presAssocID="{ABB58D6E-4EF7-496C-9FEC-92B6250B909C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53D7CFBD-E046-4EF0-84EE-95338E2F4AF2}" type="pres">
      <dgm:prSet presAssocID="{AB79DEE8-3EC4-4926-B2CD-395E2C8992AD}" presName="centerShape" presStyleLbl="node0" presStyleIdx="0" presStyleCnt="1"/>
      <dgm:spPr/>
    </dgm:pt>
    <dgm:pt modelId="{76EC8246-26A2-4A77-A147-0D179ED590F8}" type="pres">
      <dgm:prSet presAssocID="{E6D7DFEC-3B45-47C5-8C6E-BFEB4E55ACAD}" presName="Name9" presStyleLbl="parChTrans1D2" presStyleIdx="0" presStyleCnt="3"/>
      <dgm:spPr/>
    </dgm:pt>
    <dgm:pt modelId="{04D64A83-D11E-426E-BED0-DCCD99A93B95}" type="pres">
      <dgm:prSet presAssocID="{E6D7DFEC-3B45-47C5-8C6E-BFEB4E55ACAD}" presName="connTx" presStyleLbl="parChTrans1D2" presStyleIdx="0" presStyleCnt="3"/>
      <dgm:spPr/>
    </dgm:pt>
    <dgm:pt modelId="{F1F1A14D-3261-4E8D-9EE6-69A0B574A7B5}" type="pres">
      <dgm:prSet presAssocID="{D33D2F32-24FA-41FB-BA41-FCB16CC62259}" presName="node" presStyleLbl="node1" presStyleIdx="0" presStyleCnt="3">
        <dgm:presLayoutVars>
          <dgm:bulletEnabled val="1"/>
        </dgm:presLayoutVars>
      </dgm:prSet>
      <dgm:spPr/>
    </dgm:pt>
    <dgm:pt modelId="{613954A4-F8D2-4A47-8375-A71D69DDF78B}" type="pres">
      <dgm:prSet presAssocID="{4D5F14B2-43B4-4CA9-A0D7-41659E9F6517}" presName="Name9" presStyleLbl="parChTrans1D2" presStyleIdx="1" presStyleCnt="3"/>
      <dgm:spPr/>
    </dgm:pt>
    <dgm:pt modelId="{53891AC6-E829-41BB-BF3B-A2E02F6860DC}" type="pres">
      <dgm:prSet presAssocID="{4D5F14B2-43B4-4CA9-A0D7-41659E9F6517}" presName="connTx" presStyleLbl="parChTrans1D2" presStyleIdx="1" presStyleCnt="3"/>
      <dgm:spPr/>
    </dgm:pt>
    <dgm:pt modelId="{BF20CBD1-91F9-444E-A9F7-7E8AC8794165}" type="pres">
      <dgm:prSet presAssocID="{5B8D0FD0-CD53-40D3-853D-F51F37E5AC8C}" presName="node" presStyleLbl="node1" presStyleIdx="1" presStyleCnt="3">
        <dgm:presLayoutVars>
          <dgm:bulletEnabled val="1"/>
        </dgm:presLayoutVars>
      </dgm:prSet>
      <dgm:spPr/>
    </dgm:pt>
    <dgm:pt modelId="{01642A49-01B4-41F9-82A3-C8AA3D053254}" type="pres">
      <dgm:prSet presAssocID="{8DF7C4C8-E065-45B2-8D44-6FDC94112CF7}" presName="Name9" presStyleLbl="parChTrans1D2" presStyleIdx="2" presStyleCnt="3"/>
      <dgm:spPr/>
    </dgm:pt>
    <dgm:pt modelId="{B7625C09-1A87-4DB7-87E4-247D32247249}" type="pres">
      <dgm:prSet presAssocID="{8DF7C4C8-E065-45B2-8D44-6FDC94112CF7}" presName="connTx" presStyleLbl="parChTrans1D2" presStyleIdx="2" presStyleCnt="3"/>
      <dgm:spPr/>
    </dgm:pt>
    <dgm:pt modelId="{6EA7E261-0AC1-4EDA-9EC4-D692207AAC5E}" type="pres">
      <dgm:prSet presAssocID="{B0DB2F69-B984-471B-8F0B-F33DEAA23E43}" presName="node" presStyleLbl="node1" presStyleIdx="2" presStyleCnt="3">
        <dgm:presLayoutVars>
          <dgm:bulletEnabled val="1"/>
        </dgm:presLayoutVars>
      </dgm:prSet>
      <dgm:spPr/>
    </dgm:pt>
  </dgm:ptLst>
  <dgm:cxnLst>
    <dgm:cxn modelId="{4C4F2394-0FC3-4F04-B221-A5966D3ADE63}" srcId="{AB79DEE8-3EC4-4926-B2CD-395E2C8992AD}" destId="{D33D2F32-24FA-41FB-BA41-FCB16CC62259}" srcOrd="0" destOrd="0" parTransId="{E6D7DFEC-3B45-47C5-8C6E-BFEB4E55ACAD}" sibTransId="{4139FB7D-7AEF-4E6A-832B-149695F3711F}"/>
    <dgm:cxn modelId="{7A8A3A9C-0D8C-451D-BAE1-7D49E8DFB128}" type="presOf" srcId="{5B8D0FD0-CD53-40D3-853D-F51F37E5AC8C}" destId="{BF20CBD1-91F9-444E-A9F7-7E8AC8794165}" srcOrd="0" destOrd="0" presId="urn:microsoft.com/office/officeart/2005/8/layout/radial1"/>
    <dgm:cxn modelId="{CC3D4498-E00B-488D-A0C9-FCD5826A5E1C}" type="presOf" srcId="{E6D7DFEC-3B45-47C5-8C6E-BFEB4E55ACAD}" destId="{76EC8246-26A2-4A77-A147-0D179ED590F8}" srcOrd="0" destOrd="0" presId="urn:microsoft.com/office/officeart/2005/8/layout/radial1"/>
    <dgm:cxn modelId="{A299F30F-D595-4F51-8AC6-87431CFB9D63}" type="presOf" srcId="{4D5F14B2-43B4-4CA9-A0D7-41659E9F6517}" destId="{613954A4-F8D2-4A47-8375-A71D69DDF78B}" srcOrd="0" destOrd="0" presId="urn:microsoft.com/office/officeart/2005/8/layout/radial1"/>
    <dgm:cxn modelId="{AA5EF2E3-2F82-4566-92E4-548C9345A719}" type="presOf" srcId="{8DF7C4C8-E065-45B2-8D44-6FDC94112CF7}" destId="{B7625C09-1A87-4DB7-87E4-247D32247249}" srcOrd="1" destOrd="0" presId="urn:microsoft.com/office/officeart/2005/8/layout/radial1"/>
    <dgm:cxn modelId="{7AD8EACA-7576-467D-BB35-4FB0D38F7063}" type="presOf" srcId="{B0DB2F69-B984-471B-8F0B-F33DEAA23E43}" destId="{6EA7E261-0AC1-4EDA-9EC4-D692207AAC5E}" srcOrd="0" destOrd="0" presId="urn:microsoft.com/office/officeart/2005/8/layout/radial1"/>
    <dgm:cxn modelId="{C2A1C7F4-C59D-41A4-BCD1-9495BF4B9555}" srcId="{AB79DEE8-3EC4-4926-B2CD-395E2C8992AD}" destId="{5B8D0FD0-CD53-40D3-853D-F51F37E5AC8C}" srcOrd="1" destOrd="0" parTransId="{4D5F14B2-43B4-4CA9-A0D7-41659E9F6517}" sibTransId="{8A88E345-85AC-4302-8B77-E06170E90459}"/>
    <dgm:cxn modelId="{79479838-1327-484A-9212-D5E82CADED15}" srcId="{AB79DEE8-3EC4-4926-B2CD-395E2C8992AD}" destId="{B0DB2F69-B984-471B-8F0B-F33DEAA23E43}" srcOrd="2" destOrd="0" parTransId="{8DF7C4C8-E065-45B2-8D44-6FDC94112CF7}" sibTransId="{EB6976F5-7D4E-40E5-919C-D0FF48B93E54}"/>
    <dgm:cxn modelId="{0F81EF3C-1153-44B0-94CF-54507B867AA9}" srcId="{ABB58D6E-4EF7-496C-9FEC-92B6250B909C}" destId="{AB79DEE8-3EC4-4926-B2CD-395E2C8992AD}" srcOrd="0" destOrd="0" parTransId="{A214194E-C86E-4435-BB84-FE0C9919187A}" sibTransId="{EDF5D8AF-7257-4475-A05A-6393DE8707B1}"/>
    <dgm:cxn modelId="{8CF751E6-11AF-4BC3-89C7-761BC285B04D}" type="presOf" srcId="{E6D7DFEC-3B45-47C5-8C6E-BFEB4E55ACAD}" destId="{04D64A83-D11E-426E-BED0-DCCD99A93B95}" srcOrd="1" destOrd="0" presId="urn:microsoft.com/office/officeart/2005/8/layout/radial1"/>
    <dgm:cxn modelId="{5B45B3EB-1CB9-4D91-9738-70BFBF626ACE}" type="presOf" srcId="{ABB58D6E-4EF7-496C-9FEC-92B6250B909C}" destId="{AE0E4065-36A9-4749-A728-A3B4CB9F5BA6}" srcOrd="0" destOrd="0" presId="urn:microsoft.com/office/officeart/2005/8/layout/radial1"/>
    <dgm:cxn modelId="{FBC93709-4EED-445C-B225-690B6B6B3734}" type="presOf" srcId="{AB79DEE8-3EC4-4926-B2CD-395E2C8992AD}" destId="{53D7CFBD-E046-4EF0-84EE-95338E2F4AF2}" srcOrd="0" destOrd="0" presId="urn:microsoft.com/office/officeart/2005/8/layout/radial1"/>
    <dgm:cxn modelId="{B91538F7-A047-45E0-A3E1-2635CBD0F6AB}" type="presOf" srcId="{4D5F14B2-43B4-4CA9-A0D7-41659E9F6517}" destId="{53891AC6-E829-41BB-BF3B-A2E02F6860DC}" srcOrd="1" destOrd="0" presId="urn:microsoft.com/office/officeart/2005/8/layout/radial1"/>
    <dgm:cxn modelId="{1E87332E-9E82-489E-A02B-140B859538DA}" type="presOf" srcId="{D33D2F32-24FA-41FB-BA41-FCB16CC62259}" destId="{F1F1A14D-3261-4E8D-9EE6-69A0B574A7B5}" srcOrd="0" destOrd="0" presId="urn:microsoft.com/office/officeart/2005/8/layout/radial1"/>
    <dgm:cxn modelId="{8FC60155-687F-4345-99AA-7790B387BE63}" type="presOf" srcId="{8DF7C4C8-E065-45B2-8D44-6FDC94112CF7}" destId="{01642A49-01B4-41F9-82A3-C8AA3D053254}" srcOrd="0" destOrd="0" presId="urn:microsoft.com/office/officeart/2005/8/layout/radial1"/>
    <dgm:cxn modelId="{86EA6494-8AE4-4378-9A5D-11E073260104}" type="presParOf" srcId="{AE0E4065-36A9-4749-A728-A3B4CB9F5BA6}" destId="{53D7CFBD-E046-4EF0-84EE-95338E2F4AF2}" srcOrd="0" destOrd="0" presId="urn:microsoft.com/office/officeart/2005/8/layout/radial1"/>
    <dgm:cxn modelId="{7182D29B-5396-472F-AD93-3679E4D678FC}" type="presParOf" srcId="{AE0E4065-36A9-4749-A728-A3B4CB9F5BA6}" destId="{76EC8246-26A2-4A77-A147-0D179ED590F8}" srcOrd="1" destOrd="0" presId="urn:microsoft.com/office/officeart/2005/8/layout/radial1"/>
    <dgm:cxn modelId="{487DA844-F06A-4DE3-B93A-B314D517D94E}" type="presParOf" srcId="{76EC8246-26A2-4A77-A147-0D179ED590F8}" destId="{04D64A83-D11E-426E-BED0-DCCD99A93B95}" srcOrd="0" destOrd="0" presId="urn:microsoft.com/office/officeart/2005/8/layout/radial1"/>
    <dgm:cxn modelId="{C77FDAE9-DF98-459A-90C0-53A4DBB1A31F}" type="presParOf" srcId="{AE0E4065-36A9-4749-A728-A3B4CB9F5BA6}" destId="{F1F1A14D-3261-4E8D-9EE6-69A0B574A7B5}" srcOrd="2" destOrd="0" presId="urn:microsoft.com/office/officeart/2005/8/layout/radial1"/>
    <dgm:cxn modelId="{34A68030-FFCA-4526-A18D-EFC443E37C42}" type="presParOf" srcId="{AE0E4065-36A9-4749-A728-A3B4CB9F5BA6}" destId="{613954A4-F8D2-4A47-8375-A71D69DDF78B}" srcOrd="3" destOrd="0" presId="urn:microsoft.com/office/officeart/2005/8/layout/radial1"/>
    <dgm:cxn modelId="{5F16B971-F27F-4146-850A-16F9600DA31C}" type="presParOf" srcId="{613954A4-F8D2-4A47-8375-A71D69DDF78B}" destId="{53891AC6-E829-41BB-BF3B-A2E02F6860DC}" srcOrd="0" destOrd="0" presId="urn:microsoft.com/office/officeart/2005/8/layout/radial1"/>
    <dgm:cxn modelId="{BA7DBB27-B378-483D-9E19-A2C2875D02E0}" type="presParOf" srcId="{AE0E4065-36A9-4749-A728-A3B4CB9F5BA6}" destId="{BF20CBD1-91F9-444E-A9F7-7E8AC8794165}" srcOrd="4" destOrd="0" presId="urn:microsoft.com/office/officeart/2005/8/layout/radial1"/>
    <dgm:cxn modelId="{17095207-00EC-44C7-A14D-A83260F9DB97}" type="presParOf" srcId="{AE0E4065-36A9-4749-A728-A3B4CB9F5BA6}" destId="{01642A49-01B4-41F9-82A3-C8AA3D053254}" srcOrd="5" destOrd="0" presId="urn:microsoft.com/office/officeart/2005/8/layout/radial1"/>
    <dgm:cxn modelId="{42638FCB-6F90-43B5-B906-444896E8CE2C}" type="presParOf" srcId="{01642A49-01B4-41F9-82A3-C8AA3D053254}" destId="{B7625C09-1A87-4DB7-87E4-247D32247249}" srcOrd="0" destOrd="0" presId="urn:microsoft.com/office/officeart/2005/8/layout/radial1"/>
    <dgm:cxn modelId="{0D9963EF-4AE4-45D4-A122-166D7EC71935}" type="presParOf" srcId="{AE0E4065-36A9-4749-A728-A3B4CB9F5BA6}" destId="{6EA7E261-0AC1-4EDA-9EC4-D692207AAC5E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2812D26-79FB-441A-9D0A-27D8BCA6ADCA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3C689AFA-5E07-401A-AB91-CFB98FEC4370}">
      <dgm:prSet/>
      <dgm:spPr/>
      <dgm:t>
        <a:bodyPr/>
        <a:lstStyle/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fa-IR" altLang="fa-IR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rPr>
            <a:t>عدد اول</a:t>
          </a:r>
          <a:endParaRPr kumimoji="1" lang="en-US" altLang="fa-IR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cs typeface="Arial" pitchFamily="34" charset="0"/>
          </a:endParaRPr>
        </a:p>
      </dgm:t>
    </dgm:pt>
    <dgm:pt modelId="{E2637364-68F1-41E1-BBA0-49D5BB1A8F9F}" type="parTrans" cxnId="{92553C4F-CB1C-496C-82ED-C07848A185B9}">
      <dgm:prSet/>
      <dgm:spPr/>
    </dgm:pt>
    <dgm:pt modelId="{32BE5A69-7095-4E70-86DF-B092D406D99B}" type="sibTrans" cxnId="{92553C4F-CB1C-496C-82ED-C07848A185B9}">
      <dgm:prSet/>
      <dgm:spPr/>
    </dgm:pt>
    <dgm:pt modelId="{F81F4173-26FB-4D53-BA3B-068CAC3BFA97}">
      <dgm:prSet/>
      <dgm:spPr/>
      <dgm:t>
        <a:bodyPr/>
        <a:lstStyle/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fa-IR" altLang="fa-IR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rPr>
            <a:t>عدد ی طبیعی است</a:t>
          </a:r>
          <a:endParaRPr kumimoji="1" lang="en-US" altLang="fa-IR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cs typeface="Arial" pitchFamily="34" charset="0"/>
          </a:endParaRPr>
        </a:p>
      </dgm:t>
    </dgm:pt>
    <dgm:pt modelId="{78F9B5C6-82EE-43AC-94D1-3617DE52E89C}" type="parTrans" cxnId="{FD5A32FD-0026-49D3-A456-8078E06CEB77}">
      <dgm:prSet/>
      <dgm:spPr/>
    </dgm:pt>
    <dgm:pt modelId="{6F468F45-B136-49BC-8B80-45BE6377371D}" type="sibTrans" cxnId="{FD5A32FD-0026-49D3-A456-8078E06CEB77}">
      <dgm:prSet/>
      <dgm:spPr/>
    </dgm:pt>
    <dgm:pt modelId="{58541A7D-FA96-4F6C-8E22-64B9FDBB6A49}">
      <dgm:prSet/>
      <dgm:spPr/>
      <dgm:t>
        <a:bodyPr/>
        <a:lstStyle/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fa-IR" altLang="fa-IR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rPr>
            <a:t>بزرگتر از یک است</a:t>
          </a:r>
          <a:endParaRPr kumimoji="1" lang="en-US" altLang="fa-IR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cs typeface="Arial" pitchFamily="34" charset="0"/>
          </a:endParaRPr>
        </a:p>
      </dgm:t>
    </dgm:pt>
    <dgm:pt modelId="{A5F8DB04-EAA2-4203-A74D-FF8FB8C7D670}" type="parTrans" cxnId="{FD200B98-223C-4789-88D3-BF5BF896D79C}">
      <dgm:prSet/>
      <dgm:spPr/>
    </dgm:pt>
    <dgm:pt modelId="{A5F04D1A-472D-401D-B328-40CA2974000C}" type="sibTrans" cxnId="{FD200B98-223C-4789-88D3-BF5BF896D79C}">
      <dgm:prSet/>
      <dgm:spPr/>
    </dgm:pt>
    <dgm:pt modelId="{FF17348E-5779-4E0B-B20F-96AEC7CA8F5F}">
      <dgm:prSet/>
      <dgm:spPr/>
      <dgm:t>
        <a:bodyPr/>
        <a:lstStyle/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fa-IR" altLang="fa-IR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rPr>
            <a:t>فقط دارای دو مقسوم علیه است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fa-IR" altLang="fa-IR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rPr>
            <a:t>(یکی یک و دیگری خودش)</a:t>
          </a:r>
          <a:endParaRPr kumimoji="1" lang="en-US" altLang="fa-IR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cs typeface="Arial" pitchFamily="34" charset="0"/>
          </a:endParaRPr>
        </a:p>
      </dgm:t>
    </dgm:pt>
    <dgm:pt modelId="{3E291338-8FF1-4518-B27F-DB0B8AF6C2DD}" type="parTrans" cxnId="{EFFF4FD3-B4B1-4F04-8DE1-C0ECBD131C07}">
      <dgm:prSet/>
      <dgm:spPr/>
    </dgm:pt>
    <dgm:pt modelId="{00224C11-2644-4F54-BF35-1F8185DC1A54}" type="sibTrans" cxnId="{EFFF4FD3-B4B1-4F04-8DE1-C0ECBD131C07}">
      <dgm:prSet/>
      <dgm:spPr/>
    </dgm:pt>
    <dgm:pt modelId="{6E5B463B-59E5-49D7-B0BA-6719FD056A74}" type="pres">
      <dgm:prSet presAssocID="{E2812D26-79FB-441A-9D0A-27D8BCA6ADC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A5D1A7D4-6F95-402C-B855-6E3B6625779D}" type="pres">
      <dgm:prSet presAssocID="{3C689AFA-5E07-401A-AB91-CFB98FEC4370}" presName="hierRoot1" presStyleCnt="0">
        <dgm:presLayoutVars>
          <dgm:hierBranch val="l"/>
        </dgm:presLayoutVars>
      </dgm:prSet>
      <dgm:spPr/>
    </dgm:pt>
    <dgm:pt modelId="{56A1D8AB-0AC5-4CE4-B983-E7A41A4FBC22}" type="pres">
      <dgm:prSet presAssocID="{3C689AFA-5E07-401A-AB91-CFB98FEC4370}" presName="rootComposite1" presStyleCnt="0"/>
      <dgm:spPr/>
    </dgm:pt>
    <dgm:pt modelId="{7C9E0901-3309-4163-893E-2F0C01052F50}" type="pres">
      <dgm:prSet presAssocID="{3C689AFA-5E07-401A-AB91-CFB98FEC4370}" presName="rootText1" presStyleLbl="node0" presStyleIdx="0" presStyleCnt="1">
        <dgm:presLayoutVars>
          <dgm:chPref val="3"/>
        </dgm:presLayoutVars>
      </dgm:prSet>
      <dgm:spPr/>
    </dgm:pt>
    <dgm:pt modelId="{9E7C04DF-B54B-4838-9CD4-FB4F17F42636}" type="pres">
      <dgm:prSet presAssocID="{3C689AFA-5E07-401A-AB91-CFB98FEC4370}" presName="rootConnector1" presStyleLbl="node1" presStyleIdx="0" presStyleCnt="0"/>
      <dgm:spPr/>
    </dgm:pt>
    <dgm:pt modelId="{A328E50E-7151-43F4-874C-7FB096A72B1E}" type="pres">
      <dgm:prSet presAssocID="{3C689AFA-5E07-401A-AB91-CFB98FEC4370}" presName="hierChild2" presStyleCnt="0"/>
      <dgm:spPr/>
    </dgm:pt>
    <dgm:pt modelId="{4BC91250-5DEA-49C6-87D5-D75C486CD557}" type="pres">
      <dgm:prSet presAssocID="{78F9B5C6-82EE-43AC-94D1-3617DE52E89C}" presName="Name50" presStyleLbl="parChTrans1D2" presStyleIdx="0" presStyleCnt="3"/>
      <dgm:spPr/>
    </dgm:pt>
    <dgm:pt modelId="{B3CB4120-A915-4807-896B-F95E81576A70}" type="pres">
      <dgm:prSet presAssocID="{F81F4173-26FB-4D53-BA3B-068CAC3BFA97}" presName="hierRoot2" presStyleCnt="0">
        <dgm:presLayoutVars>
          <dgm:hierBranch/>
        </dgm:presLayoutVars>
      </dgm:prSet>
      <dgm:spPr/>
    </dgm:pt>
    <dgm:pt modelId="{A7AA9C54-D97D-468C-B4B2-94C6CCDAA970}" type="pres">
      <dgm:prSet presAssocID="{F81F4173-26FB-4D53-BA3B-068CAC3BFA97}" presName="rootComposite" presStyleCnt="0"/>
      <dgm:spPr/>
    </dgm:pt>
    <dgm:pt modelId="{6008DF34-15A7-4FD5-A95D-9492C1E71D59}" type="pres">
      <dgm:prSet presAssocID="{F81F4173-26FB-4D53-BA3B-068CAC3BFA97}" presName="rootText" presStyleLbl="node2" presStyleIdx="0" presStyleCnt="3">
        <dgm:presLayoutVars>
          <dgm:chPref val="3"/>
        </dgm:presLayoutVars>
      </dgm:prSet>
      <dgm:spPr/>
    </dgm:pt>
    <dgm:pt modelId="{628A9A19-A1C9-45DA-9FA2-F559FF862E44}" type="pres">
      <dgm:prSet presAssocID="{F81F4173-26FB-4D53-BA3B-068CAC3BFA97}" presName="rootConnector" presStyleLbl="node2" presStyleIdx="0" presStyleCnt="3"/>
      <dgm:spPr/>
    </dgm:pt>
    <dgm:pt modelId="{9E080FFA-6F6A-4A9C-82DF-3151D214B970}" type="pres">
      <dgm:prSet presAssocID="{F81F4173-26FB-4D53-BA3B-068CAC3BFA97}" presName="hierChild4" presStyleCnt="0"/>
      <dgm:spPr/>
    </dgm:pt>
    <dgm:pt modelId="{ADDF2BAE-90BC-43F9-9590-4134709C8B05}" type="pres">
      <dgm:prSet presAssocID="{F81F4173-26FB-4D53-BA3B-068CAC3BFA97}" presName="hierChild5" presStyleCnt="0"/>
      <dgm:spPr/>
    </dgm:pt>
    <dgm:pt modelId="{1E3AC15D-D40E-4FB2-BA02-94288FB0D700}" type="pres">
      <dgm:prSet presAssocID="{A5F8DB04-EAA2-4203-A74D-FF8FB8C7D670}" presName="Name50" presStyleLbl="parChTrans1D2" presStyleIdx="1" presStyleCnt="3"/>
      <dgm:spPr/>
    </dgm:pt>
    <dgm:pt modelId="{7B686EA1-FF1D-497E-8167-807E430C79F3}" type="pres">
      <dgm:prSet presAssocID="{58541A7D-FA96-4F6C-8E22-64B9FDBB6A49}" presName="hierRoot2" presStyleCnt="0">
        <dgm:presLayoutVars>
          <dgm:hierBranch/>
        </dgm:presLayoutVars>
      </dgm:prSet>
      <dgm:spPr/>
    </dgm:pt>
    <dgm:pt modelId="{895F321C-27A8-4B8B-B10F-2C0D16633B19}" type="pres">
      <dgm:prSet presAssocID="{58541A7D-FA96-4F6C-8E22-64B9FDBB6A49}" presName="rootComposite" presStyleCnt="0"/>
      <dgm:spPr/>
    </dgm:pt>
    <dgm:pt modelId="{995153FE-11D3-4049-BA85-8FB9A608E03D}" type="pres">
      <dgm:prSet presAssocID="{58541A7D-FA96-4F6C-8E22-64B9FDBB6A49}" presName="rootText" presStyleLbl="node2" presStyleIdx="1" presStyleCnt="3">
        <dgm:presLayoutVars>
          <dgm:chPref val="3"/>
        </dgm:presLayoutVars>
      </dgm:prSet>
      <dgm:spPr/>
    </dgm:pt>
    <dgm:pt modelId="{2B01D1A2-7E3F-47BC-AF31-4800D18972B0}" type="pres">
      <dgm:prSet presAssocID="{58541A7D-FA96-4F6C-8E22-64B9FDBB6A49}" presName="rootConnector" presStyleLbl="node2" presStyleIdx="1" presStyleCnt="3"/>
      <dgm:spPr/>
    </dgm:pt>
    <dgm:pt modelId="{0B459741-6ADD-4E9C-803F-610192B4B1A2}" type="pres">
      <dgm:prSet presAssocID="{58541A7D-FA96-4F6C-8E22-64B9FDBB6A49}" presName="hierChild4" presStyleCnt="0"/>
      <dgm:spPr/>
    </dgm:pt>
    <dgm:pt modelId="{EAF7C6CF-7A8D-4766-B458-1F4AB47E574E}" type="pres">
      <dgm:prSet presAssocID="{58541A7D-FA96-4F6C-8E22-64B9FDBB6A49}" presName="hierChild5" presStyleCnt="0"/>
      <dgm:spPr/>
    </dgm:pt>
    <dgm:pt modelId="{2AA89ABD-23F1-4D40-82ED-3A36C64AB6EF}" type="pres">
      <dgm:prSet presAssocID="{3E291338-8FF1-4518-B27F-DB0B8AF6C2DD}" presName="Name50" presStyleLbl="parChTrans1D2" presStyleIdx="2" presStyleCnt="3"/>
      <dgm:spPr/>
    </dgm:pt>
    <dgm:pt modelId="{9261F8C6-23FE-4187-9A63-E49BD3402158}" type="pres">
      <dgm:prSet presAssocID="{FF17348E-5779-4E0B-B20F-96AEC7CA8F5F}" presName="hierRoot2" presStyleCnt="0">
        <dgm:presLayoutVars>
          <dgm:hierBranch/>
        </dgm:presLayoutVars>
      </dgm:prSet>
      <dgm:spPr/>
    </dgm:pt>
    <dgm:pt modelId="{BB3A9E69-52D1-443C-9F86-0CCA0D66A3C7}" type="pres">
      <dgm:prSet presAssocID="{FF17348E-5779-4E0B-B20F-96AEC7CA8F5F}" presName="rootComposite" presStyleCnt="0"/>
      <dgm:spPr/>
    </dgm:pt>
    <dgm:pt modelId="{7F245CAC-AD5D-4B3A-BC2A-3F249B3C0FCC}" type="pres">
      <dgm:prSet presAssocID="{FF17348E-5779-4E0B-B20F-96AEC7CA8F5F}" presName="rootText" presStyleLbl="node2" presStyleIdx="2" presStyleCnt="3">
        <dgm:presLayoutVars>
          <dgm:chPref val="3"/>
        </dgm:presLayoutVars>
      </dgm:prSet>
      <dgm:spPr/>
    </dgm:pt>
    <dgm:pt modelId="{D1551F6A-0D51-4D66-8C76-DF64BE8611C2}" type="pres">
      <dgm:prSet presAssocID="{FF17348E-5779-4E0B-B20F-96AEC7CA8F5F}" presName="rootConnector" presStyleLbl="node2" presStyleIdx="2" presStyleCnt="3"/>
      <dgm:spPr/>
    </dgm:pt>
    <dgm:pt modelId="{CE572F4E-6124-4B32-9738-F68A4E77B94D}" type="pres">
      <dgm:prSet presAssocID="{FF17348E-5779-4E0B-B20F-96AEC7CA8F5F}" presName="hierChild4" presStyleCnt="0"/>
      <dgm:spPr/>
    </dgm:pt>
    <dgm:pt modelId="{1A294F04-7B23-4903-99BB-09417AD87E31}" type="pres">
      <dgm:prSet presAssocID="{FF17348E-5779-4E0B-B20F-96AEC7CA8F5F}" presName="hierChild5" presStyleCnt="0"/>
      <dgm:spPr/>
    </dgm:pt>
    <dgm:pt modelId="{8F7DB1F1-8EC5-4FD9-911F-D66A809E71C8}" type="pres">
      <dgm:prSet presAssocID="{3C689AFA-5E07-401A-AB91-CFB98FEC4370}" presName="hierChild3" presStyleCnt="0"/>
      <dgm:spPr/>
    </dgm:pt>
  </dgm:ptLst>
  <dgm:cxnLst>
    <dgm:cxn modelId="{9E023DDD-4387-4B0D-9A62-F8CEA6170AAC}" type="presOf" srcId="{3E291338-8FF1-4518-B27F-DB0B8AF6C2DD}" destId="{2AA89ABD-23F1-4D40-82ED-3A36C64AB6EF}" srcOrd="0" destOrd="0" presId="urn:microsoft.com/office/officeart/2005/8/layout/orgChart1"/>
    <dgm:cxn modelId="{66DF7E0B-A8FF-4C9B-A6D7-136DF5349EB9}" type="presOf" srcId="{3C689AFA-5E07-401A-AB91-CFB98FEC4370}" destId="{7C9E0901-3309-4163-893E-2F0C01052F50}" srcOrd="0" destOrd="0" presId="urn:microsoft.com/office/officeart/2005/8/layout/orgChart1"/>
    <dgm:cxn modelId="{92553C4F-CB1C-496C-82ED-C07848A185B9}" srcId="{E2812D26-79FB-441A-9D0A-27D8BCA6ADCA}" destId="{3C689AFA-5E07-401A-AB91-CFB98FEC4370}" srcOrd="0" destOrd="0" parTransId="{E2637364-68F1-41E1-BBA0-49D5BB1A8F9F}" sibTransId="{32BE5A69-7095-4E70-86DF-B092D406D99B}"/>
    <dgm:cxn modelId="{FD5A32FD-0026-49D3-A456-8078E06CEB77}" srcId="{3C689AFA-5E07-401A-AB91-CFB98FEC4370}" destId="{F81F4173-26FB-4D53-BA3B-068CAC3BFA97}" srcOrd="0" destOrd="0" parTransId="{78F9B5C6-82EE-43AC-94D1-3617DE52E89C}" sibTransId="{6F468F45-B136-49BC-8B80-45BE6377371D}"/>
    <dgm:cxn modelId="{0B131A87-BB11-4701-B287-B8E59CA4DB15}" type="presOf" srcId="{F81F4173-26FB-4D53-BA3B-068CAC3BFA97}" destId="{628A9A19-A1C9-45DA-9FA2-F559FF862E44}" srcOrd="1" destOrd="0" presId="urn:microsoft.com/office/officeart/2005/8/layout/orgChart1"/>
    <dgm:cxn modelId="{1638EB39-06B9-4EF8-9205-B26C0D714D0A}" type="presOf" srcId="{3C689AFA-5E07-401A-AB91-CFB98FEC4370}" destId="{9E7C04DF-B54B-4838-9CD4-FB4F17F42636}" srcOrd="1" destOrd="0" presId="urn:microsoft.com/office/officeart/2005/8/layout/orgChart1"/>
    <dgm:cxn modelId="{F935E628-3F5F-4885-87EA-388B0293C96C}" type="presOf" srcId="{E2812D26-79FB-441A-9D0A-27D8BCA6ADCA}" destId="{6E5B463B-59E5-49D7-B0BA-6719FD056A74}" srcOrd="0" destOrd="0" presId="urn:microsoft.com/office/officeart/2005/8/layout/orgChart1"/>
    <dgm:cxn modelId="{4C63C236-93E7-4AAF-838A-2D14D0E745A2}" type="presOf" srcId="{58541A7D-FA96-4F6C-8E22-64B9FDBB6A49}" destId="{995153FE-11D3-4049-BA85-8FB9A608E03D}" srcOrd="0" destOrd="0" presId="urn:microsoft.com/office/officeart/2005/8/layout/orgChart1"/>
    <dgm:cxn modelId="{5F9395B9-F72E-467F-819F-9F38FF593742}" type="presOf" srcId="{FF17348E-5779-4E0B-B20F-96AEC7CA8F5F}" destId="{7F245CAC-AD5D-4B3A-BC2A-3F249B3C0FCC}" srcOrd="0" destOrd="0" presId="urn:microsoft.com/office/officeart/2005/8/layout/orgChart1"/>
    <dgm:cxn modelId="{72789D1F-B375-4CD0-BDFF-B9F99B9B1C7C}" type="presOf" srcId="{FF17348E-5779-4E0B-B20F-96AEC7CA8F5F}" destId="{D1551F6A-0D51-4D66-8C76-DF64BE8611C2}" srcOrd="1" destOrd="0" presId="urn:microsoft.com/office/officeart/2005/8/layout/orgChart1"/>
    <dgm:cxn modelId="{5CD8C436-771E-48B6-8ED3-5704A623A438}" type="presOf" srcId="{78F9B5C6-82EE-43AC-94D1-3617DE52E89C}" destId="{4BC91250-5DEA-49C6-87D5-D75C486CD557}" srcOrd="0" destOrd="0" presId="urn:microsoft.com/office/officeart/2005/8/layout/orgChart1"/>
    <dgm:cxn modelId="{B22DE9A8-6497-420E-9FB6-AD21C1CC496C}" type="presOf" srcId="{A5F8DB04-EAA2-4203-A74D-FF8FB8C7D670}" destId="{1E3AC15D-D40E-4FB2-BA02-94288FB0D700}" srcOrd="0" destOrd="0" presId="urn:microsoft.com/office/officeart/2005/8/layout/orgChart1"/>
    <dgm:cxn modelId="{6DE97EBA-2DD5-406C-BD72-BBCF8AB9B096}" type="presOf" srcId="{58541A7D-FA96-4F6C-8E22-64B9FDBB6A49}" destId="{2B01D1A2-7E3F-47BC-AF31-4800D18972B0}" srcOrd="1" destOrd="0" presId="urn:microsoft.com/office/officeart/2005/8/layout/orgChart1"/>
    <dgm:cxn modelId="{FDF719B6-A5B8-414E-A508-92726F1E639E}" type="presOf" srcId="{F81F4173-26FB-4D53-BA3B-068CAC3BFA97}" destId="{6008DF34-15A7-4FD5-A95D-9492C1E71D59}" srcOrd="0" destOrd="0" presId="urn:microsoft.com/office/officeart/2005/8/layout/orgChart1"/>
    <dgm:cxn modelId="{FD200B98-223C-4789-88D3-BF5BF896D79C}" srcId="{3C689AFA-5E07-401A-AB91-CFB98FEC4370}" destId="{58541A7D-FA96-4F6C-8E22-64B9FDBB6A49}" srcOrd="1" destOrd="0" parTransId="{A5F8DB04-EAA2-4203-A74D-FF8FB8C7D670}" sibTransId="{A5F04D1A-472D-401D-B328-40CA2974000C}"/>
    <dgm:cxn modelId="{EFFF4FD3-B4B1-4F04-8DE1-C0ECBD131C07}" srcId="{3C689AFA-5E07-401A-AB91-CFB98FEC4370}" destId="{FF17348E-5779-4E0B-B20F-96AEC7CA8F5F}" srcOrd="2" destOrd="0" parTransId="{3E291338-8FF1-4518-B27F-DB0B8AF6C2DD}" sibTransId="{00224C11-2644-4F54-BF35-1F8185DC1A54}"/>
    <dgm:cxn modelId="{3031E22E-8B18-4CFC-A9F0-544732B7158C}" type="presParOf" srcId="{6E5B463B-59E5-49D7-B0BA-6719FD056A74}" destId="{A5D1A7D4-6F95-402C-B855-6E3B6625779D}" srcOrd="0" destOrd="0" presId="urn:microsoft.com/office/officeart/2005/8/layout/orgChart1"/>
    <dgm:cxn modelId="{35890A61-65E5-40CA-940D-5FE1D24AEBA0}" type="presParOf" srcId="{A5D1A7D4-6F95-402C-B855-6E3B6625779D}" destId="{56A1D8AB-0AC5-4CE4-B983-E7A41A4FBC22}" srcOrd="0" destOrd="0" presId="urn:microsoft.com/office/officeart/2005/8/layout/orgChart1"/>
    <dgm:cxn modelId="{5971BBA7-8956-4A97-866C-9A94299BC2FE}" type="presParOf" srcId="{56A1D8AB-0AC5-4CE4-B983-E7A41A4FBC22}" destId="{7C9E0901-3309-4163-893E-2F0C01052F50}" srcOrd="0" destOrd="0" presId="urn:microsoft.com/office/officeart/2005/8/layout/orgChart1"/>
    <dgm:cxn modelId="{4EEA4F80-4D46-4E1B-B0E8-E40220741814}" type="presParOf" srcId="{56A1D8AB-0AC5-4CE4-B983-E7A41A4FBC22}" destId="{9E7C04DF-B54B-4838-9CD4-FB4F17F42636}" srcOrd="1" destOrd="0" presId="urn:microsoft.com/office/officeart/2005/8/layout/orgChart1"/>
    <dgm:cxn modelId="{F1A10593-82A4-4A50-B57A-DE4F93702CEB}" type="presParOf" srcId="{A5D1A7D4-6F95-402C-B855-6E3B6625779D}" destId="{A328E50E-7151-43F4-874C-7FB096A72B1E}" srcOrd="1" destOrd="0" presId="urn:microsoft.com/office/officeart/2005/8/layout/orgChart1"/>
    <dgm:cxn modelId="{7F5C2CAE-B519-4528-BF13-A73E08642A5C}" type="presParOf" srcId="{A328E50E-7151-43F4-874C-7FB096A72B1E}" destId="{4BC91250-5DEA-49C6-87D5-D75C486CD557}" srcOrd="0" destOrd="0" presId="urn:microsoft.com/office/officeart/2005/8/layout/orgChart1"/>
    <dgm:cxn modelId="{0BD61CF7-3495-4041-BF50-672DF833D1D5}" type="presParOf" srcId="{A328E50E-7151-43F4-874C-7FB096A72B1E}" destId="{B3CB4120-A915-4807-896B-F95E81576A70}" srcOrd="1" destOrd="0" presId="urn:microsoft.com/office/officeart/2005/8/layout/orgChart1"/>
    <dgm:cxn modelId="{0F582C19-E819-47A4-AF21-0B5982978023}" type="presParOf" srcId="{B3CB4120-A915-4807-896B-F95E81576A70}" destId="{A7AA9C54-D97D-468C-B4B2-94C6CCDAA970}" srcOrd="0" destOrd="0" presId="urn:microsoft.com/office/officeart/2005/8/layout/orgChart1"/>
    <dgm:cxn modelId="{99B675E2-0CCA-4682-877F-92948061B5A1}" type="presParOf" srcId="{A7AA9C54-D97D-468C-B4B2-94C6CCDAA970}" destId="{6008DF34-15A7-4FD5-A95D-9492C1E71D59}" srcOrd="0" destOrd="0" presId="urn:microsoft.com/office/officeart/2005/8/layout/orgChart1"/>
    <dgm:cxn modelId="{D18AA17D-B597-490C-94B0-8CBAECF2160A}" type="presParOf" srcId="{A7AA9C54-D97D-468C-B4B2-94C6CCDAA970}" destId="{628A9A19-A1C9-45DA-9FA2-F559FF862E44}" srcOrd="1" destOrd="0" presId="urn:microsoft.com/office/officeart/2005/8/layout/orgChart1"/>
    <dgm:cxn modelId="{02BAE6A7-67A0-469E-9590-0012B8C80BC1}" type="presParOf" srcId="{B3CB4120-A915-4807-896B-F95E81576A70}" destId="{9E080FFA-6F6A-4A9C-82DF-3151D214B970}" srcOrd="1" destOrd="0" presId="urn:microsoft.com/office/officeart/2005/8/layout/orgChart1"/>
    <dgm:cxn modelId="{9B224193-90FF-4D79-94BA-5497C22D4D29}" type="presParOf" srcId="{B3CB4120-A915-4807-896B-F95E81576A70}" destId="{ADDF2BAE-90BC-43F9-9590-4134709C8B05}" srcOrd="2" destOrd="0" presId="urn:microsoft.com/office/officeart/2005/8/layout/orgChart1"/>
    <dgm:cxn modelId="{F357C119-EB8D-4E6B-9827-803DF827BE9A}" type="presParOf" srcId="{A328E50E-7151-43F4-874C-7FB096A72B1E}" destId="{1E3AC15D-D40E-4FB2-BA02-94288FB0D700}" srcOrd="2" destOrd="0" presId="urn:microsoft.com/office/officeart/2005/8/layout/orgChart1"/>
    <dgm:cxn modelId="{C0AF6EBA-1CF2-4260-BCF6-767243247613}" type="presParOf" srcId="{A328E50E-7151-43F4-874C-7FB096A72B1E}" destId="{7B686EA1-FF1D-497E-8167-807E430C79F3}" srcOrd="3" destOrd="0" presId="urn:microsoft.com/office/officeart/2005/8/layout/orgChart1"/>
    <dgm:cxn modelId="{05C92F4E-AEEB-4DBE-AA16-42C45EE99B81}" type="presParOf" srcId="{7B686EA1-FF1D-497E-8167-807E430C79F3}" destId="{895F321C-27A8-4B8B-B10F-2C0D16633B19}" srcOrd="0" destOrd="0" presId="urn:microsoft.com/office/officeart/2005/8/layout/orgChart1"/>
    <dgm:cxn modelId="{D6EB4AD2-829D-46D4-BE7F-B9049331D333}" type="presParOf" srcId="{895F321C-27A8-4B8B-B10F-2C0D16633B19}" destId="{995153FE-11D3-4049-BA85-8FB9A608E03D}" srcOrd="0" destOrd="0" presId="urn:microsoft.com/office/officeart/2005/8/layout/orgChart1"/>
    <dgm:cxn modelId="{DDB5FC0B-2061-4081-AD51-35A2856858A0}" type="presParOf" srcId="{895F321C-27A8-4B8B-B10F-2C0D16633B19}" destId="{2B01D1A2-7E3F-47BC-AF31-4800D18972B0}" srcOrd="1" destOrd="0" presId="urn:microsoft.com/office/officeart/2005/8/layout/orgChart1"/>
    <dgm:cxn modelId="{F2B21431-95A1-4F7E-B0E9-DE6C0FF436C7}" type="presParOf" srcId="{7B686EA1-FF1D-497E-8167-807E430C79F3}" destId="{0B459741-6ADD-4E9C-803F-610192B4B1A2}" srcOrd="1" destOrd="0" presId="urn:microsoft.com/office/officeart/2005/8/layout/orgChart1"/>
    <dgm:cxn modelId="{24714E2D-C921-4473-A42A-987C665069B7}" type="presParOf" srcId="{7B686EA1-FF1D-497E-8167-807E430C79F3}" destId="{EAF7C6CF-7A8D-4766-B458-1F4AB47E574E}" srcOrd="2" destOrd="0" presId="urn:microsoft.com/office/officeart/2005/8/layout/orgChart1"/>
    <dgm:cxn modelId="{C56229E8-4361-46F3-AF28-FE8BBE86E53D}" type="presParOf" srcId="{A328E50E-7151-43F4-874C-7FB096A72B1E}" destId="{2AA89ABD-23F1-4D40-82ED-3A36C64AB6EF}" srcOrd="4" destOrd="0" presId="urn:microsoft.com/office/officeart/2005/8/layout/orgChart1"/>
    <dgm:cxn modelId="{24D47D30-F561-49BE-A07C-1980C367DCE3}" type="presParOf" srcId="{A328E50E-7151-43F4-874C-7FB096A72B1E}" destId="{9261F8C6-23FE-4187-9A63-E49BD3402158}" srcOrd="5" destOrd="0" presId="urn:microsoft.com/office/officeart/2005/8/layout/orgChart1"/>
    <dgm:cxn modelId="{457B8FE7-A80A-4E0B-A8CD-8809D55A92A0}" type="presParOf" srcId="{9261F8C6-23FE-4187-9A63-E49BD3402158}" destId="{BB3A9E69-52D1-443C-9F86-0CCA0D66A3C7}" srcOrd="0" destOrd="0" presId="urn:microsoft.com/office/officeart/2005/8/layout/orgChart1"/>
    <dgm:cxn modelId="{7A6AEAFD-A37F-4F96-BCAA-A693B0B94FF3}" type="presParOf" srcId="{BB3A9E69-52D1-443C-9F86-0CCA0D66A3C7}" destId="{7F245CAC-AD5D-4B3A-BC2A-3F249B3C0FCC}" srcOrd="0" destOrd="0" presId="urn:microsoft.com/office/officeart/2005/8/layout/orgChart1"/>
    <dgm:cxn modelId="{24137CA0-3267-42DA-ACC7-9EE16FAAE5D4}" type="presParOf" srcId="{BB3A9E69-52D1-443C-9F86-0CCA0D66A3C7}" destId="{D1551F6A-0D51-4D66-8C76-DF64BE8611C2}" srcOrd="1" destOrd="0" presId="urn:microsoft.com/office/officeart/2005/8/layout/orgChart1"/>
    <dgm:cxn modelId="{5CDD4602-1BB8-45D9-9B71-D58ACF2AF01C}" type="presParOf" srcId="{9261F8C6-23FE-4187-9A63-E49BD3402158}" destId="{CE572F4E-6124-4B32-9738-F68A4E77B94D}" srcOrd="1" destOrd="0" presId="urn:microsoft.com/office/officeart/2005/8/layout/orgChart1"/>
    <dgm:cxn modelId="{448E5589-BF86-4FAC-B11A-124F1004E74E}" type="presParOf" srcId="{9261F8C6-23FE-4187-9A63-E49BD3402158}" destId="{1A294F04-7B23-4903-99BB-09417AD87E31}" srcOrd="2" destOrd="0" presId="urn:microsoft.com/office/officeart/2005/8/layout/orgChart1"/>
    <dgm:cxn modelId="{6305B2A1-F440-438A-A6D5-C4B9BC3625ED}" type="presParOf" srcId="{A5D1A7D4-6F95-402C-B855-6E3B6625779D}" destId="{8F7DB1F1-8EC5-4FD9-911F-D66A809E71C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4820D7-A70A-4A0B-9C57-0ED9B4B528A1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6CB0C8-59BA-41F3-BCFC-4250081E465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5618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104D9C-BBF9-4BAA-80E6-C9E3FB2866D6}" type="slidenum">
              <a:rPr lang="fa-IR" smtClean="0"/>
              <a:pPr/>
              <a:t>1</a:t>
            </a:fld>
            <a:endParaRPr lang="en-US" smtClean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324DF01-7ECD-478A-A884-2A46B1EF1608}" type="slidenum">
              <a:rPr lang="fa-IR" smtClean="0"/>
              <a:pPr/>
              <a:t>2</a:t>
            </a:fld>
            <a:endParaRPr lang="en-US" smtClean="0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58B60AE-DF5B-4A96-A326-000E7D67312E}" type="slidenum">
              <a:rPr lang="fa-IR" smtClean="0"/>
              <a:pPr/>
              <a:t>3</a:t>
            </a:fld>
            <a:endParaRPr lang="en-US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DAAB44-1C16-479D-935B-5B656A8134F4}" type="slidenum">
              <a:rPr lang="fa-IR" smtClean="0"/>
              <a:pPr/>
              <a:t>4</a:t>
            </a:fld>
            <a:endParaRPr lang="en-US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587CC1-AA7A-427D-9FC1-AF743BD40EF0}" type="slidenum">
              <a:rPr lang="fa-IR" smtClean="0"/>
              <a:pPr/>
              <a:t>5</a:t>
            </a:fld>
            <a:endParaRPr lang="en-US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F798023-102E-4912-A96F-C998AB7EDE29}" type="slidenum">
              <a:rPr lang="fa-IR" smtClean="0"/>
              <a:pPr/>
              <a:t>6</a:t>
            </a:fld>
            <a:endParaRPr lang="en-US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AA51E53-B9EB-4E80-ABA3-942BFBF0A3D5}" type="slidenum">
              <a:rPr lang="fa-IR" smtClean="0"/>
              <a:pPr/>
              <a:t>7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2F31D3-DADC-4667-AF0F-D28907B8ABC1}" type="slidenum">
              <a:rPr lang="fa-IR" smtClean="0"/>
              <a:pPr/>
              <a:t>8</a:t>
            </a:fld>
            <a:endParaRPr lang="en-US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482BF53-C01B-4BB4-B385-1260FD6AF2A9}" type="slidenum">
              <a:rPr lang="fa-IR" smtClean="0"/>
              <a:pPr/>
              <a:t>9</a:t>
            </a:fld>
            <a:endParaRPr lang="en-US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C98283C-725F-4A1C-95C6-A94C1329E356}" type="slidenum">
              <a:rPr lang="fa-IR" smtClean="0"/>
              <a:pPr/>
              <a:t>11</a:t>
            </a:fld>
            <a:endParaRPr lang="en-US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B5C6F-EC44-4EAF-817E-AC26DD35167E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7CAEFA-BF56-4510-B341-8FE08AA877B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B5C6F-EC44-4EAF-817E-AC26DD35167E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7CAEFA-BF56-4510-B341-8FE08AA877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B5C6F-EC44-4EAF-817E-AC26DD35167E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7CAEFA-BF56-4510-B341-8FE08AA877B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B5C6F-EC44-4EAF-817E-AC26DD35167E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7CAEFA-BF56-4510-B341-8FE08AA877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B5C6F-EC44-4EAF-817E-AC26DD35167E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7CAEFA-BF56-4510-B341-8FE08AA877B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B5C6F-EC44-4EAF-817E-AC26DD35167E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7CAEFA-BF56-4510-B341-8FE08AA877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B5C6F-EC44-4EAF-817E-AC26DD35167E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7CAEFA-BF56-4510-B341-8FE08AA877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B5C6F-EC44-4EAF-817E-AC26DD35167E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7CAEFA-BF56-4510-B341-8FE08AA877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A5DB5C6F-EC44-4EAF-817E-AC26DD35167E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D87CAEFA-BF56-4510-B341-8FE08AA877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B5C6F-EC44-4EAF-817E-AC26DD35167E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7CAEFA-BF56-4510-B341-8FE08AA877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B5C6F-EC44-4EAF-817E-AC26DD35167E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7CAEFA-BF56-4510-B341-8FE08AA877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447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661988" y="1905000"/>
            <a:ext cx="7772400" cy="4114800"/>
          </a:xfrm>
        </p:spPr>
        <p:txBody>
          <a:bodyPr/>
          <a:lstStyle/>
          <a:p>
            <a:pPr lvl="0"/>
            <a:endParaRPr lang="fa-IR" noProof="0" smtClean="0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4C9F63-5EBE-4DAF-AEAE-8DD570B56B2D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61988" y="228600"/>
            <a:ext cx="8329612" cy="579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BC3CB9-CB22-441C-8097-E6661FDD48C0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447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61988" y="19050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4388" y="19050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64B830-12DB-4337-A030-448DA3BC0439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5DB5C6F-EC44-4EAF-817E-AC26DD35167E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D87CAEFA-BF56-4510-B341-8FE08AA877B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476250"/>
            <a:ext cx="7772400" cy="1470025"/>
          </a:xfrm>
        </p:spPr>
        <p:txBody>
          <a:bodyPr/>
          <a:lstStyle/>
          <a:p>
            <a:pPr algn="r" eaLnBrk="1" hangingPunct="1"/>
            <a:r>
              <a:rPr lang="fa-IR" sz="7200" b="1" dirty="0" smtClean="0">
                <a:latin typeface="_MRT_Win2Farsi_2" pitchFamily="2" charset="0"/>
                <a:cs typeface="Mina" pitchFamily="2" charset="-78"/>
              </a:rPr>
              <a:t>به نام خدا</a:t>
            </a:r>
            <a:endParaRPr lang="en-US" sz="7200" b="1" dirty="0" smtClean="0">
              <a:latin typeface="_MRT_Win2Farsi_2" pitchFamily="2" charset="0"/>
              <a:cs typeface="Mina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2362200"/>
            <a:ext cx="6477000" cy="1524000"/>
          </a:xfrm>
        </p:spPr>
        <p:txBody>
          <a:bodyPr>
            <a:noAutofit/>
          </a:bodyPr>
          <a:lstStyle/>
          <a:p>
            <a:pPr algn="ctr" rtl="1" eaLnBrk="1" hangingPunct="1"/>
            <a:r>
              <a:rPr lang="fa-IR" sz="3200" dirty="0" smtClean="0">
                <a:latin typeface="IranNastaliq" pitchFamily="18" charset="0"/>
                <a:cs typeface="B Nazanin" panose="00000400000000000000" pitchFamily="2" charset="-78"/>
              </a:rPr>
              <a:t>ریاضی سوم </a:t>
            </a:r>
            <a:r>
              <a:rPr lang="fa-IR" sz="3200" dirty="0" smtClean="0">
                <a:latin typeface="IranNastaliq" pitchFamily="18" charset="0"/>
                <a:cs typeface="B Nazanin" panose="00000400000000000000" pitchFamily="2" charset="-78"/>
              </a:rPr>
              <a:t>راهنمایی</a:t>
            </a:r>
            <a:endParaRPr lang="fa-IR" sz="3200" dirty="0" smtClean="0">
              <a:latin typeface="IranNastaliq" pitchFamily="18" charset="0"/>
              <a:cs typeface="B Nazanin" panose="00000400000000000000" pitchFamily="2" charset="-78"/>
            </a:endParaRPr>
          </a:p>
        </p:txBody>
      </p:sp>
    </p:spTree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rtl="1" eaLnBrk="1" hangingPunct="1"/>
            <a:r>
              <a:rPr lang="fa-IR" smtClean="0"/>
              <a:t>اعداد طبیعی</a:t>
            </a:r>
            <a:endParaRPr lang="en-US" smtClean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1916113"/>
            <a:ext cx="7772400" cy="4114800"/>
          </a:xfrm>
        </p:spPr>
        <p:txBody>
          <a:bodyPr>
            <a:normAutofit lnSpcReduction="10000"/>
          </a:bodyPr>
          <a:lstStyle/>
          <a:p>
            <a:pPr algn="r" rtl="1" eaLnBrk="1" hangingPunct="1">
              <a:lnSpc>
                <a:spcPct val="90000"/>
              </a:lnSpc>
            </a:pPr>
            <a:r>
              <a:rPr lang="fa-IR" sz="2400" dirty="0" smtClean="0">
                <a:latin typeface="Arial" pitchFamily="34" charset="0"/>
              </a:rPr>
              <a:t>اعداد طبیعی برای شمارش بکار می روند.</a:t>
            </a:r>
          </a:p>
          <a:p>
            <a:pPr algn="r" rtl="1" eaLnBrk="1" hangingPunct="1">
              <a:lnSpc>
                <a:spcPct val="90000"/>
              </a:lnSpc>
            </a:pPr>
            <a:r>
              <a:rPr lang="fa-IR" sz="2400" dirty="0" smtClean="0">
                <a:latin typeface="Arial" pitchFamily="34" charset="0"/>
              </a:rPr>
              <a:t>مجموعه ی اعداد طبیعی از عدد یک شروع شده</a:t>
            </a:r>
          </a:p>
          <a:p>
            <a:pPr algn="r" rt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a-IR" sz="2400" dirty="0" smtClean="0">
                <a:latin typeface="Arial" pitchFamily="34" charset="0"/>
              </a:rPr>
              <a:t> و تا بی نهایت ادامه دارد.</a:t>
            </a:r>
          </a:p>
          <a:p>
            <a:pPr algn="r" rtl="1" eaLnBrk="1" hangingPunct="1">
              <a:lnSpc>
                <a:spcPct val="90000"/>
              </a:lnSpc>
            </a:pPr>
            <a:r>
              <a:rPr lang="fa-IR" sz="2400" dirty="0" smtClean="0">
                <a:latin typeface="Arial" pitchFamily="34" charset="0"/>
              </a:rPr>
              <a:t>این مجموعه با نماد</a:t>
            </a:r>
            <a:r>
              <a:rPr lang="en-US" sz="2400" dirty="0" smtClean="0">
                <a:latin typeface="Arial" pitchFamily="34" charset="0"/>
              </a:rPr>
              <a:t>N </a:t>
            </a:r>
            <a:r>
              <a:rPr lang="fa-IR" sz="2400" dirty="0" smtClean="0">
                <a:latin typeface="Arial" pitchFamily="34" charset="0"/>
              </a:rPr>
              <a:t> نمایش داده می شود.</a:t>
            </a:r>
          </a:p>
          <a:p>
            <a:pPr algn="r" rtl="1" eaLnBrk="1" hangingPunct="1">
              <a:lnSpc>
                <a:spcPct val="90000"/>
              </a:lnSpc>
            </a:pPr>
            <a:endParaRPr lang="fa-IR" sz="2400" dirty="0" smtClean="0">
              <a:latin typeface="Arial" pitchFamily="34" charset="0"/>
            </a:endParaRPr>
          </a:p>
          <a:p>
            <a:pPr algn="r" rtl="1" eaLnBrk="1" hangingPunct="1">
              <a:lnSpc>
                <a:spcPct val="90000"/>
              </a:lnSpc>
            </a:pPr>
            <a:endParaRPr lang="fa-IR" sz="2400" dirty="0" smtClean="0">
              <a:latin typeface="Arial" pitchFamily="34" charset="0"/>
            </a:endParaRPr>
          </a:p>
          <a:p>
            <a:pPr algn="r" rtl="1" eaLnBrk="1" hangingPunct="1">
              <a:lnSpc>
                <a:spcPct val="90000"/>
              </a:lnSpc>
            </a:pPr>
            <a:r>
              <a:rPr lang="fa-IR" sz="2400" dirty="0" smtClean="0">
                <a:latin typeface="Arial" pitchFamily="34" charset="0"/>
              </a:rPr>
              <a:t>کوچکترین عضومجموعه اعداد طبیعی(عضو ابتدا):</a:t>
            </a:r>
          </a:p>
          <a:p>
            <a:pPr algn="r" rt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a-IR" sz="2400" dirty="0" smtClean="0">
                <a:latin typeface="Arial" pitchFamily="34" charset="0"/>
              </a:rPr>
              <a:t>عدد یک </a:t>
            </a:r>
          </a:p>
          <a:p>
            <a:pPr algn="r" rtl="1" eaLnBrk="1" hangingPunct="1">
              <a:lnSpc>
                <a:spcPct val="90000"/>
              </a:lnSpc>
            </a:pPr>
            <a:r>
              <a:rPr lang="fa-IR" sz="2400" dirty="0" smtClean="0">
                <a:latin typeface="Arial" pitchFamily="34" charset="0"/>
              </a:rPr>
              <a:t>بزرگترین عضومجموعه اعداد طبیعی(عضو انتها):</a:t>
            </a:r>
          </a:p>
          <a:p>
            <a:pPr algn="r" rt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a-IR" sz="2400" dirty="0" smtClean="0">
                <a:latin typeface="Arial" pitchFamily="34" charset="0"/>
              </a:rPr>
              <a:t> تعریف نشده</a:t>
            </a:r>
          </a:p>
        </p:txBody>
      </p:sp>
      <p:sp>
        <p:nvSpPr>
          <p:cNvPr id="1029" name="Rectangle 6"/>
          <p:cNvSpPr>
            <a:spLocks noChangeArrowheads="1"/>
          </p:cNvSpPr>
          <p:nvPr/>
        </p:nvSpPr>
        <p:spPr bwMode="auto">
          <a:xfrm>
            <a:off x="8959269" y="3087172"/>
            <a:ext cx="184731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>
            <a:spAutoFit/>
          </a:bodyPr>
          <a:lstStyle/>
          <a:p>
            <a:pPr algn="r" rtl="1"/>
            <a:endParaRPr lang="fa-IR"/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8959269" y="3401497"/>
            <a:ext cx="184731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>
            <a:spAutoFit/>
          </a:bodyPr>
          <a:lstStyle/>
          <a:p>
            <a:pPr algn="r" rtl="1"/>
            <a:endParaRPr lang="fa-IR"/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8959269" y="3099872"/>
            <a:ext cx="184731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>
            <a:spAutoFit/>
          </a:bodyPr>
          <a:lstStyle/>
          <a:p>
            <a:pPr algn="r" rtl="1"/>
            <a:endParaRPr lang="fa-IR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8959269" y="3401497"/>
            <a:ext cx="184731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>
            <a:spAutoFit/>
          </a:bodyPr>
          <a:lstStyle/>
          <a:p>
            <a:pPr algn="r" rtl="1"/>
            <a:endParaRPr lang="fa-IR"/>
          </a:p>
        </p:txBody>
      </p:sp>
      <p:sp>
        <p:nvSpPr>
          <p:cNvPr id="1033" name="Rectangle 19"/>
          <p:cNvSpPr>
            <a:spLocks noChangeArrowheads="1"/>
          </p:cNvSpPr>
          <p:nvPr/>
        </p:nvSpPr>
        <p:spPr bwMode="auto">
          <a:xfrm>
            <a:off x="8959269" y="3134797"/>
            <a:ext cx="184731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>
            <a:spAutoFit/>
          </a:bodyPr>
          <a:lstStyle/>
          <a:p>
            <a:pPr algn="r" rtl="1"/>
            <a:endParaRPr lang="fa-IR"/>
          </a:p>
        </p:txBody>
      </p:sp>
      <p:graphicFrame>
        <p:nvGraphicFramePr>
          <p:cNvPr id="141330" name="Object 18"/>
          <p:cNvGraphicFramePr>
            <a:graphicFrameLocks noChangeAspect="1"/>
          </p:cNvGraphicFramePr>
          <p:nvPr/>
        </p:nvGraphicFramePr>
        <p:xfrm>
          <a:off x="2555875" y="3573463"/>
          <a:ext cx="2557463" cy="623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Equation" r:id="rId4" imgW="901440" imgH="215640" progId="">
                  <p:embed/>
                </p:oleObj>
              </mc:Choice>
              <mc:Fallback>
                <p:oleObj name="Equation" r:id="rId4" imgW="901440" imgH="215640" progId="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875" y="3573463"/>
                        <a:ext cx="2557463" cy="623887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4" name="Rectangle 20"/>
          <p:cNvSpPr>
            <a:spLocks noChangeArrowheads="1"/>
          </p:cNvSpPr>
          <p:nvPr/>
        </p:nvSpPr>
        <p:spPr bwMode="auto">
          <a:xfrm>
            <a:off x="8959269" y="3353872"/>
            <a:ext cx="184731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>
            <a:spAutoFit/>
          </a:bodyPr>
          <a:lstStyle/>
          <a:p>
            <a:pPr algn="r" rtl="1"/>
            <a:endParaRPr lang="fa-IR"/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1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1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1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1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1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1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1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1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1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1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1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41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1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1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1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1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1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1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1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1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1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1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1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41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979613" y="981075"/>
          <a:ext cx="5329237" cy="2820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2367" name="AutoShape 31"/>
          <p:cNvSpPr>
            <a:spLocks noChangeArrowheads="1"/>
          </p:cNvSpPr>
          <p:nvPr/>
        </p:nvSpPr>
        <p:spPr bwMode="auto">
          <a:xfrm rot="412126">
            <a:off x="5580063" y="3933825"/>
            <a:ext cx="1008062" cy="1225550"/>
          </a:xfrm>
          <a:prstGeom prst="curvedRightArrow">
            <a:avLst>
              <a:gd name="adj1" fmla="val 24315"/>
              <a:gd name="adj2" fmla="val 48630"/>
              <a:gd name="adj3" fmla="val 33333"/>
            </a:avLst>
          </a:prstGeom>
          <a:solidFill>
            <a:schemeClr val="folHlink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r" rtl="1"/>
            <a:endParaRPr lang="fa-IR"/>
          </a:p>
        </p:txBody>
      </p:sp>
      <p:sp>
        <p:nvSpPr>
          <p:cNvPr id="142370" name="AutoShape 34"/>
          <p:cNvSpPr>
            <a:spLocks noChangeArrowheads="1"/>
          </p:cNvSpPr>
          <p:nvPr/>
        </p:nvSpPr>
        <p:spPr bwMode="auto">
          <a:xfrm>
            <a:off x="971550" y="5157788"/>
            <a:ext cx="3313113" cy="1439862"/>
          </a:xfrm>
          <a:prstGeom prst="bevel">
            <a:avLst>
              <a:gd name="adj" fmla="val 12500"/>
            </a:avLst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rtl="1"/>
            <a:r>
              <a:rPr lang="fa-IR" sz="4400"/>
              <a:t>...و7و5و3و1</a:t>
            </a:r>
            <a:endParaRPr lang="en-US" sz="4400"/>
          </a:p>
        </p:txBody>
      </p:sp>
      <p:sp>
        <p:nvSpPr>
          <p:cNvPr id="142371" name="AutoShape 35"/>
          <p:cNvSpPr>
            <a:spLocks noChangeArrowheads="1"/>
          </p:cNvSpPr>
          <p:nvPr/>
        </p:nvSpPr>
        <p:spPr bwMode="auto">
          <a:xfrm>
            <a:off x="2484438" y="3860800"/>
            <a:ext cx="647700" cy="1368425"/>
          </a:xfrm>
          <a:prstGeom prst="curvedLeftArrow">
            <a:avLst>
              <a:gd name="adj1" fmla="val 42255"/>
              <a:gd name="adj2" fmla="val 84510"/>
              <a:gd name="adj3" fmla="val 33333"/>
            </a:avLst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r" rtl="1"/>
            <a:endParaRPr lang="fa-IR"/>
          </a:p>
        </p:txBody>
      </p:sp>
      <p:sp>
        <p:nvSpPr>
          <p:cNvPr id="142372" name="AutoShape 36"/>
          <p:cNvSpPr>
            <a:spLocks noChangeArrowheads="1"/>
          </p:cNvSpPr>
          <p:nvPr/>
        </p:nvSpPr>
        <p:spPr bwMode="auto">
          <a:xfrm>
            <a:off x="5580063" y="5157788"/>
            <a:ext cx="3168650" cy="1295400"/>
          </a:xfrm>
          <a:prstGeom prst="foldedCorner">
            <a:avLst>
              <a:gd name="adj" fmla="val 12500"/>
            </a:avLst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rtl="1"/>
            <a:r>
              <a:rPr lang="fa-IR" sz="4000"/>
              <a:t>...و8و6و4و2</a:t>
            </a:r>
            <a:endParaRPr lang="en-US" sz="400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2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2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2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2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2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2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2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237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237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2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142367" grpId="0" animBg="1"/>
      <p:bldP spid="142370" grpId="0" animBg="1"/>
      <p:bldP spid="142371" grpId="0" animBg="1"/>
      <p:bldP spid="14237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547813" y="188913"/>
          <a:ext cx="7127875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Graphic spid="2" grpId="1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755650" y="333375"/>
          <a:ext cx="77724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7471" name="Rectangle 15"/>
          <p:cNvSpPr>
            <a:spLocks noChangeArrowheads="1"/>
          </p:cNvSpPr>
          <p:nvPr/>
        </p:nvSpPr>
        <p:spPr bwMode="auto">
          <a:xfrm>
            <a:off x="1835150" y="4724400"/>
            <a:ext cx="6265863" cy="1066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r" rtl="1"/>
            <a:r>
              <a:rPr kumimoji="0" lang="fa-IR" sz="3200" dirty="0"/>
              <a:t>مثال: اعداد اول کوچکتر از 30:</a:t>
            </a:r>
          </a:p>
          <a:p>
            <a:pPr algn="r" rtl="1"/>
            <a:r>
              <a:rPr kumimoji="0" lang="fa-IR" sz="3200" dirty="0"/>
              <a:t>29و23و19و17و13و11و7و5و3و2</a:t>
            </a:r>
            <a:endParaRPr kumimoji="0" lang="en-US" sz="3200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7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7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7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7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47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74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74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74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74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1474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Graphic spid="2" grpId="1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7" name="Rectangle 3"/>
          <p:cNvSpPr>
            <a:spLocks noGrp="1" noChangeArrowheads="1"/>
          </p:cNvSpPr>
          <p:nvPr>
            <p:ph idx="1"/>
          </p:nvPr>
        </p:nvSpPr>
        <p:spPr>
          <a:xfrm>
            <a:off x="1692275" y="1196975"/>
            <a:ext cx="7196138" cy="4114800"/>
          </a:xfrm>
        </p:spPr>
        <p:txBody>
          <a:bodyPr/>
          <a:lstStyle/>
          <a:p>
            <a:pPr algn="r" eaLnBrk="1" hangingPunct="1"/>
            <a:r>
              <a:rPr lang="fa-IR" dirty="0" smtClean="0"/>
              <a:t>تنها عدد اول زوج عدد 2 است.</a:t>
            </a:r>
          </a:p>
          <a:p>
            <a:pPr algn="r" eaLnBrk="1" hangingPunct="1"/>
            <a:r>
              <a:rPr lang="fa-IR" dirty="0" smtClean="0"/>
              <a:t>کوچکترین عدد اول عدد 2 است.</a:t>
            </a:r>
          </a:p>
          <a:p>
            <a:pPr algn="r" eaLnBrk="1" hangingPunct="1"/>
            <a:r>
              <a:rPr lang="fa-IR" dirty="0" smtClean="0"/>
              <a:t>بی نهایت عدد اول وجود دارد.</a:t>
            </a:r>
          </a:p>
          <a:p>
            <a:pPr algn="r" eaLnBrk="1" hangingPunct="1"/>
            <a:r>
              <a:rPr lang="fa-IR" dirty="0" smtClean="0"/>
              <a:t>هیچ دو عدد اول متوالی بجز 2و3 وجود ندارد.</a:t>
            </a:r>
          </a:p>
          <a:p>
            <a:pPr algn="r" eaLnBrk="1" hangingPunct="1"/>
            <a:endParaRPr lang="fa-IR" dirty="0" smtClean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9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9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9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9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79" name="Text Box 51"/>
          <p:cNvSpPr txBox="1">
            <a:spLocks noChangeArrowheads="1"/>
          </p:cNvSpPr>
          <p:nvPr/>
        </p:nvSpPr>
        <p:spPr bwMode="auto">
          <a:xfrm>
            <a:off x="2339975" y="692150"/>
            <a:ext cx="6119813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dirty="0"/>
              <a:t>الگوريتم غربال:روشي براي تعيين اعداد اول از 1 تا </a:t>
            </a:r>
            <a:r>
              <a:rPr lang="en-US" dirty="0"/>
              <a:t>n</a:t>
            </a:r>
          </a:p>
        </p:txBody>
      </p:sp>
      <p:sp>
        <p:nvSpPr>
          <p:cNvPr id="150581" name="Text Box 53"/>
          <p:cNvSpPr txBox="1">
            <a:spLocks noChangeArrowheads="1"/>
          </p:cNvSpPr>
          <p:nvPr/>
        </p:nvSpPr>
        <p:spPr bwMode="auto">
          <a:xfrm>
            <a:off x="1979613" y="1989138"/>
            <a:ext cx="6696075" cy="21698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342900" indent="-342900" algn="r">
              <a:spcBef>
                <a:spcPct val="50000"/>
              </a:spcBef>
              <a:buFontTx/>
              <a:buAutoNum type="arabicPeriod"/>
            </a:pPr>
            <a:r>
              <a:rPr lang="fa-IR" dirty="0"/>
              <a:t>عدد يك را خط بزنيد.</a:t>
            </a:r>
          </a:p>
          <a:p>
            <a:pPr marL="342900" indent="-342900" algn="r">
              <a:spcBef>
                <a:spcPct val="50000"/>
              </a:spcBef>
              <a:buFontTx/>
              <a:buAutoNum type="arabicPeriod"/>
            </a:pPr>
            <a:r>
              <a:rPr lang="fa-IR" dirty="0"/>
              <a:t>مضربهاي عدد2 را به غير از خود 2 خط بزنيد.</a:t>
            </a:r>
          </a:p>
          <a:p>
            <a:pPr marL="342900" indent="-342900" algn="r">
              <a:spcBef>
                <a:spcPct val="50000"/>
              </a:spcBef>
              <a:buFontTx/>
              <a:buAutoNum type="arabicPeriod"/>
            </a:pPr>
            <a:r>
              <a:rPr lang="fa-IR" dirty="0"/>
              <a:t>مضربهاي عدد 3 را به غير از خود 3 خط بزنيد.</a:t>
            </a:r>
          </a:p>
          <a:p>
            <a:pPr marL="342900" indent="-342900" algn="r">
              <a:spcBef>
                <a:spcPct val="50000"/>
              </a:spcBef>
              <a:buFontTx/>
              <a:buAutoNum type="arabicPeriod"/>
            </a:pPr>
            <a:r>
              <a:rPr lang="fa-IR" dirty="0"/>
              <a:t>مضربهاي عدد خط نزده ي بعدي را كه اول است (در صورتي كه مربع آن در ليست اعداد موجود باشد)،به غير از خود اين عدد خط بزنيد.</a:t>
            </a:r>
            <a:endParaRPr lang="en-US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0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50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50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50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50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50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50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1505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1505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1505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150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150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150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7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3059113" y="333375"/>
            <a:ext cx="5546725" cy="823913"/>
          </a:xfrm>
        </p:spPr>
        <p:txBody>
          <a:bodyPr/>
          <a:lstStyle/>
          <a:p>
            <a:pPr eaLnBrk="1" hangingPunct="1"/>
            <a:r>
              <a:rPr lang="fa-IR" smtClean="0"/>
              <a:t>نمودار الگوريتم غربال</a:t>
            </a:r>
            <a:endParaRPr lang="en-US" smtClean="0"/>
          </a:p>
        </p:txBody>
      </p:sp>
      <p:pic>
        <p:nvPicPr>
          <p:cNvPr id="156676" name="Picture 4" descr="gharb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975" y="1268413"/>
            <a:ext cx="6408738" cy="5383212"/>
          </a:xfrm>
          <a:prstGeom prst="rect">
            <a:avLst/>
          </a:prstGeom>
          <a:noFill/>
          <a:ln w="57150" cmpd="thickThin">
            <a:solidFill>
              <a:srgbClr val="000000"/>
            </a:solidFill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66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6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6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6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08175" y="188913"/>
            <a:ext cx="6843713" cy="463550"/>
          </a:xfrm>
        </p:spPr>
        <p:txBody>
          <a:bodyPr/>
          <a:lstStyle/>
          <a:p>
            <a:pPr algn="r" rtl="1" eaLnBrk="1" hangingPunct="1"/>
            <a:r>
              <a:rPr lang="fa-IR" sz="4000" dirty="0" smtClean="0"/>
              <a:t>مثال:</a:t>
            </a:r>
            <a:endParaRPr lang="en-US" sz="4000" dirty="0" smtClean="0"/>
          </a:p>
        </p:txBody>
      </p:sp>
      <p:sp>
        <p:nvSpPr>
          <p:cNvPr id="157699" name="Rectangle 3"/>
          <p:cNvSpPr>
            <a:spLocks noGrp="1" noChangeArrowheads="1"/>
          </p:cNvSpPr>
          <p:nvPr>
            <p:ph idx="1"/>
          </p:nvPr>
        </p:nvSpPr>
        <p:spPr>
          <a:xfrm>
            <a:off x="1258888" y="1341438"/>
            <a:ext cx="7235825" cy="5688012"/>
          </a:xfrm>
        </p:spPr>
        <p:txBody>
          <a:bodyPr/>
          <a:lstStyle/>
          <a:p>
            <a:pPr marL="609600" indent="-609600" algn="r" rtl="1" eaLnBrk="1" hangingPunct="1">
              <a:buFont typeface="Wingdings" pitchFamily="2" charset="2"/>
              <a:buAutoNum type="arabicPeriod"/>
            </a:pPr>
            <a:r>
              <a:rPr lang="fa-IR" dirty="0" smtClean="0"/>
              <a:t>درستي يا نادرستي گزاره هاي زير را مشخص كنيد:</a:t>
            </a:r>
            <a:endParaRPr lang="en-US" dirty="0" smtClean="0">
              <a:sym typeface="Wingdings 2" pitchFamily="18" charset="2"/>
            </a:endParaRPr>
          </a:p>
          <a:p>
            <a:pPr marL="609600" indent="-609600" algn="r" rtl="1" eaLnBrk="1" hangingPunct="1">
              <a:buFont typeface="Wingdings" pitchFamily="2" charset="2"/>
              <a:buAutoNum type="arabicParenR"/>
            </a:pPr>
            <a:r>
              <a:rPr lang="fa-IR" dirty="0" smtClean="0"/>
              <a:t>عدد 117 عددي اول است.</a:t>
            </a:r>
            <a:endParaRPr lang="en-US" dirty="0" smtClean="0">
              <a:sym typeface="Wingdings 2" pitchFamily="18" charset="2"/>
            </a:endParaRPr>
          </a:p>
          <a:p>
            <a:pPr marL="609600" indent="-609600" algn="r" rtl="1" eaLnBrk="1" hangingPunct="1">
              <a:buFont typeface="Wingdings" pitchFamily="2" charset="2"/>
              <a:buAutoNum type="arabicParenR"/>
            </a:pPr>
            <a:r>
              <a:rPr lang="fa-IR" dirty="0" smtClean="0">
                <a:sym typeface="Wingdings" pitchFamily="2" charset="2"/>
              </a:rPr>
              <a:t>تنها مضرب اول عدد7 ، خود 7 است. </a:t>
            </a:r>
          </a:p>
          <a:p>
            <a:pPr marL="609600" indent="-609600" algn="r" rtl="1" eaLnBrk="1" hangingPunct="1">
              <a:buFont typeface="Wingdings" pitchFamily="2" charset="2"/>
              <a:buAutoNum type="arabicParenR"/>
            </a:pPr>
            <a:r>
              <a:rPr lang="fa-IR" dirty="0" smtClean="0">
                <a:sym typeface="Wingdings" pitchFamily="2" charset="2"/>
              </a:rPr>
              <a:t>تمام اعداد اول ، فرد هستند. </a:t>
            </a:r>
            <a:r>
              <a:rPr lang="en-US" dirty="0" smtClean="0">
                <a:sym typeface="Wingdings" pitchFamily="2" charset="2"/>
              </a:rPr>
              <a:t></a:t>
            </a:r>
            <a:endParaRPr lang="en-US" dirty="0" smtClean="0">
              <a:sym typeface="Wingdings 2" pitchFamily="18" charset="2"/>
            </a:endParaRPr>
          </a:p>
          <a:p>
            <a:pPr marL="609600" indent="-609600" algn="r" rtl="1" eaLnBrk="1" hangingPunct="1">
              <a:buFont typeface="Wingdings" pitchFamily="2" charset="2"/>
              <a:buAutoNum type="arabicParenR"/>
            </a:pPr>
            <a:r>
              <a:rPr lang="fa-IR" dirty="0" smtClean="0">
                <a:sym typeface="Wingdings" pitchFamily="2" charset="2"/>
              </a:rPr>
              <a:t>تمام اعداد فرد، اول هستند. </a:t>
            </a:r>
          </a:p>
          <a:p>
            <a:pPr marL="609600" indent="-609600" algn="r" rtl="1" eaLnBrk="1" hangingPunct="1">
              <a:buFont typeface="Wingdings" pitchFamily="2" charset="2"/>
              <a:buNone/>
            </a:pPr>
            <a:endParaRPr lang="fa-IR" dirty="0" smtClean="0">
              <a:sym typeface="Wingdings" pitchFamily="2" charset="2"/>
            </a:endParaRPr>
          </a:p>
          <a:p>
            <a:pPr marL="609600" indent="-609600" algn="r" rtl="1" eaLnBrk="1" hangingPunct="1">
              <a:buFont typeface="Wingdings" pitchFamily="2" charset="2"/>
              <a:buNone/>
            </a:pPr>
            <a:endParaRPr lang="en-US" dirty="0" smtClean="0">
              <a:sym typeface="Wingdings" pitchFamily="2" charset="2"/>
            </a:endParaRPr>
          </a:p>
        </p:txBody>
      </p:sp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8959269" y="3115747"/>
            <a:ext cx="184731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>
            <a:spAutoFit/>
          </a:bodyPr>
          <a:lstStyle/>
          <a:p>
            <a:pPr algn="r" rtl="1"/>
            <a:endParaRPr lang="fa-IR"/>
          </a:p>
        </p:txBody>
      </p:sp>
      <p:sp>
        <p:nvSpPr>
          <p:cNvPr id="12293" name="Rectangle 6"/>
          <p:cNvSpPr>
            <a:spLocks noChangeArrowheads="1"/>
          </p:cNvSpPr>
          <p:nvPr/>
        </p:nvSpPr>
        <p:spPr bwMode="auto">
          <a:xfrm>
            <a:off x="8959269" y="3372922"/>
            <a:ext cx="184731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>
            <a:spAutoFit/>
          </a:bodyPr>
          <a:lstStyle/>
          <a:p>
            <a:pPr algn="r" rtl="1"/>
            <a:endParaRPr lang="fa-IR"/>
          </a:p>
        </p:txBody>
      </p:sp>
      <p:sp>
        <p:nvSpPr>
          <p:cNvPr id="12294" name="Rectangle 8"/>
          <p:cNvSpPr>
            <a:spLocks noChangeArrowheads="1"/>
          </p:cNvSpPr>
          <p:nvPr/>
        </p:nvSpPr>
        <p:spPr bwMode="auto">
          <a:xfrm>
            <a:off x="8959269" y="3099872"/>
            <a:ext cx="184731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>
            <a:spAutoFit/>
          </a:bodyPr>
          <a:lstStyle/>
          <a:p>
            <a:pPr algn="r" rtl="1"/>
            <a:endParaRPr lang="fa-IR"/>
          </a:p>
        </p:txBody>
      </p:sp>
      <p:sp>
        <p:nvSpPr>
          <p:cNvPr id="12295" name="Rectangle 9"/>
          <p:cNvSpPr>
            <a:spLocks noChangeArrowheads="1"/>
          </p:cNvSpPr>
          <p:nvPr/>
        </p:nvSpPr>
        <p:spPr bwMode="auto">
          <a:xfrm>
            <a:off x="8959269" y="3372922"/>
            <a:ext cx="184731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>
            <a:spAutoFit/>
          </a:bodyPr>
          <a:lstStyle/>
          <a:p>
            <a:pPr algn="r" rtl="1"/>
            <a:endParaRPr lang="fa-IR"/>
          </a:p>
        </p:txBody>
      </p:sp>
      <p:sp>
        <p:nvSpPr>
          <p:cNvPr id="157707" name="Text Box 11"/>
          <p:cNvSpPr txBox="1">
            <a:spLocks noChangeArrowheads="1"/>
          </p:cNvSpPr>
          <p:nvPr/>
        </p:nvSpPr>
        <p:spPr bwMode="auto">
          <a:xfrm>
            <a:off x="2051050" y="3068638"/>
            <a:ext cx="719138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kumimoji="0" lang="en-US">
                <a:sym typeface="Webdings" pitchFamily="18" charset="2"/>
              </a:rPr>
              <a:t> </a:t>
            </a:r>
            <a:r>
              <a:rPr kumimoji="0" lang="en-US">
                <a:sym typeface="Wingdings 2" pitchFamily="18" charset="2"/>
              </a:rPr>
              <a:t></a:t>
            </a:r>
          </a:p>
        </p:txBody>
      </p:sp>
      <p:sp>
        <p:nvSpPr>
          <p:cNvPr id="157708" name="Text Box 12"/>
          <p:cNvSpPr txBox="1">
            <a:spLocks noChangeArrowheads="1"/>
          </p:cNvSpPr>
          <p:nvPr/>
        </p:nvSpPr>
        <p:spPr bwMode="auto">
          <a:xfrm>
            <a:off x="3500438" y="2500313"/>
            <a:ext cx="863600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en-US">
                <a:sym typeface="Wingdings 2" pitchFamily="18" charset="2"/>
              </a:rPr>
              <a:t></a:t>
            </a:r>
          </a:p>
        </p:txBody>
      </p:sp>
      <p:sp>
        <p:nvSpPr>
          <p:cNvPr id="157709" name="Text Box 13"/>
          <p:cNvSpPr txBox="1">
            <a:spLocks noChangeArrowheads="1"/>
          </p:cNvSpPr>
          <p:nvPr/>
        </p:nvSpPr>
        <p:spPr bwMode="auto">
          <a:xfrm>
            <a:off x="3348038" y="4292600"/>
            <a:ext cx="863600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en-US">
                <a:sym typeface="Wingdings 2" pitchFamily="18" charset="2"/>
              </a:rPr>
              <a:t></a:t>
            </a: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3355975" y="3868738"/>
            <a:ext cx="863600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en-US">
                <a:sym typeface="Wingdings 2" pitchFamily="18" charset="2"/>
              </a:rPr>
              <a:t></a:t>
            </a:r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7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70" decel="100000"/>
                                        <p:tgtEl>
                                          <p:spTgt spid="157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770" decel="100000"/>
                                        <p:tgtEl>
                                          <p:spTgt spid="157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7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0" dur="770" fill="hold"/>
                                        <p:tgtEl>
                                          <p:spTgt spid="157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7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770" fill="hold"/>
                                        <p:tgtEl>
                                          <p:spTgt spid="157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7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7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7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7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7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7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7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7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7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7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7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7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7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7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7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7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7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7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7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7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7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7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7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841375" y="1628775"/>
            <a:ext cx="8302625" cy="4114800"/>
          </a:xfrm>
        </p:spPr>
        <p:txBody>
          <a:bodyPr/>
          <a:lstStyle/>
          <a:p>
            <a:pPr algn="r" rtl="1" eaLnBrk="1" hangingPunct="1">
              <a:buFont typeface="Wingdings" pitchFamily="2" charset="2"/>
              <a:buNone/>
            </a:pPr>
            <a:r>
              <a:rPr lang="fa-IR" sz="3600" dirty="0" smtClean="0">
                <a:sym typeface="Wingdings" pitchFamily="2" charset="2"/>
              </a:rPr>
              <a:t>2.در مجموعه ي زير ، اعداد اول را مشخص كنيد.</a:t>
            </a:r>
          </a:p>
          <a:p>
            <a:pPr algn="r" rtl="1" eaLnBrk="1" hangingPunct="1">
              <a:buFont typeface="Wingdings" pitchFamily="2" charset="2"/>
              <a:buNone/>
            </a:pPr>
            <a:endParaRPr lang="en-GB" sz="3600" dirty="0" smtClean="0">
              <a:sym typeface="Wingdings" pitchFamily="2" charset="2"/>
            </a:endParaRPr>
          </a:p>
          <a:p>
            <a:pPr algn="r" rtl="1" eaLnBrk="1" hangingPunct="1">
              <a:buFont typeface="Wingdings" pitchFamily="2" charset="2"/>
              <a:buNone/>
            </a:pPr>
            <a:endParaRPr lang="en-GB" sz="2800" dirty="0" smtClean="0">
              <a:sym typeface="Wingdings" pitchFamily="2" charset="2"/>
            </a:endParaRPr>
          </a:p>
          <a:p>
            <a:pPr algn="r" rtl="1" eaLnBrk="1" hangingPunct="1">
              <a:buFont typeface="Wingdings" pitchFamily="2" charset="2"/>
              <a:buNone/>
            </a:pPr>
            <a:endParaRPr lang="fa-IR" sz="2800" dirty="0" smtClean="0">
              <a:sym typeface="Wingdings" pitchFamily="2" charset="2"/>
            </a:endParaRPr>
          </a:p>
          <a:p>
            <a:pPr algn="r" rtl="1" eaLnBrk="1" hangingPunct="1">
              <a:buFont typeface="Wingdings" pitchFamily="2" charset="2"/>
              <a:buNone/>
            </a:pPr>
            <a:endParaRPr lang="en-US" sz="2800" dirty="0" smtClean="0"/>
          </a:p>
        </p:txBody>
      </p:sp>
      <p:graphicFrame>
        <p:nvGraphicFramePr>
          <p:cNvPr id="174087" name="Object 7"/>
          <p:cNvGraphicFramePr>
            <a:graphicFrameLocks noGrp="1" noChangeAspect="1"/>
          </p:cNvGraphicFramePr>
          <p:nvPr>
            <p:ph sz="half" idx="2"/>
          </p:nvPr>
        </p:nvGraphicFramePr>
        <p:xfrm>
          <a:off x="2411413" y="3068638"/>
          <a:ext cx="5327650" cy="903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Equation" r:id="rId3" imgW="1497950" imgH="253890" progId="">
                  <p:embed/>
                </p:oleObj>
              </mc:Choice>
              <mc:Fallback>
                <p:oleObj name="Equation" r:id="rId3" imgW="1497950" imgH="253890" progId="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1413" y="3068638"/>
                        <a:ext cx="5327650" cy="9032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097" name="Line 17"/>
          <p:cNvSpPr>
            <a:spLocks noChangeShapeType="1"/>
          </p:cNvSpPr>
          <p:nvPr/>
        </p:nvSpPr>
        <p:spPr bwMode="auto">
          <a:xfrm>
            <a:off x="6948488" y="3789363"/>
            <a:ext cx="431800" cy="0"/>
          </a:xfrm>
          <a:prstGeom prst="line">
            <a:avLst/>
          </a:prstGeom>
          <a:noFill/>
          <a:ln w="38100" cap="sq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algn="r" rtl="1"/>
            <a:endParaRPr lang="fa-IR"/>
          </a:p>
        </p:txBody>
      </p:sp>
      <p:sp>
        <p:nvSpPr>
          <p:cNvPr id="174098" name="Line 18"/>
          <p:cNvSpPr>
            <a:spLocks noChangeShapeType="1"/>
          </p:cNvSpPr>
          <p:nvPr/>
        </p:nvSpPr>
        <p:spPr bwMode="auto">
          <a:xfrm>
            <a:off x="4067175" y="3789363"/>
            <a:ext cx="431800" cy="0"/>
          </a:xfrm>
          <a:prstGeom prst="line">
            <a:avLst/>
          </a:prstGeom>
          <a:noFill/>
          <a:ln w="38100" cap="sq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algn="r" rtl="1"/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7408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7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7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7" grpId="0" animBg="1"/>
      <p:bldP spid="17409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3" name="Rectangle 3"/>
          <p:cNvSpPr>
            <a:spLocks noGrp="1" noChangeArrowheads="1"/>
          </p:cNvSpPr>
          <p:nvPr>
            <p:ph idx="1"/>
          </p:nvPr>
        </p:nvSpPr>
        <p:spPr>
          <a:xfrm>
            <a:off x="1692275" y="1341438"/>
            <a:ext cx="7053263" cy="3168650"/>
          </a:xfrm>
        </p:spPr>
        <p:txBody>
          <a:bodyPr>
            <a:normAutofit fontScale="85000" lnSpcReduction="10000"/>
          </a:bodyPr>
          <a:lstStyle/>
          <a:p>
            <a:pPr algn="r" rtl="1" eaLnBrk="1" hangingPunct="1">
              <a:buFont typeface="Wingdings" pitchFamily="2" charset="2"/>
              <a:buNone/>
            </a:pPr>
            <a:r>
              <a:rPr lang="fa-IR" sz="3300" dirty="0" smtClean="0"/>
              <a:t>4.اگر جدول غربال را براي تشخيص اعداد اول بين 1 تا 100 بكار ببريم،آيا:</a:t>
            </a:r>
          </a:p>
          <a:p>
            <a:pPr algn="l" rtl="1" eaLnBrk="1" hangingPunct="1">
              <a:buFont typeface="Wingdings" pitchFamily="2" charset="2"/>
              <a:buNone/>
            </a:pPr>
            <a:r>
              <a:rPr lang="fa-IR" sz="3300" dirty="0" smtClean="0"/>
              <a:t>الف)عدد87 خط مي خورد؟  بلي </a:t>
            </a:r>
            <a:r>
              <a:rPr lang="en-US" sz="3300" dirty="0" smtClean="0">
                <a:sym typeface="Wingdings" pitchFamily="2" charset="2"/>
              </a:rPr>
              <a:t></a:t>
            </a:r>
            <a:r>
              <a:rPr lang="fa-IR" sz="3300" dirty="0" smtClean="0">
                <a:sym typeface="Wingdings" pitchFamily="2" charset="2"/>
              </a:rPr>
              <a:t>    خير </a:t>
            </a:r>
            <a:r>
              <a:rPr lang="en-US" sz="3300" dirty="0" smtClean="0">
                <a:sym typeface="Wingdings" pitchFamily="2" charset="2"/>
              </a:rPr>
              <a:t></a:t>
            </a:r>
            <a:endParaRPr lang="fa-IR" sz="3300" dirty="0" smtClean="0">
              <a:sym typeface="Wingdings" pitchFamily="2" charset="2"/>
            </a:endParaRPr>
          </a:p>
          <a:p>
            <a:pPr algn="r" rtl="1" eaLnBrk="1" hangingPunct="1">
              <a:buFont typeface="Wingdings" pitchFamily="2" charset="2"/>
              <a:buNone/>
            </a:pPr>
            <a:r>
              <a:rPr lang="fa-IR" sz="3300" dirty="0" smtClean="0">
                <a:sym typeface="Wingdings" pitchFamily="2" charset="2"/>
              </a:rPr>
              <a:t>ب)  تمام اعدادي كه خط مي خورند،مركب هستند؟</a:t>
            </a:r>
          </a:p>
          <a:p>
            <a:pPr algn="l" rtl="1" eaLnBrk="1" hangingPunct="1">
              <a:buFont typeface="Wingdings" pitchFamily="2" charset="2"/>
              <a:buNone/>
            </a:pPr>
            <a:r>
              <a:rPr lang="fa-IR" sz="3300" dirty="0" smtClean="0">
                <a:sym typeface="Wingdings" pitchFamily="2" charset="2"/>
              </a:rPr>
              <a:t>                                  </a:t>
            </a:r>
            <a:r>
              <a:rPr lang="fa-IR" sz="3300" dirty="0" smtClean="0"/>
              <a:t>بلي </a:t>
            </a:r>
            <a:r>
              <a:rPr lang="en-US" sz="3300" dirty="0" smtClean="0">
                <a:sym typeface="Wingdings" pitchFamily="2" charset="2"/>
              </a:rPr>
              <a:t></a:t>
            </a:r>
            <a:r>
              <a:rPr lang="fa-IR" sz="3300" dirty="0" smtClean="0">
                <a:sym typeface="Wingdings" pitchFamily="2" charset="2"/>
              </a:rPr>
              <a:t>    خير </a:t>
            </a:r>
            <a:r>
              <a:rPr lang="en-US" sz="3300" dirty="0" smtClean="0">
                <a:sym typeface="Wingdings" pitchFamily="2" charset="2"/>
              </a:rPr>
              <a:t></a:t>
            </a:r>
            <a:endParaRPr lang="fa-IR" sz="3300" dirty="0" smtClean="0">
              <a:sym typeface="Wingdings" pitchFamily="2" charset="2"/>
            </a:endParaRPr>
          </a:p>
        </p:txBody>
      </p:sp>
      <p:sp>
        <p:nvSpPr>
          <p:cNvPr id="158728" name="Text Box 8"/>
          <p:cNvSpPr txBox="1">
            <a:spLocks noChangeArrowheads="1"/>
          </p:cNvSpPr>
          <p:nvPr/>
        </p:nvSpPr>
        <p:spPr bwMode="auto">
          <a:xfrm>
            <a:off x="1979613" y="3716338"/>
            <a:ext cx="720725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en-US">
                <a:sym typeface="Wingdings 2" pitchFamily="18" charset="2"/>
              </a:rPr>
              <a:t></a:t>
            </a:r>
          </a:p>
        </p:txBody>
      </p:sp>
      <p:sp>
        <p:nvSpPr>
          <p:cNvPr id="158729" name="Text Box 9"/>
          <p:cNvSpPr txBox="1">
            <a:spLocks noChangeArrowheads="1"/>
          </p:cNvSpPr>
          <p:nvPr/>
        </p:nvSpPr>
        <p:spPr bwMode="auto">
          <a:xfrm>
            <a:off x="3636963" y="2540000"/>
            <a:ext cx="503237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l" rtl="1">
              <a:spcBef>
                <a:spcPct val="50000"/>
              </a:spcBef>
            </a:pPr>
            <a:r>
              <a:rPr lang="en-US">
                <a:sym typeface="Wingdings 2" pitchFamily="18" charset="2"/>
              </a:rPr>
              <a:t>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158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158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5" name="Rectangle 3"/>
          <p:cNvSpPr>
            <a:spLocks noGrp="1" noChangeArrowheads="1"/>
          </p:cNvSpPr>
          <p:nvPr>
            <p:ph idx="1"/>
          </p:nvPr>
        </p:nvSpPr>
        <p:spPr>
          <a:xfrm>
            <a:off x="755650" y="1916113"/>
            <a:ext cx="7772400" cy="2665412"/>
          </a:xfrm>
        </p:spPr>
        <p:txBody>
          <a:bodyPr/>
          <a:lstStyle/>
          <a:p>
            <a:pPr algn="r" rtl="1" eaLnBrk="1" hangingPunct="1">
              <a:buFont typeface="Wingdings" pitchFamily="2" charset="2"/>
              <a:buNone/>
            </a:pPr>
            <a:r>
              <a:rPr lang="fa-IR" sz="3600" dirty="0" smtClean="0">
                <a:sym typeface="Wingdings" pitchFamily="2" charset="2"/>
              </a:rPr>
              <a:t>5. كدام عدد،يك عدد مركب است؟</a:t>
            </a:r>
          </a:p>
          <a:p>
            <a:pPr algn="r" rtl="1" eaLnBrk="1" hangingPunct="1">
              <a:buFont typeface="Wingdings" pitchFamily="2" charset="2"/>
              <a:buNone/>
            </a:pPr>
            <a:r>
              <a:rPr lang="fa-IR" sz="3600" dirty="0" smtClean="0">
                <a:sym typeface="Wingdings" pitchFamily="2" charset="2"/>
              </a:rPr>
              <a:t>1)127 </a:t>
            </a:r>
            <a:r>
              <a:rPr lang="en-US" sz="3600" dirty="0" smtClean="0">
                <a:sym typeface="Wingdings" pitchFamily="2" charset="2"/>
              </a:rPr>
              <a:t></a:t>
            </a:r>
            <a:r>
              <a:rPr lang="fa-IR" sz="3600" dirty="0" smtClean="0">
                <a:sym typeface="Wingdings" pitchFamily="2" charset="2"/>
              </a:rPr>
              <a:t>   2)119</a:t>
            </a:r>
            <a:r>
              <a:rPr lang="en-US" sz="3600" dirty="0" smtClean="0">
                <a:sym typeface="Wingdings" pitchFamily="2" charset="2"/>
              </a:rPr>
              <a:t></a:t>
            </a:r>
            <a:r>
              <a:rPr lang="fa-IR" sz="3600" dirty="0" smtClean="0">
                <a:sym typeface="Wingdings" pitchFamily="2" charset="2"/>
              </a:rPr>
              <a:t>   3)97 </a:t>
            </a:r>
            <a:r>
              <a:rPr lang="en-US" sz="3600" dirty="0" smtClean="0">
                <a:sym typeface="Wingdings" pitchFamily="2" charset="2"/>
              </a:rPr>
              <a:t></a:t>
            </a:r>
            <a:r>
              <a:rPr lang="fa-IR" sz="3600" dirty="0" smtClean="0">
                <a:sym typeface="Wingdings" pitchFamily="2" charset="2"/>
              </a:rPr>
              <a:t>   4)89 </a:t>
            </a:r>
            <a:r>
              <a:rPr lang="en-US" sz="3600" dirty="0" smtClean="0">
                <a:sym typeface="Wingdings" pitchFamily="2" charset="2"/>
              </a:rPr>
              <a:t></a:t>
            </a:r>
            <a:endParaRPr lang="fa-IR" sz="3600" dirty="0" smtClean="0">
              <a:sym typeface="Wingdings" pitchFamily="2" charset="2"/>
            </a:endParaRPr>
          </a:p>
          <a:p>
            <a:pPr algn="r" rtl="1" eaLnBrk="1" hangingPunct="1">
              <a:buFont typeface="Wingdings" pitchFamily="2" charset="2"/>
              <a:buNone/>
            </a:pPr>
            <a:endParaRPr lang="en-US" sz="3600" dirty="0" smtClean="0"/>
          </a:p>
        </p:txBody>
      </p:sp>
      <p:sp>
        <p:nvSpPr>
          <p:cNvPr id="177156" name="Text Box 4"/>
          <p:cNvSpPr txBox="1">
            <a:spLocks noChangeArrowheads="1"/>
          </p:cNvSpPr>
          <p:nvPr/>
        </p:nvSpPr>
        <p:spPr bwMode="auto">
          <a:xfrm>
            <a:off x="4427538" y="2684463"/>
            <a:ext cx="792162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ym typeface="Wingdings 2" pitchFamily="18" charset="2"/>
              </a:rPr>
              <a:t>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7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7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7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7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7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7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7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7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7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7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7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7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7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7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7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7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7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eaLnBrk="1" hangingPunct="1">
              <a:buFont typeface="Wingdings" pitchFamily="2" charset="2"/>
              <a:buNone/>
            </a:pPr>
            <a:r>
              <a:rPr lang="fa-IR" sz="3600" dirty="0" smtClean="0">
                <a:sym typeface="Wingdings" pitchFamily="2" charset="2"/>
              </a:rPr>
              <a:t>6.از بين اعداد طبيعي 1 تا 40 چند عدد، مربع كامل يك عدد اول است؟</a:t>
            </a:r>
          </a:p>
          <a:p>
            <a:pPr algn="r" eaLnBrk="1" hangingPunct="1">
              <a:buFont typeface="Wingdings" pitchFamily="2" charset="2"/>
              <a:buNone/>
            </a:pPr>
            <a:r>
              <a:rPr lang="fa-IR" sz="3600" dirty="0" smtClean="0">
                <a:sym typeface="Wingdings" pitchFamily="2" charset="2"/>
              </a:rPr>
              <a:t>1)2</a:t>
            </a:r>
            <a:r>
              <a:rPr lang="en-US" sz="3600" dirty="0" smtClean="0">
                <a:sym typeface="Wingdings" pitchFamily="2" charset="2"/>
              </a:rPr>
              <a:t></a:t>
            </a:r>
            <a:r>
              <a:rPr lang="fa-IR" sz="3600" dirty="0" smtClean="0">
                <a:sym typeface="Wingdings" pitchFamily="2" charset="2"/>
              </a:rPr>
              <a:t>   2)3</a:t>
            </a:r>
            <a:r>
              <a:rPr lang="en-US" sz="3600" dirty="0" smtClean="0">
                <a:sym typeface="Wingdings" pitchFamily="2" charset="2"/>
              </a:rPr>
              <a:t></a:t>
            </a:r>
            <a:r>
              <a:rPr lang="fa-IR" sz="3600" dirty="0" smtClean="0">
                <a:sym typeface="Wingdings" pitchFamily="2" charset="2"/>
              </a:rPr>
              <a:t>   3)4 </a:t>
            </a:r>
            <a:r>
              <a:rPr lang="en-US" sz="3600" dirty="0" smtClean="0">
                <a:sym typeface="Wingdings" pitchFamily="2" charset="2"/>
              </a:rPr>
              <a:t></a:t>
            </a:r>
            <a:r>
              <a:rPr lang="fa-IR" sz="3600" dirty="0" smtClean="0">
                <a:sym typeface="Wingdings" pitchFamily="2" charset="2"/>
              </a:rPr>
              <a:t>   4)5</a:t>
            </a:r>
            <a:r>
              <a:rPr lang="en-US" sz="3600" dirty="0" smtClean="0">
                <a:sym typeface="Wingdings" pitchFamily="2" charset="2"/>
              </a:rPr>
              <a:t></a:t>
            </a:r>
            <a:endParaRPr lang="fa-IR" sz="3600" dirty="0" smtClean="0">
              <a:sym typeface="Wingdings" pitchFamily="2" charset="2"/>
            </a:endParaRPr>
          </a:p>
          <a:p>
            <a:pPr algn="r" eaLnBrk="1" hangingPunct="1">
              <a:buFont typeface="Wingdings" pitchFamily="2" charset="2"/>
              <a:buNone/>
            </a:pPr>
            <a:endParaRPr lang="en-US" sz="3600" dirty="0" smtClean="0"/>
          </a:p>
        </p:txBody>
      </p:sp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5508625" y="3213100"/>
            <a:ext cx="720725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ym typeface="Wingdings 2" pitchFamily="18" charset="2"/>
              </a:rPr>
              <a:t>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eaLnBrk="1" hangingPunct="1">
              <a:buFont typeface="Wingdings" pitchFamily="2" charset="2"/>
              <a:buNone/>
            </a:pPr>
            <a:r>
              <a:rPr lang="fa-IR" sz="3600" dirty="0" smtClean="0">
                <a:sym typeface="Wingdings" pitchFamily="2" charset="2"/>
              </a:rPr>
              <a:t>7.چند عدد مضرب 3 بين دو عدد طبيعي 25و50 واقع است؟</a:t>
            </a:r>
          </a:p>
          <a:p>
            <a:pPr algn="r" eaLnBrk="1" hangingPunct="1">
              <a:buFont typeface="Wingdings" pitchFamily="2" charset="2"/>
              <a:buNone/>
            </a:pPr>
            <a:r>
              <a:rPr lang="fa-IR" sz="3600" dirty="0" smtClean="0">
                <a:sym typeface="Wingdings" pitchFamily="2" charset="2"/>
              </a:rPr>
              <a:t>1)6 </a:t>
            </a:r>
            <a:r>
              <a:rPr lang="en-US" sz="3600" dirty="0" smtClean="0">
                <a:sym typeface="Wingdings" pitchFamily="2" charset="2"/>
              </a:rPr>
              <a:t></a:t>
            </a:r>
            <a:r>
              <a:rPr lang="fa-IR" sz="3600" dirty="0" smtClean="0">
                <a:sym typeface="Wingdings" pitchFamily="2" charset="2"/>
              </a:rPr>
              <a:t>   2)7 </a:t>
            </a:r>
            <a:r>
              <a:rPr lang="en-US" sz="3600" dirty="0" smtClean="0">
                <a:sym typeface="Wingdings" pitchFamily="2" charset="2"/>
              </a:rPr>
              <a:t></a:t>
            </a:r>
            <a:r>
              <a:rPr lang="fa-IR" sz="3600" dirty="0" smtClean="0">
                <a:sym typeface="Wingdings" pitchFamily="2" charset="2"/>
              </a:rPr>
              <a:t>   3)8 </a:t>
            </a:r>
            <a:r>
              <a:rPr lang="en-US" sz="3600" dirty="0" smtClean="0">
                <a:sym typeface="Wingdings" pitchFamily="2" charset="2"/>
              </a:rPr>
              <a:t></a:t>
            </a:r>
            <a:r>
              <a:rPr lang="fa-IR" sz="3600" dirty="0" smtClean="0">
                <a:sym typeface="Wingdings" pitchFamily="2" charset="2"/>
              </a:rPr>
              <a:t>   4)9 </a:t>
            </a:r>
            <a:r>
              <a:rPr lang="en-US" sz="3600" dirty="0" smtClean="0">
                <a:sym typeface="Wingdings" pitchFamily="2" charset="2"/>
              </a:rPr>
              <a:t></a:t>
            </a:r>
          </a:p>
          <a:p>
            <a:pPr algn="r" eaLnBrk="1" hangingPunct="1">
              <a:buFont typeface="Wingdings" pitchFamily="2" charset="2"/>
              <a:buNone/>
            </a:pPr>
            <a:endParaRPr lang="en-US" sz="3600" dirty="0" smtClean="0"/>
          </a:p>
        </p:txBody>
      </p:sp>
      <p:sp>
        <p:nvSpPr>
          <p:cNvPr id="179204" name="Text Box 4"/>
          <p:cNvSpPr txBox="1">
            <a:spLocks noChangeArrowheads="1"/>
          </p:cNvSpPr>
          <p:nvPr/>
        </p:nvSpPr>
        <p:spPr bwMode="auto">
          <a:xfrm>
            <a:off x="3635375" y="3213100"/>
            <a:ext cx="792163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ym typeface="Wingdings 2" pitchFamily="18" charset="2"/>
              </a:rPr>
              <a:t>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9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9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9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9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179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179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9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179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9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179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9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5</TotalTime>
  <Words>393</Words>
  <Application>Microsoft Office PowerPoint</Application>
  <PresentationFormat>On-screen Show (4:3)</PresentationFormat>
  <Paragraphs>79</Paragraphs>
  <Slides>14</Slides>
  <Notes>10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Metro</vt:lpstr>
      <vt:lpstr>Equation</vt:lpstr>
      <vt:lpstr>به نام خدا</vt:lpstr>
      <vt:lpstr>اعداد طبیعی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نمودار الگوريتم غربال</vt:lpstr>
      <vt:lpstr>مثال: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</dc:title>
  <dc:creator> </dc:creator>
  <cp:lastModifiedBy>Windows User</cp:lastModifiedBy>
  <cp:revision>3</cp:revision>
  <dcterms:created xsi:type="dcterms:W3CDTF">2012-02-28T14:13:23Z</dcterms:created>
  <dcterms:modified xsi:type="dcterms:W3CDTF">2018-06-18T06:45:36Z</dcterms:modified>
</cp:coreProperties>
</file>