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99" r:id="rId3"/>
    <p:sldId id="300" r:id="rId4"/>
    <p:sldId id="301" r:id="rId5"/>
    <p:sldId id="29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075" autoAdjust="0"/>
  </p:normalViewPr>
  <p:slideViewPr>
    <p:cSldViewPr snapToGrid="0">
      <p:cViewPr>
        <p:scale>
          <a:sx n="80" d="100"/>
          <a:sy n="80" d="100"/>
        </p:scale>
        <p:origin x="-150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C7C531-026D-45BF-AB8B-77CF5E6C2F80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F2243D-5C12-4A36-95E3-41AFF35CF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13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66580" y="1060780"/>
            <a:ext cx="9946278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ششم ابتدائی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مقایسه زاویه ها</a:t>
            </a:r>
            <a:endParaRPr lang="en-US" sz="60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4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7840" y="2301240"/>
            <a:ext cx="9951720" cy="1331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برای اندازه گیری زاویه ها از ابزاری به نام نقاله استفاده می شود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برای مقایسه دو زاویه می توان از کاغذ پوستی استفاده کرد .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914400" y="4709160"/>
            <a:ext cx="1950720" cy="1432560"/>
          </a:xfrm>
          <a:custGeom>
            <a:avLst/>
            <a:gdLst>
              <a:gd name="connsiteX0" fmla="*/ 1386840 w 1950720"/>
              <a:gd name="connsiteY0" fmla="*/ 0 h 1432560"/>
              <a:gd name="connsiteX1" fmla="*/ 0 w 1950720"/>
              <a:gd name="connsiteY1" fmla="*/ 1432560 h 1432560"/>
              <a:gd name="connsiteX2" fmla="*/ 1950720 w 1950720"/>
              <a:gd name="connsiteY2" fmla="*/ 1417320 h 1432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432560">
                <a:moveTo>
                  <a:pt x="1386840" y="0"/>
                </a:moveTo>
                <a:lnTo>
                  <a:pt x="0" y="1432560"/>
                </a:lnTo>
                <a:lnTo>
                  <a:pt x="1950720" y="1417320"/>
                </a:lnTo>
              </a:path>
            </a:pathLst>
          </a:cu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reeform 3"/>
          <p:cNvSpPr/>
          <p:nvPr/>
        </p:nvSpPr>
        <p:spPr>
          <a:xfrm>
            <a:off x="3855720" y="4541520"/>
            <a:ext cx="3230880" cy="1569720"/>
          </a:xfrm>
          <a:custGeom>
            <a:avLst/>
            <a:gdLst>
              <a:gd name="connsiteX0" fmla="*/ 0 w 3230880"/>
              <a:gd name="connsiteY0" fmla="*/ 0 h 1569720"/>
              <a:gd name="connsiteX1" fmla="*/ 1493520 w 3230880"/>
              <a:gd name="connsiteY1" fmla="*/ 1569720 h 1569720"/>
              <a:gd name="connsiteX2" fmla="*/ 3230880 w 3230880"/>
              <a:gd name="connsiteY2" fmla="*/ 1539240 h 1569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0880" h="1569720">
                <a:moveTo>
                  <a:pt x="0" y="0"/>
                </a:moveTo>
                <a:lnTo>
                  <a:pt x="1493520" y="1569720"/>
                </a:lnTo>
                <a:lnTo>
                  <a:pt x="3230880" y="1539240"/>
                </a:lnTo>
              </a:path>
            </a:pathLst>
          </a:cu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c 4"/>
          <p:cNvSpPr/>
          <p:nvPr/>
        </p:nvSpPr>
        <p:spPr>
          <a:xfrm rot="506863">
            <a:off x="980040" y="5646420"/>
            <a:ext cx="487680" cy="92964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c 5"/>
          <p:cNvSpPr/>
          <p:nvPr/>
        </p:nvSpPr>
        <p:spPr>
          <a:xfrm rot="19538567">
            <a:off x="5120638" y="5743993"/>
            <a:ext cx="487680" cy="92964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384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4840" y="2255520"/>
            <a:ext cx="1112520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حالا ضلع های زاویه را امتداد دهید و دوباره با کاغذ پوستی اندازه بگیرید .آیا اندازه زاویه تغییری کرده است ؟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مثال ) در زمان های زیر زاویه بین عقربه ساعت شمار و دقیقه شمار چند درجه است ؟</a:t>
            </a:r>
          </a:p>
          <a:p>
            <a:pPr algn="r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ساعت 12				ساعت 6				ساعت 9				</a:t>
            </a:r>
          </a:p>
          <a:p>
            <a:pPr algn="r" rtl="1">
              <a:lnSpc>
                <a:spcPct val="150000"/>
              </a:lnSpc>
            </a:pP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78836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4840" y="2255520"/>
            <a:ext cx="11125200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مثال ) بدون استفاده از نقاله بگویید مجموع زاویه های هر شکل چند درجه است 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75360" y="3764280"/>
            <a:ext cx="2590800" cy="1371600"/>
          </a:xfrm>
          <a:custGeom>
            <a:avLst/>
            <a:gdLst>
              <a:gd name="connsiteX0" fmla="*/ 0 w 2590800"/>
              <a:gd name="connsiteY0" fmla="*/ 0 h 1356360"/>
              <a:gd name="connsiteX1" fmla="*/ 2590800 w 2590800"/>
              <a:gd name="connsiteY1" fmla="*/ 0 h 1356360"/>
              <a:gd name="connsiteX2" fmla="*/ 2590800 w 2590800"/>
              <a:gd name="connsiteY2" fmla="*/ 1356360 h 1356360"/>
              <a:gd name="connsiteX3" fmla="*/ 0 w 2590800"/>
              <a:gd name="connsiteY3" fmla="*/ 1356360 h 1356360"/>
              <a:gd name="connsiteX4" fmla="*/ 0 w 2590800"/>
              <a:gd name="connsiteY4" fmla="*/ 0 h 1356360"/>
              <a:gd name="connsiteX0" fmla="*/ 0 w 2590800"/>
              <a:gd name="connsiteY0" fmla="*/ 15240 h 1371600"/>
              <a:gd name="connsiteX1" fmla="*/ 1569720 w 2590800"/>
              <a:gd name="connsiteY1" fmla="*/ 0 h 1371600"/>
              <a:gd name="connsiteX2" fmla="*/ 2590800 w 2590800"/>
              <a:gd name="connsiteY2" fmla="*/ 1371600 h 1371600"/>
              <a:gd name="connsiteX3" fmla="*/ 0 w 2590800"/>
              <a:gd name="connsiteY3" fmla="*/ 1371600 h 1371600"/>
              <a:gd name="connsiteX4" fmla="*/ 0 w 2590800"/>
              <a:gd name="connsiteY4" fmla="*/ 1524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0800" h="1371600">
                <a:moveTo>
                  <a:pt x="0" y="15240"/>
                </a:moveTo>
                <a:lnTo>
                  <a:pt x="1569720" y="0"/>
                </a:lnTo>
                <a:lnTo>
                  <a:pt x="2590800" y="1371600"/>
                </a:lnTo>
                <a:lnTo>
                  <a:pt x="0" y="1371600"/>
                </a:lnTo>
                <a:lnTo>
                  <a:pt x="0" y="1524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gular Pentagon 3"/>
          <p:cNvSpPr/>
          <p:nvPr/>
        </p:nvSpPr>
        <p:spPr>
          <a:xfrm>
            <a:off x="5090160" y="3642360"/>
            <a:ext cx="1905000" cy="1615440"/>
          </a:xfrm>
          <a:prstGeom prst="pentago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Hexagon 4"/>
          <p:cNvSpPr/>
          <p:nvPr/>
        </p:nvSpPr>
        <p:spPr>
          <a:xfrm>
            <a:off x="9265920" y="3642360"/>
            <a:ext cx="1737360" cy="1615440"/>
          </a:xfrm>
          <a:prstGeom prst="hexago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125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08910" y="729295"/>
            <a:ext cx="8591535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13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پایان</a:t>
            </a:r>
            <a:endParaRPr lang="en-US" sz="13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6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8918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91</Words>
  <Application>Microsoft Office PowerPoint</Application>
  <PresentationFormat>Custom</PresentationFormat>
  <Paragraphs>10</Paragraphs>
  <Slides>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109</cp:revision>
  <dcterms:created xsi:type="dcterms:W3CDTF">2015-07-06T05:06:21Z</dcterms:created>
  <dcterms:modified xsi:type="dcterms:W3CDTF">2020-01-07T13:02:51Z</dcterms:modified>
</cp:coreProperties>
</file>