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73" r:id="rId11"/>
    <p:sldId id="272" r:id="rId12"/>
    <p:sldId id="274" r:id="rId13"/>
    <p:sldId id="275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73" autoAdjust="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F31EBF-AECC-447A-84F7-BB401CB97375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C0A0A8-A6F9-4F21-9044-A0A18D56650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دنیا را چه دیدی  که این گونه  ز ارگشتی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0A0A8-A6F9-4F21-9044-A0A18D566507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24CC0B-9AFD-46C1-BC25-73FFE96813A0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B63EF3-5AC5-4AFE-8651-C074F89A5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477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10260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19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041400">
                <a:tc gridSpan="8">
                  <a:txBody>
                    <a:bodyPr/>
                    <a:lstStyle/>
                    <a:p>
                      <a:pPr algn="ctr"/>
                      <a:r>
                        <a:rPr lang="fa-IR" sz="54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طرح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اول 1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699">
                <a:tc gridSpan="5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699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بنویسیم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تم1-تم8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تم15-تم22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درس13 (ص87)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نگاره9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نیایش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(ص115)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صفحه14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صفحه17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صفحه22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یاد خدا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ارتباط با خدا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1</a:t>
                      </a:r>
                      <a:endParaRPr lang="en-US" sz="40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تم13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 (ص105)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</a:t>
                      </a: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رس3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صفحه27و28</a:t>
                      </a:r>
                      <a:endParaRPr lang="en-US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صفحه47</a:t>
                      </a:r>
                      <a:endParaRPr lang="en-US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صفحه54و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55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تشکر، صداقت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ارتباط موثّر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40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تم4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7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-</a:t>
                      </a:r>
                      <a:endParaRPr lang="en-US" sz="7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صفحه44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خوشرویی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روابط بین فردی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3</a:t>
                      </a:r>
                      <a:endParaRPr lang="en-US" sz="40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تم17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نگاره1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درس8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صفحه3</a:t>
                      </a: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0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صفحه34و35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خانواده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همدلی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4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4363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19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041400">
                <a:tc gridSpan="8">
                  <a:txBody>
                    <a:bodyPr/>
                    <a:lstStyle/>
                    <a:p>
                      <a:pPr algn="ctr"/>
                      <a:r>
                        <a:rPr lang="fa-IR" sz="54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اول 2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699">
                <a:tc gridSpan="5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699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بنویسیم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دنیای گرم و سرد(ص7</a:t>
                      </a: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7)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تم5-تم7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تم10-تم12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تم14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ببین و بگو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(ص39)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شادی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هیجانات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bg1"/>
                          </a:solidFill>
                          <a:cs typeface="B Titr" pitchFamily="2" charset="-78"/>
                        </a:rPr>
                        <a:t>5</a:t>
                      </a:r>
                      <a:endParaRPr lang="en-US" sz="3600" dirty="0">
                        <a:solidFill>
                          <a:schemeClr val="bg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تم23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مشورت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تصمیم گیری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6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رعایت بهداشت و تمیزی(ص20و21)</a:t>
                      </a:r>
                      <a:endParaRPr lang="en-US" sz="1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تم2-تم9</a:t>
                      </a:r>
                      <a:endParaRPr lang="en-US" sz="11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تم11-تم16</a:t>
                      </a:r>
                      <a:endParaRPr lang="en-US" sz="11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تم19-تم21</a:t>
                      </a:r>
                      <a:endParaRPr lang="en-US" sz="11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درس9 (ص73)  </a:t>
                      </a:r>
                      <a:endParaRPr lang="en-US" sz="1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درس20 (ص121)</a:t>
                      </a:r>
                      <a:endParaRPr lang="en-US" sz="1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</a:t>
                      </a: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صفحه59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4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نظم</a:t>
                      </a:r>
                      <a:endParaRPr lang="en-US" sz="3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نظم اجتماعی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7</a:t>
                      </a:r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از آب چه استفاده هایی می کنیم (ص43)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ازگرما نگهداری کنیم(ص77)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تم25</a:t>
                      </a:r>
                      <a:endParaRPr lang="en-US" sz="2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تمرینات دورهای(ص99)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ببین و بگو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(ص15)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قناعت</a:t>
                      </a:r>
                      <a:endParaRPr lang="en-US" sz="2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عزّت نفس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8</a:t>
                      </a:r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959979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609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761998">
                <a:tc gridSpan="10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دوم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صفحه1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699">
                <a:tc gridSpan="7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699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ورزش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هنر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 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وفای به عهد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latin typeface="Calibri"/>
                          <a:ea typeface="Times New Roman"/>
                          <a:cs typeface="B Titr" pitchFamily="2" charset="-78"/>
                        </a:rPr>
                        <a:t>ارتباط موثّر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1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3293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مساله7 ص20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1درس 5درس 8درس 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9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14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2درس 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7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10درس </a:t>
                      </a: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11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18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درس6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ادب، مهرورزی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روابط بین فردی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20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21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16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شجاعت</a:t>
                      </a: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شرافت</a:t>
                      </a: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3</a:t>
                      </a:r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مفهوم طول ص83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مساله3ص137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مساله12ص156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15</a:t>
                      </a:r>
                      <a:endParaRPr lang="en-US" sz="1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16 </a:t>
                      </a:r>
                      <a:endParaRPr lang="en-US" sz="1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14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17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درس10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درس11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درس12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احسان،     صله رحم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همدلی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3"/>
          <a:ext cx="8610606" cy="645034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609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48896">
                <a:tc gridSpan="10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دوم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صفحه2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448">
                <a:tc gridSpan="7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855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ورزش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هنر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643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بازی های تربیتی در کلاس در روزهای سرد سال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1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 13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درس8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غم، مدیریت خشم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مدیریت هیجانات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5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053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 2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 8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 9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ورزش ها و بازی های گروهی مانند فوتبال، هفت سنگ، وسطی و...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13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نمایش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موسیقی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22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قانون مداری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انضباط اجتماعی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6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1626">
                <a:tc gridSpan="10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4793" y="228602"/>
          <a:ext cx="8610606" cy="6451725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430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761998">
                <a:tc gridSpan="9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سوم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صفحه1</a:t>
                      </a:r>
                      <a:r>
                        <a:rPr lang="fa-IR" sz="54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699">
                <a:tc gridSpan="6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798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اجتماعی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 smtClean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مساله4ص148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درس18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درس19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درس22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درس27</a:t>
                      </a:r>
                      <a:endParaRPr lang="en-US" sz="1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درس8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درس9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درس10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درس19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صفحه 74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صفحه 113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خیر خواهی، امانت داری</a:t>
                      </a:r>
                      <a:endParaRPr lang="en-US" sz="18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>
                          <a:latin typeface="Calibri"/>
                          <a:ea typeface="Times New Roman"/>
                          <a:cs typeface="B Titr" pitchFamily="2" charset="-78"/>
                        </a:rPr>
                        <a:t>ارتباط موثّر</a:t>
                      </a:r>
                      <a:endParaRPr lang="en-US" sz="20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1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677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درس7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حُسن ظن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روابط بین فردی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97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درس5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درس16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حیا</a:t>
                      </a:r>
                      <a:endParaRPr lang="en-US" sz="1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شرافت</a:t>
                      </a: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3</a:t>
                      </a:r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800" dirty="0" smtClean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خانواده آقای هاشمی صفحه5</a:t>
                      </a:r>
                      <a:endParaRPr lang="en-US" sz="1600" dirty="0" smtClean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درس3</a:t>
                      </a:r>
                      <a:endParaRPr lang="en-US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درس6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 65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دوستی، مدارا</a:t>
                      </a:r>
                      <a:endParaRPr lang="en-US" sz="1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همدلی</a:t>
                      </a:r>
                      <a:endParaRPr lang="en-US" sz="2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36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65683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81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839216">
                <a:tc gridSpan="9"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طرح</a:t>
                      </a:r>
                      <a:r>
                        <a:rPr lang="fa-IR" sz="4800" baseline="0" dirty="0" smtClean="0">
                          <a:solidFill>
                            <a:srgbClr val="FFC000"/>
                          </a:solidFill>
                          <a:cs typeface="B Titr" pitchFamily="2" charset="-78"/>
                        </a:rPr>
                        <a:t> کرامت پایه سوم </a:t>
                      </a:r>
                      <a:r>
                        <a:rPr lang="fa-IR" sz="48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cs typeface="B Titr" pitchFamily="2" charset="-78"/>
                        </a:rPr>
                        <a:t>صفحه2</a:t>
                      </a:r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608">
                <a:tc gridSpan="6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کتب درسی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واحد کار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مهارت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ردیف</a:t>
                      </a:r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3399"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اجتماعی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علوم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ریاضی </a:t>
                      </a:r>
                      <a:endParaRPr lang="en-US" sz="2000" dirty="0" smtClean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  <a:p>
                      <a:pPr algn="ctr"/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بخوانیم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هدیه  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قرآن</a:t>
                      </a:r>
                      <a:endParaRPr lang="en-US" sz="20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367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خبر مهم (ص3)</a:t>
                      </a:r>
                      <a:endParaRPr lang="en-US" sz="16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به سوی شیراز (ص11)</a:t>
                      </a:r>
                      <a:endParaRPr lang="en-US" sz="16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800" dirty="0" smtClean="0">
                          <a:ea typeface="Times New Roman"/>
                          <a:cs typeface="B Titr" pitchFamily="2" charset="-78"/>
                        </a:rPr>
                        <a:t>محیط زیست(ص50</a:t>
                      </a: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فصل1</a:t>
                      </a:r>
                      <a:endParaRPr lang="en-US" sz="2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فصل7</a:t>
                      </a:r>
                      <a:endParaRPr lang="en-US" sz="2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2400" dirty="0" smtClean="0">
                          <a:ea typeface="Times New Roman"/>
                          <a:cs typeface="B Titr" pitchFamily="2" charset="-78"/>
                        </a:rPr>
                        <a:t>فصل8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مساله2ص17</a:t>
                      </a:r>
                      <a:endParaRPr lang="en-US" sz="1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مساله2و5ص87</a:t>
                      </a:r>
                      <a:endParaRPr lang="en-US" sz="1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مساله8ص171</a:t>
                      </a:r>
                      <a:endParaRPr lang="en-US" sz="1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600" dirty="0" smtClean="0">
                          <a:ea typeface="Times New Roman"/>
                          <a:cs typeface="B Titr" pitchFamily="2" charset="-78"/>
                        </a:rPr>
                        <a:t>مساله29ص191 </a:t>
                      </a:r>
                      <a:endParaRPr lang="en-US" sz="1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درس3-درس4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درس5-درس11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درس12-درس13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درس14-درس15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درس16-درس18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درس22</a:t>
                      </a: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درس6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درس13</a:t>
                      </a:r>
                      <a:endParaRPr lang="en-US" sz="2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latin typeface="Calibri"/>
                          <a:ea typeface="Times New Roman"/>
                          <a:cs typeface="B Titr" pitchFamily="2" charset="-78"/>
                        </a:rPr>
                        <a:t>صفحه65</a:t>
                      </a:r>
                      <a:endParaRPr lang="en-US" sz="2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مشارکت، مسئولیت پذیری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Titr" pitchFamily="2" charset="-78"/>
                        </a:rPr>
                        <a:t>انضباط اجتماعی</a:t>
                      </a: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5</a:t>
                      </a:r>
                      <a:endParaRPr lang="en-US" sz="3600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277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خبر مهم (ص3)</a:t>
                      </a:r>
                      <a:endParaRPr lang="en-US" sz="14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6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به سوی شیراز (ص11)</a:t>
                      </a:r>
                      <a:endParaRPr lang="en-US" sz="14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6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محیط زیست(ص50</a:t>
                      </a:r>
                      <a:endParaRPr lang="en-US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فصل1</a:t>
                      </a:r>
                      <a:endParaRPr lang="en-US" sz="18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0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فصل7</a:t>
                      </a:r>
                      <a:endParaRPr lang="en-US" sz="18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20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فصل8</a:t>
                      </a:r>
                      <a:endParaRPr lang="en-US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مساله2ص17</a:t>
                      </a:r>
                      <a:endParaRPr lang="en-US" sz="12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مساله2و5ص87</a:t>
                      </a:r>
                      <a:endParaRPr lang="en-US" sz="12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dirty="0" smtClean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مساله8ص171</a:t>
                      </a:r>
                      <a:endParaRPr lang="en-US" sz="1200" dirty="0" smtClean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algn="ctr"/>
                      <a:r>
                        <a:rPr lang="ar-SA" sz="14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مساله29ص191</a:t>
                      </a:r>
                      <a:r>
                        <a:rPr lang="ar-SA" sz="1200" dirty="0" smtClean="0">
                          <a:solidFill>
                            <a:srgbClr val="FF0000"/>
                          </a:solidFill>
                          <a:ea typeface="Times New Roman"/>
                          <a:cs typeface="B Titr" pitchFamily="2" charset="-78"/>
                        </a:rPr>
                        <a:t> 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درس20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درس14</a:t>
                      </a:r>
                      <a:endParaRPr lang="en-US" sz="2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2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-</a:t>
                      </a:r>
                      <a:endParaRPr lang="en-US" sz="11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مناعت طبع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4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عزّت نفس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3600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6</a:t>
                      </a:r>
                      <a:endParaRPr lang="en-US" sz="3600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529">
                <a:tc gridSpan="9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9525" cap="flat" cmpd="sng" algn="ctr">
                      <a:noFill/>
                      <a:prstDash val="solid"/>
                    </a:lnR>
                    <a:lnB w="9525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R w="9525" cap="flat" cmpd="sng" algn="ctr">
                      <a:noFill/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s2.picofile.com/file/7226993010/Untitle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-228600"/>
            <a:ext cx="93726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381000"/>
          <a:ext cx="8610600" cy="6716713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5800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تاریخ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7300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مکمل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7 – انجام مصاحبه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81</a:t>
                      </a:r>
                      <a:endParaRPr lang="en-US" sz="4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چهارم ( پیامبران )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4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6 –  پژوهش در قرآن</a:t>
                      </a:r>
                      <a:endParaRPr lang="en-US" sz="4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2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98</a:t>
                      </a:r>
                      <a:endParaRPr lang="en-US" sz="4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هفتم ( اشکانیان )</a:t>
                      </a:r>
                      <a:endParaRPr lang="en-US" sz="40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6 –  پژوهش در قرآن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2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104</a:t>
                      </a:r>
                      <a:endParaRPr lang="en-US" sz="4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نهم</a:t>
                      </a: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3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-199365"/>
          <a:ext cx="8610600" cy="6752565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6927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مدنی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1210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مکمل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6421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شرافت  واحد کار عفت و غیرتمندی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شرافت  واحد کار غیرتمندی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شماره 1 قصه گویی اذان نا بهنگام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شماره 7 پژوهش و تحقیق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117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درس مسجد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6421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مهارت مدیریت هیجانات واحد کار صبر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6 ضرب المثل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128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درس ملت ایران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571">
                <a:tc gridSpan="5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381000"/>
          <a:ext cx="8610600" cy="6350953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5800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علوم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</a:t>
                      </a:r>
                      <a:r>
                        <a:rPr lang="fa-IR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        </a:t>
                      </a: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مکمل</a:t>
                      </a: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1 قصه گویی- انتخاب قاضی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بخش 5 (مخلوط ها)</a:t>
                      </a:r>
                      <a:endParaRPr lang="en-US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4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شماره7 – فکر کن و بساز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47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بخش9( سنگ ها) جمع آوری اطلاعات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5900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3 شعر خوانی ( برگ درختان سبز )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83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بخش10( منظومه شمسی)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3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228603"/>
          <a:ext cx="8686799" cy="617219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86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9216">
                <a:tc gridSpan="2"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C000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3007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R w="9525" cap="flat" cmpd="sng" algn="ctr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T w="12700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9975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381001"/>
          <a:ext cx="8610600" cy="6300661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1722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9526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fa-IR" sz="400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درس</a:t>
                      </a:r>
                      <a:r>
                        <a:rPr lang="fa-IR" sz="4000" baseline="0" dirty="0" smtClean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 ریاضی چهارم</a:t>
                      </a:r>
                      <a:endParaRPr lang="en-US" sz="54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4768"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واحد کار</a:t>
                      </a:r>
                      <a:endParaRPr lang="en-US" sz="48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</a:t>
                      </a:r>
                      <a:r>
                        <a:rPr lang="fa-IR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        </a:t>
                      </a:r>
                      <a:r>
                        <a:rPr lang="ar-SA" sz="36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مکمل</a:t>
                      </a: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     </a:t>
                      </a:r>
                      <a:endParaRPr lang="en-US" sz="40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4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صفحه</a:t>
                      </a:r>
                      <a:endParaRPr lang="en-US" sz="60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32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عنوان درس</a:t>
                      </a:r>
                      <a:endParaRPr lang="en-US" sz="4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1905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dirty="0" smtClean="0">
                          <a:latin typeface="Calibri"/>
                          <a:ea typeface="Times New Roman"/>
                          <a:cs typeface="B Titr" pitchFamily="2" charset="-78"/>
                        </a:rPr>
                        <a:t>ردیف</a:t>
                      </a:r>
                      <a:endParaRPr lang="en-US" sz="5400" dirty="0" smtClean="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6632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مهارت عزت نفس واحد کار رضایتمندی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مهارت تصمیم گیری واحد کار دور اندیشی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5 مسابقه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 5 مسابقه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93-92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>
                          <a:latin typeface="Calibri"/>
                          <a:ea typeface="Times New Roman"/>
                          <a:cs typeface="B Titr" pitchFamily="2" charset="-78"/>
                        </a:rPr>
                        <a:t>تقسیم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2813"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مهارت تفکر – واحد کار تفکر خلاق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فعالیت شماره10 نقل حکایت اولین تخت خواب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114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2000" dirty="0">
                          <a:latin typeface="Calibri"/>
                          <a:ea typeface="Times New Roman"/>
                          <a:cs typeface="B Titr" pitchFamily="2" charset="-78"/>
                        </a:rPr>
                        <a:t>واحد اندازه گیری مایعات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1660">
                <a:tc gridSpan="5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 marL="0" marR="19050" algn="ctr" rtl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"/>
          <a:ext cx="9144000" cy="8045937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5486">
                <a:tc gridSpan="3">
                  <a:txBody>
                    <a:bodyPr/>
                    <a:lstStyle/>
                    <a:p>
                      <a:pPr algn="ctr"/>
                      <a:r>
                        <a:rPr lang="fa-IR" sz="72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کلاس</a:t>
                      </a:r>
                      <a:r>
                        <a:rPr lang="fa-IR" sz="7200" baseline="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 پنجم صفحه 1</a:t>
                      </a:r>
                      <a:endParaRPr lang="en-US" sz="72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دروس مرتبط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واحد کار 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ردیف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02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هدیه-درس 20 تلافی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بخوانیم –روان خوانی فصل ششم داستان زال وسیمرغ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>
                          <a:latin typeface="Calibri"/>
                          <a:ea typeface="Times New Roman"/>
                          <a:cs typeface="B Titr" pitchFamily="2" charset="-78"/>
                        </a:rPr>
                        <a:t>توبه</a:t>
                      </a:r>
                      <a:endParaRPr lang="en-US" sz="32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cs typeface="B Titr" pitchFamily="2" charset="-78"/>
                        </a:rPr>
                        <a:t>1</a:t>
                      </a:r>
                      <a:endParaRPr lang="en-US" sz="4800" dirty="0"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5691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هدیه- درس13 نگین- درس 2 خورشید در چاه درس 15 دست در دست دوست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بخوانیم-با هم بخوانیم بوی نرگس – چشمه سنگ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قرآن قصه بشارت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 14 طوفان نوح </a:t>
                      </a:r>
                      <a:endParaRPr lang="en-US" sz="16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امیدواری</a:t>
                      </a:r>
                      <a:endParaRPr lang="en-US" sz="32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2</a:t>
                      </a:r>
                      <a:endParaRPr lang="en-US" sz="4800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173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هدیه –درس 9کتاب کار قصه سوم –درس 21کتاب کار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درس22 گل هایی از گلزار ادب</a:t>
                      </a:r>
                      <a:endParaRPr lang="en-US" sz="160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latin typeface="Calibri"/>
                          <a:ea typeface="Times New Roman"/>
                          <a:cs typeface="B Titr" pitchFamily="2" charset="-78"/>
                        </a:rPr>
                        <a:t>آبرو داری</a:t>
                      </a:r>
                      <a:endParaRPr lang="en-US" sz="3200" dirty="0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cs typeface="B Titr" pitchFamily="2" charset="-78"/>
                        </a:rPr>
                        <a:t>3</a:t>
                      </a:r>
                      <a:endParaRPr lang="en-US" sz="4800" dirty="0"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3548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 5 شجاعت-روان خوانی فصل دوم –</a:t>
                      </a:r>
                      <a:endParaRPr lang="en-US" sz="1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8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 </a:t>
                      </a:r>
                      <a:endParaRPr lang="en-US" sz="16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3600" dirty="0">
                          <a:solidFill>
                            <a:srgbClr val="FFFF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حل مساله</a:t>
                      </a:r>
                      <a:endParaRPr lang="en-US" sz="320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4</a:t>
                      </a:r>
                      <a:endParaRPr lang="en-US" sz="48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"/>
          <a:ext cx="9144000" cy="7329904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35486">
                <a:tc gridSpan="3">
                  <a:txBody>
                    <a:bodyPr/>
                    <a:lstStyle/>
                    <a:p>
                      <a:pPr algn="ctr"/>
                      <a:r>
                        <a:rPr lang="fa-IR" sz="720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کلاس</a:t>
                      </a:r>
                      <a:r>
                        <a:rPr lang="fa-IR" sz="7200" baseline="0" dirty="0" smtClean="0">
                          <a:solidFill>
                            <a:srgbClr val="FFFF00"/>
                          </a:solidFill>
                          <a:cs typeface="B Titr" pitchFamily="2" charset="-78"/>
                        </a:rPr>
                        <a:t> پنجم صفحه 2</a:t>
                      </a:r>
                      <a:endParaRPr lang="en-US" sz="7200" dirty="0">
                        <a:solidFill>
                          <a:srgbClr val="FFFF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778"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دروس مرتبط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واحد کار 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000" dirty="0" smtClean="0">
                          <a:cs typeface="B Titr" pitchFamily="2" charset="-78"/>
                        </a:rPr>
                        <a:t>ردیف</a:t>
                      </a:r>
                      <a:endParaRPr lang="en-US" sz="4000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02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تاریخ- درس 15 انقلاب شکوهمند اسلامی ایران –درس 2-گسترش اسلام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درس 14 طوفان نوح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توکل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5</a:t>
                      </a:r>
                      <a:endParaRPr lang="en-US" sz="4800" b="1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915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هدیه- درس10 میراث پیامبر-درس 22 حق مردم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 روانخوانی فصل پنجم قصه حضرت عیسی وسگ مرده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تاریخ –درس 4 جامعه اسلامی بعداز پیامبر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انصاف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6</a:t>
                      </a:r>
                      <a:endParaRPr lang="en-US" sz="4800" b="1" dirty="0">
                        <a:solidFill>
                          <a:schemeClr val="tx1"/>
                        </a:solidFill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442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 –درس 12 قایق چوبی –درس 19 باغ سری درس 23 بهترین روز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بخوانیم- روزی که باران می بارید- درس 8 خدمت به مردم عبادت است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مدنی- درس 8 تعاون</a:t>
                      </a:r>
                      <a:endParaRPr lang="en-US" sz="12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امر به معروف ونهی از منکر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7</a:t>
                      </a:r>
                      <a:endParaRPr lang="en-US" sz="4800" b="1" dirty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733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هدیه- درس 16 کتاب کار-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بخوانیم درس 16 آریو برزن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تاریخ-درس 5 خلافت حضرت علی –درس 6 خلافت امام حسن وقیام امام حسین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>
                          <a:latin typeface="Calibri"/>
                          <a:ea typeface="Times New Roman"/>
                          <a:cs typeface="B Titr" pitchFamily="2" charset="-78"/>
                        </a:rPr>
                        <a:t>مدنی درس 1 استقلال آزادی  جمهوری اسلامی</a:t>
                      </a:r>
                      <a:endParaRPr lang="en-US" sz="1200" b="1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>
                          <a:latin typeface="Calibri"/>
                          <a:ea typeface="Times New Roman"/>
                          <a:cs typeface="B Titr" pitchFamily="2" charset="-78"/>
                        </a:rPr>
                        <a:t>آزادگی</a:t>
                      </a:r>
                      <a:endParaRPr lang="en-US" sz="2400" b="1"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cs typeface="B Titr" pitchFamily="2" charset="-78"/>
                        </a:rPr>
                        <a:t>8</a:t>
                      </a:r>
                      <a:endParaRPr lang="en-US" sz="4800" b="1" dirty="0"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3548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هدیه-درس18 من معتقدم- درس 21 بازی شیرها وپلنگ ها- درس 20 تلافی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4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بخوانیم –درس 10 داستان یک بیمارستان -درس 12 دو ستاره درخشان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b="1" dirty="0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B Titr" pitchFamily="2" charset="-78"/>
                        </a:rPr>
                        <a:t>تفکر نقاد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4800" b="1" dirty="0" smtClean="0">
                          <a:solidFill>
                            <a:srgbClr val="FF0000"/>
                          </a:solidFill>
                          <a:cs typeface="B Titr" pitchFamily="2" charset="-78"/>
                        </a:rPr>
                        <a:t>9</a:t>
                      </a:r>
                      <a:endParaRPr lang="en-US" sz="4800" b="1" dirty="0">
                        <a:solidFill>
                          <a:srgbClr val="FF0000"/>
                        </a:solidFill>
                        <a:cs typeface="B Titr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137</TotalTime>
  <Words>1103</Words>
  <Application>Microsoft Office PowerPoint</Application>
  <PresentationFormat>On-screen Show (4:3)</PresentationFormat>
  <Paragraphs>457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B Titr</vt:lpstr>
      <vt:lpstr>Calibri</vt:lpstr>
      <vt:lpstr>Franklin Gothic Book</vt:lpstr>
      <vt:lpstr>Perpetua</vt:lpstr>
      <vt:lpstr>Tahoma</vt:lpstr>
      <vt:lpstr>Times New Roman</vt:lpstr>
      <vt:lpstr>Wingdings 2</vt:lpstr>
      <vt:lpstr>Equity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HASHEM</dc:creator>
  <cp:lastModifiedBy>Windows User</cp:lastModifiedBy>
  <cp:revision>32</cp:revision>
  <dcterms:created xsi:type="dcterms:W3CDTF">2012-02-16T13:58:23Z</dcterms:created>
  <dcterms:modified xsi:type="dcterms:W3CDTF">2020-02-22T12:16:34Z</dcterms:modified>
</cp:coreProperties>
</file>