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5" r:id="rId3"/>
    <p:sldId id="286" r:id="rId4"/>
    <p:sldId id="284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>
        <p:scale>
          <a:sx n="81" d="100"/>
          <a:sy n="81" d="100"/>
        </p:scale>
        <p:origin x="-10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06286" y="1128910"/>
            <a:ext cx="965577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علوم تجربی  دوم دبستان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مبحث : </a:t>
            </a:r>
            <a:r>
              <a:rPr lang="fa-IR" sz="4800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زندگی ما و گردش زمین </a:t>
            </a: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۱</a:t>
            </a:r>
          </a:p>
          <a:p>
            <a:pPr indent="-1905" algn="ctr" rtl="1">
              <a:lnSpc>
                <a:spcPct val="200000"/>
              </a:lnSpc>
            </a:pP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1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3656" y="1948461"/>
            <a:ext cx="11483439" cy="51475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درس در یک نگاه :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fa-IR" sz="2800" b="1" dirty="0" smtClean="0">
              <a:cs typeface="B Nazanin" panose="00000400000000000000" pitchFamily="2" charset="-78"/>
            </a:endParaRPr>
          </a:p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700" b="1" dirty="0" smtClean="0">
                <a:cs typeface="B Nazanin" panose="00000400000000000000" pitchFamily="2" charset="-78"/>
              </a:rPr>
              <a:t>کره </a:t>
            </a:r>
            <a:r>
              <a:rPr lang="fa-IR" sz="2700" b="1" dirty="0">
                <a:cs typeface="B Nazanin" panose="00000400000000000000" pitchFamily="2" charset="-78"/>
              </a:rPr>
              <a:t>ی زمین دارای دو نوع حرکت است </a:t>
            </a:r>
            <a:r>
              <a:rPr lang="fa-IR" sz="2700" b="1" dirty="0" smtClean="0">
                <a:cs typeface="B Nazanin" panose="00000400000000000000" pitchFamily="2" charset="-78"/>
              </a:rPr>
              <a:t>.</a:t>
            </a:r>
            <a:endParaRPr lang="fa-IR" sz="2700" b="1" dirty="0">
              <a:cs typeface="B Nazanin" panose="00000400000000000000" pitchFamily="2" charset="-78"/>
            </a:endParaRPr>
          </a:p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700" b="1" dirty="0" smtClean="0">
                <a:cs typeface="B Nazanin" panose="00000400000000000000" pitchFamily="2" charset="-78"/>
              </a:rPr>
              <a:t>حرکت </a:t>
            </a:r>
            <a:r>
              <a:rPr lang="fa-IR" sz="2700" b="1" dirty="0">
                <a:cs typeface="B Nazanin" panose="00000400000000000000" pitchFamily="2" charset="-78"/>
              </a:rPr>
              <a:t>زمین به دور خودش را حرکت وضعی می نامند که باعث به وجود آمدن روز و </a:t>
            </a:r>
            <a:r>
              <a:rPr lang="fa-IR" sz="2700" b="1" dirty="0" smtClean="0">
                <a:cs typeface="B Nazanin" panose="00000400000000000000" pitchFamily="2" charset="-78"/>
              </a:rPr>
              <a:t>شب        می شود.</a:t>
            </a:r>
            <a:endParaRPr lang="fa-IR" sz="2700" b="1" dirty="0">
              <a:cs typeface="B Nazanin" panose="00000400000000000000" pitchFamily="2" charset="-78"/>
            </a:endParaRPr>
          </a:p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700" b="1" dirty="0" smtClean="0">
                <a:cs typeface="B Nazanin" panose="00000400000000000000" pitchFamily="2" charset="-78"/>
              </a:rPr>
              <a:t>همیشه </a:t>
            </a:r>
            <a:r>
              <a:rPr lang="fa-IR" sz="2700" b="1" dirty="0">
                <a:cs typeface="B Nazanin" panose="00000400000000000000" pitchFamily="2" charset="-78"/>
              </a:rPr>
              <a:t>نیمی از زمین که رو به خورشید است روز و نیمه ی دیگر که تاریک  است شب </a:t>
            </a:r>
            <a:r>
              <a:rPr lang="fa-IR" sz="2700" b="1" dirty="0" smtClean="0">
                <a:cs typeface="B Nazanin" panose="00000400000000000000" pitchFamily="2" charset="-78"/>
              </a:rPr>
              <a:t>نام دارد.</a:t>
            </a:r>
            <a:endParaRPr lang="fa-IR" sz="2700" b="1" dirty="0">
              <a:cs typeface="B Nazanin" panose="00000400000000000000" pitchFamily="2" charset="-78"/>
            </a:endParaRPr>
          </a:p>
          <a:p>
            <a:pPr marL="457200" indent="-45720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700" b="1" dirty="0" smtClean="0">
                <a:cs typeface="B Nazanin" panose="00000400000000000000" pitchFamily="2" charset="-78"/>
              </a:rPr>
              <a:t>همه </a:t>
            </a:r>
            <a:r>
              <a:rPr lang="fa-IR" sz="2700" b="1" dirty="0">
                <a:cs typeface="B Nazanin" panose="00000400000000000000" pitchFamily="2" charset="-78"/>
              </a:rPr>
              <a:t>ی جانوران برای ادامه ی زندگی به خورشید (گرما و نور) نیاز دارند.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fa-IR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799871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/>
          <p:cNvSpPr>
            <a:spLocks noChangeShapeType="1"/>
          </p:cNvSpPr>
          <p:nvPr/>
        </p:nvSpPr>
        <p:spPr bwMode="auto">
          <a:xfrm flipH="1" flipV="1">
            <a:off x="9101252" y="3222542"/>
            <a:ext cx="1008854" cy="293544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7"/>
          <p:cNvSpPr>
            <a:spLocks noChangeShapeType="1"/>
          </p:cNvSpPr>
          <p:nvPr/>
        </p:nvSpPr>
        <p:spPr bwMode="auto">
          <a:xfrm>
            <a:off x="10661990" y="4114798"/>
            <a:ext cx="0" cy="749319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2"/>
          <p:cNvSpPr>
            <a:spLocks noChangeShapeType="1"/>
          </p:cNvSpPr>
          <p:nvPr/>
        </p:nvSpPr>
        <p:spPr bwMode="auto">
          <a:xfrm flipH="1">
            <a:off x="9279958" y="5282745"/>
            <a:ext cx="483848" cy="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240971" y="324394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10110106" y="3234521"/>
            <a:ext cx="14167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200" b="1" dirty="0" smtClean="0">
                <a:solidFill>
                  <a:schemeClr val="accent2">
                    <a:lumMod val="75000"/>
                  </a:schemeClr>
                </a:solidFill>
                <a:cs typeface="B Nazanin" panose="00000400000000000000" pitchFamily="2" charset="-78"/>
              </a:rPr>
              <a:t>خورشید</a:t>
            </a:r>
            <a:endParaRPr lang="en-US" sz="3200" b="1" dirty="0">
              <a:solidFill>
                <a:schemeClr val="accent2">
                  <a:lumMod val="75000"/>
                </a:schemeClr>
              </a:solidFill>
              <a:cs typeface="B Nazanin" panose="00000400000000000000" pitchFamily="2" charset="-78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648223" y="2677121"/>
            <a:ext cx="21680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گرما و نور </a:t>
            </a:r>
            <a:endParaRPr lang="en-US" sz="28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641611" y="2678643"/>
            <a:ext cx="3211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حیات و زندگی جانوران </a:t>
            </a:r>
            <a:endParaRPr lang="en-US" sz="2800" b="1" dirty="0">
              <a:solidFill>
                <a:schemeClr val="accent6">
                  <a:lumMod val="75000"/>
                </a:schemeClr>
              </a:solidFill>
              <a:cs typeface="B Nazanin" panose="00000400000000000000" pitchFamily="2" charset="-78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151602" y="4989065"/>
            <a:ext cx="21680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solidFill>
                  <a:schemeClr val="accent1">
                    <a:lumMod val="75000"/>
                  </a:schemeClr>
                </a:solidFill>
                <a:cs typeface="B Nazanin" panose="00000400000000000000" pitchFamily="2" charset="-78"/>
              </a:rPr>
              <a:t>کره ی زمین </a:t>
            </a:r>
            <a:endParaRPr lang="en-US" sz="2800" b="1" dirty="0">
              <a:solidFill>
                <a:schemeClr val="accent1">
                  <a:lumMod val="75000"/>
                </a:schemeClr>
              </a:solidFill>
              <a:cs typeface="B Nazanin" panose="00000400000000000000" pitchFamily="2" charset="-78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031935" y="5005100"/>
            <a:ext cx="21680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B Nazanin" panose="00000400000000000000" pitchFamily="2" charset="-78"/>
              </a:rPr>
              <a:t>حرکت وضعی </a:t>
            </a:r>
            <a:endParaRPr lang="en-US" sz="2800" b="1" dirty="0">
              <a:solidFill>
                <a:schemeClr val="tx1">
                  <a:lumMod val="65000"/>
                  <a:lumOff val="35000"/>
                </a:schemeClr>
              </a:solidFill>
              <a:cs typeface="B Nazanin" panose="00000400000000000000" pitchFamily="2" charset="-78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114070" y="5005100"/>
            <a:ext cx="27179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solidFill>
                  <a:schemeClr val="accent4">
                    <a:lumMod val="50000"/>
                  </a:schemeClr>
                </a:solidFill>
                <a:cs typeface="B Nazanin" panose="00000400000000000000" pitchFamily="2" charset="-78"/>
              </a:rPr>
              <a:t>شب و روز و سایه </a:t>
            </a:r>
            <a:endParaRPr lang="en-US" sz="2800" b="1" dirty="0">
              <a:solidFill>
                <a:schemeClr val="accent4">
                  <a:lumMod val="50000"/>
                </a:schemeClr>
              </a:solidFill>
              <a:cs typeface="B Nazanin" panose="00000400000000000000" pitchFamily="2" charset="-78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-143809" y="5021135"/>
            <a:ext cx="21680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solidFill>
                  <a:srgbClr val="7030A0"/>
                </a:solidFill>
                <a:cs typeface="B Nazanin" panose="00000400000000000000" pitchFamily="2" charset="-78"/>
              </a:rPr>
              <a:t>اختلاف دما </a:t>
            </a:r>
            <a:endParaRPr lang="en-US" sz="2800" b="1" dirty="0">
              <a:solidFill>
                <a:srgbClr val="7030A0"/>
              </a:solidFill>
              <a:cs typeface="B Nazanin" panose="00000400000000000000" pitchFamily="2" charset="-78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9319673" y="5021135"/>
            <a:ext cx="21680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گرما و سرما 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40" name="AutoShape 2"/>
          <p:cNvSpPr>
            <a:spLocks noChangeShapeType="1"/>
          </p:cNvSpPr>
          <p:nvPr/>
        </p:nvSpPr>
        <p:spPr bwMode="auto">
          <a:xfrm flipH="1">
            <a:off x="7248410" y="5282745"/>
            <a:ext cx="483848" cy="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1" name="AutoShape 2"/>
          <p:cNvSpPr>
            <a:spLocks noChangeShapeType="1"/>
          </p:cNvSpPr>
          <p:nvPr/>
        </p:nvSpPr>
        <p:spPr bwMode="auto">
          <a:xfrm flipH="1">
            <a:off x="4963673" y="5296804"/>
            <a:ext cx="483848" cy="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2" name="AutoShape 2"/>
          <p:cNvSpPr>
            <a:spLocks noChangeShapeType="1"/>
          </p:cNvSpPr>
          <p:nvPr/>
        </p:nvSpPr>
        <p:spPr bwMode="auto">
          <a:xfrm flipH="1">
            <a:off x="2114070" y="5296804"/>
            <a:ext cx="483848" cy="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3" name="AutoShape 2"/>
          <p:cNvSpPr>
            <a:spLocks noChangeShapeType="1"/>
          </p:cNvSpPr>
          <p:nvPr/>
        </p:nvSpPr>
        <p:spPr bwMode="auto">
          <a:xfrm flipH="1">
            <a:off x="6853123" y="2972911"/>
            <a:ext cx="483848" cy="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4" name="TextBox 43"/>
          <p:cNvSpPr txBox="1"/>
          <p:nvPr/>
        </p:nvSpPr>
        <p:spPr>
          <a:xfrm>
            <a:off x="-340405" y="6073465"/>
            <a:ext cx="21680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دماسنج</a:t>
            </a:r>
            <a:endParaRPr lang="en-US" sz="2800" b="1" dirty="0">
              <a:solidFill>
                <a:schemeClr val="accent2">
                  <a:lumMod val="60000"/>
                  <a:lumOff val="40000"/>
                </a:schemeClr>
              </a:solidFill>
              <a:cs typeface="B Nazanin" panose="00000400000000000000" pitchFamily="2" charset="-78"/>
            </a:endParaRPr>
          </a:p>
        </p:txBody>
      </p:sp>
      <p:sp>
        <p:nvSpPr>
          <p:cNvPr id="45" name="AutoShape 2"/>
          <p:cNvSpPr>
            <a:spLocks noChangeShapeType="1"/>
          </p:cNvSpPr>
          <p:nvPr/>
        </p:nvSpPr>
        <p:spPr bwMode="auto">
          <a:xfrm flipH="1">
            <a:off x="1243213" y="5544943"/>
            <a:ext cx="0" cy="45720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366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608</TotalTime>
  <Words>110</Words>
  <Application>Microsoft Office PowerPoint</Application>
  <PresentationFormat>Custom</PresentationFormat>
  <Paragraphs>18</Paragraphs>
  <Slides>4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6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98</cp:revision>
  <dcterms:created xsi:type="dcterms:W3CDTF">2015-07-06T05:06:21Z</dcterms:created>
  <dcterms:modified xsi:type="dcterms:W3CDTF">2020-01-07T06:42:52Z</dcterms:modified>
</cp:coreProperties>
</file>