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sldIdLst>
    <p:sldId id="308" r:id="rId2"/>
    <p:sldId id="289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290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8687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12509" y="1480943"/>
            <a:ext cx="9079606" cy="4713668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300000"/>
              </a:lnSpc>
            </a:pPr>
            <a:r>
              <a:rPr lang="fa-IR" sz="4400" b="1" dirty="0" smtClean="0">
                <a:solidFill>
                  <a:srgbClr val="FF0000"/>
                </a:solidFill>
                <a:cs typeface="B Nazanin" pitchFamily="2" charset="-78"/>
              </a:rPr>
              <a:t>« علوم هفتم »</a:t>
            </a:r>
          </a:p>
          <a:p>
            <a:pPr algn="ctr">
              <a:lnSpc>
                <a:spcPct val="300000"/>
              </a:lnSpc>
            </a:pPr>
            <a:r>
              <a:rPr lang="en-US" sz="4400" b="1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sz="4400" b="1" dirty="0" smtClean="0">
                <a:solidFill>
                  <a:srgbClr val="FF0000"/>
                </a:solidFill>
                <a:cs typeface="B Nazanin" pitchFamily="2" charset="-78"/>
              </a:rPr>
              <a:t>مبحث : </a:t>
            </a:r>
            <a:r>
              <a:rPr lang="ar-SA" sz="4400" b="1" dirty="0">
                <a:solidFill>
                  <a:srgbClr val="FF0000"/>
                </a:solidFill>
                <a:cs typeface="B Nazanin" panose="00000400000000000000" pitchFamily="2" charset="-78"/>
              </a:rPr>
              <a:t>ﻣﻮاد ﭘﯿﺮاﻣﻮن </a:t>
            </a:r>
            <a:r>
              <a:rPr lang="ar-SA" sz="4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ﻣﺎ</a:t>
            </a:r>
            <a:endParaRPr lang="en-US" sz="4400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>
              <a:lnSpc>
                <a:spcPct val="300000"/>
              </a:lnSpc>
            </a:pPr>
            <a:endParaRPr lang="en-US" sz="4400" b="1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04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270456" y="1778822"/>
            <a:ext cx="1229503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ﻣﻮادي ﮐﻪ روزاﻧﻪ ﻣﻮرد اﺳﺘﻔﺎده ﻗﺮار ﻣﯽ دﻫﯿﻢ ، ﺑﻪ ﭼﻨﺪ دﺳﺘﻪ ﮐﻠﯽ ﺗﻘﺴﯿﻢ ﻣﯽ ﺷﻮﻧﺪ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دو دﺳﺘﻪ ؛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اﻟﻒ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ﻣﻮادي ﮐﻪ ﺑﻃﻮر ﻣﺴﺘﻘﯿﻢ ازﻃﺒﯿﻌﺖ ﺑﻪ دﺳﺖ ﻣﯽ آﯾﻨﺪ . ( ﻣﻮاد ﻃﺒﯿﻌﯽ )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 ) ﻣﻮادي ﮐﻪ ﺑﺎ ﺗﻐﯿﯿﺮات ﺷﯿﻤﯿﺎﯾﯽ و ﻓﯿﺰﯾﮑﯽ روي ﻣﻮاد ﻃﺒﯿﻌﯽ ﺣﺎﺻﻞ ﻣﯽ ﺷﻮﻧﺪ . ( ﻣﻮاد ﻣﺼﻨﻮﻋﯽ)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220345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3487" y="1915373"/>
            <a:ext cx="11449319" cy="4226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ﻣﺜﺎل ﻫﺎﯾﯽ را از ﻣﻮادي ﮐﻪ ﻣﺴﺘﻘﯿﻤﺎً از ﻃﺒﯿﻌﺖ ﺑﺪﺳﺖ ﻣﯽ آﯾﻨﺪ و روش اﺳﺘﺨﺮاج آن ﻫﺎ را ﺑﻨﻮﯾﺴﯿﺪ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اﻟﻒ ) ﮔﻮﮔﺮد ﮐﻪ ﺑﻪ ﺻﻮرت ﺑﻠﻮرﻫﺎي زرد و ﮐﺪر در دﻫﺎﻧﻪ آﺗﺸﻔﺸﺎن ﻫﺎي ﺧﺎﻣﻮش و ﻧﯿﻤﻪ ﻓﻌﺎل وﺟﻮد دارد .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ﻃﻼ ﺑﻪ ﺻﻮرت ﺗﮑﻪ ﻫﺎ ﯾﺎ رﮔﻪ ﻫﺎي ﻓﻠﺰي درﺧﺸﺎن در ﻻ ﺑﻪ ﻻي ﺑﺮﺧﯽ از ﺧﺎك و ﺳﻨﮓ ﻫﺎ ﯾﺎﻓﺖ ﻣﯽ </a:t>
            </a: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ﺷﻮد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688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426" y="1841678"/>
            <a:ext cx="11745532" cy="4657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اﻟﻤﺎس را ﻣﯽ ﺗﻮان ﺑﻪ ﺻﻮرت ﺑﻠﻮرﻫﺎي زﯾﺒﺎ و درﺧﺸﺎن در داﺧﻞ ﺳﻨﮓ ﻫﺎي آﺗﺸﻔﺸﺎﻧﯽ ﺟﺴﺖ و ﺟﻮ ﮐﺮد . د ) ﻧﻤﮏ ﺧﻮراﮐﯽ را ﻣﯽ ﺗﻮان از آب درﯾﺎ ﺗﻬﯿﻪ ﮐﺮد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اﮐﺜﺮ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ﻣﻮاد ﻣﻮرد اﺳﺘﻔﺎده در زﻧﺪﮔﯽ ﻣﺎ در ﻃﺒﯿﻌﺖ ﯾﺎﻓﺖ ﻧﻤﯽ ﺷﻮﻧﺪ ، ﺑﻠﮑﻪ ﺑﺎﯾﺪ آن ﻫﺎ را ﺑﺎ اﻧﺠﺎم ﺗﻐﯿﯿﺮﻫﺎي ﻓﯿﺰﯾﮑﯽ ﺷﯿﻤﯿﺎﯾﯽ در ﻣﻮاد ﻃﺒﯿﻌﯽ ﺑﻪ دﺳﺖ آورد.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368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9396" y="1970469"/>
            <a:ext cx="11449317" cy="4780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ﻣﺜﺎل ﻫﺎﯾﯽ از ﻣﻮادي ﮐﻪ ﺑﺎ ﺗﻐﯿﯿﺮات روي ﻣﻮاد ﻃﺒﯿﻌﯽ ﺣﺎﺻﻞ ﻣﯽ ﺷﻮﻧﺪ ﺑﺰﻧﯿﺪ .و ﻣﺎده اوﻟﯿﻪ آن ﻫﺎ را ﻧﯿﺰ ذﮐﺮ ﮐﻨﯿﺪ . </a:t>
            </a:r>
            <a:endParaRPr lang="en-US" sz="2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ﻓﻠﺰ آﻫﻦ ، آﻟﻮﻣﯿﻨﯿﻮم و ﻣﺲ از ﺳﻨﮓ ﻣﻌﺪن اﺳﺘﺨﺮاج ﻣﯽ ﺷﻮﻧﺪ ـ ﺷﯿﺸﻪ را از ﻣﺎﺳﻪ ، ﺳﯿﻤﺎن را از ﺳﻨﮓ آﻫﮏ و ﭘﻼﺳﺘﯿﮏ را ﻧﻔﺖ ﺧﺎم ﻣﯽ ﺳﺎزﻧﺪ 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</a:t>
            </a:r>
            <a:r>
              <a:rPr lang="ar-SA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</a:t>
            </a:r>
            <a:endParaRPr lang="en-US" sz="2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اﮐﺴﯿﮋن ، ﻧﯿﺘﺮوژن و ﮐﺮﺑﻦ دي اﮐﺴﯿﺪ ﺑﻪ ﺻﻮرت ﮔﺎزﻫﺎي ﺑﯽ رﻧﮓ در ﻫﻮا ﯾﺎﻓﺖ ﻣﯽ ﺷﻮﻧﺪ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21880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1369" y="2107619"/>
            <a:ext cx="109856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وﯾﮋﮔﯽ ﻫﺎﯾﯽ را ﻧﺎم ﺑﺒﺮﯾﺪ ﮐﻪ از آن ﻫﺎ ﺑﺮاي ﺗﻮﺻﯿﻒ ﻣﻮاد اﺳﺘﻔﺎده ﻣﯽ ﺷﻮد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ﺑﺮاي ﺑﯿﺎن وﯾﮋﮔﯽ ﻫﺎي ﻣﻮاد از ﻋﺒﺎرت ﻫﺎ و واژﻫﺎﯾﯽ ﻣﺎﻧﻨﺪ ﺳﺨﺖ ﯾﺎ ﻧﺮم ، ﭼﮑﺶ ﺧﻮار ﯾﺎ ﺷﮑﻨﻨﺪه ، اﻧﻌﻄﺎف ﭘﺬﯾﺮ ﯾﺎ اﻧﻌﻄﺎف ﻧﺎﭘﺬﯾﺮ ، ﺟﺎذب آب ﯾﺎ ﺿﺪ آب ، ﺷﻔﺎف ﯾﺎ ﮐﺪر ، داراي ﺧﺎﺻﯿﺖ آﻫﻨﺮﺑﺎﯾﯽ ﯾﺎ ﺑﺪون ﺧﺎﺻﯿﺖ آﻫﻨﺮﺑﺎﯾﯽ اﺳﺘﻔﺎده ﻣﯽ ﮐﻨﻨﺪ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4835204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8186" y="1803042"/>
            <a:ext cx="10328856" cy="3162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ﻓﻠﺰ ﻣﺲ داراي ﭼﻪ وﯾﮋﮔﯽ ﻫﺎﯾﯽ اﺳﺖ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ﻣﺲ ﻓﻠﺰي اﺳﺖ ﺟﺎﻣﺪ ﮐﻪ ﺳﻄﺢ ﺑﺮاﻗﯽ دارد و رﺳﺎﻧﺎي ﺟﺮﯾﺎن ﺑﺮق و ﮔﺮﻣﺎ اﺳﺖ . ﻫﻤﭽﻨﯿﻦ ﭼﮑﺶ ﺧﻮار و ﺳﺨﺖ ﻧﯿﺰ ﻣﯽ ﺑﺎﺷﺪ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2420047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62884" y="1790163"/>
            <a:ext cx="10921284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از ﺧﺎﺻﯿﺖ ﺿﺪ آب ﺑﻮدن ﭼﯿﺴﺖ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ﻣﻘﺎوﻣﺖ ﻣﺎده ﻫﺎ در ﺑﺮاﺑﺮ ﻧﻔﻮذ ﻣﺎﯾﻊ ﻫﺎ ﺧﺼﻮﺻﺎً آب )دﻓﻊ ﮐﺮدن آب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ﻧﮑﺘﻪ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ﺗﻌﺪاد ﻗﻄﺮه ﻫﺎ وﻣﺪت زﻣﺎﻧﯽ ﮐﻪ ﻃﻮل ﻣﯽ ﮐﺸﺪ ﺗﺎ آن ﻫﺎ ﺟﺬب ﻣﺎده ﺷﻮﻧﺪ ، ﺗﻌﯿﯿﻦ ﮐﻨﻨﺪه ﻣﯿﺰان ﺧﺎﺻﯿﺖ ﺿﺪ آب ﺑﻮدن ﻣﺎده ﻫﺎ اﺳﺖ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973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9" y="2228045"/>
            <a:ext cx="1124325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 از ﺧﺎﺻﯿﺖ ﺟﺎذب آب ﺑﻮدن ﭼﯿﺴﺖ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ﺗﻮاﻧﺎﯾﯽ ﯾﮏ ﻣﺎده ﺑﺮاي ﮐﺸﯿﺪن ﯾﮏ ﻣﺎﯾﻊ ﺧﺼﻮﺻﺎً آب ﺑﻪ داﺧﻞ ﺧﻮد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0617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34097" y="2137893"/>
            <a:ext cx="10573554" cy="1836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ﻣﻨﻈﻮراز وﯾﮋﮔﯽ ﺳﻔﺘﯽ ﭼﯿﺴﺖ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ﻣﻘﺎوﻣﺘﯽ ﮐﻪ ﯾﮏ ﻣﺎده در ﺑﺮاﺑﺮﺗﺮك ﺧﻮردن و ﺷﮑﺴﺘﻦ از ﺧﻮدﻧﺸﺎن ﻣﯽ دﻫﺪ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783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5611" y="2485624"/>
            <a:ext cx="10882647" cy="2375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2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وﯾﮋﮔﯽ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ﺳﺨﺘﯽ را ﺗﻌﺮﯾﻒ ﮐﻨﯿﺪ .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ﺑﻪ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ﻣﻘﺎوﻣﺖ ﯾﮏ ﻣﺎده در ﺑﺮاﺑﺮ ﺧﺮاﺷﯿﺪه ﺷﺪن ﺳﺨﺘﯽ آن ﻣﺎده ﻣﯽ ﮔﻮﯾﻨﺪ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4770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0457" y="2253803"/>
            <a:ext cx="11706894" cy="3667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وﻗﺘﯽ ﮔﻔﺘﻪ ﻣﯽ ﺷﻮد ﻣﺎده از ﻣﺎده ي دﯾﮕﺮ ﺳﺨﺖ اﺳﺖ ، ﻣﻨﻈﻮر ﭼﯿﺴﺖ ؟ ﺑﺎ ﻣﺜﺎل ﺗﻮﺿﯿﺢ دﻫﯿﺪ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 اﯾﻦ اﺳﺖ ﮐﻪ ﺑﻪ ﮐﻤﮏ ﻣﺎده ﺳﺨﺖ ﺗﺮ ﺑﺮ روي ﻣﺎده ي دﯾﮕﺮ ﺧﺮاش اﯾﺠﺎد ﮐﺮد ﯾﺎ آن را ﺑﺮﯾﺪ . ﺑﺮاي ﻧﻤﻮﻧﻪ ﺑﺎ اﺳﺘﻔﺎده از اﻟﻤﺎس ﻣﯽ ﺗﻮان ﺷﯿﺸﻪ را ﺑﺮﯾﺪ ، ﯾﺎ ﺑﺎ ﻧﺎﺧﻦ روي ﺻﺎﺑﻮن و ﭼﻮب ﭘﻨﺒﻪ ﺧﺮاش اﯾﺠﺎد ﮐﺮد . در ﻧﺘﯿﺠﻪ اﻟﻤﺎس از ﺷﯿﺸﻪ و ﻧﺎﺧﻦ از ﺻﺎﺑﻮن و ﭼﻮب ﭘﻨﺒﻪ ﺳﺨﺖ ﺗﺮ اﺳﺖ  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3308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3487" y="1893195"/>
            <a:ext cx="11590985" cy="4652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ﺧﺎﺻﯿﺖ اﻧﻌﻄﺎف ﭘﺬﯾﺮي را ﺗﻌﺮﯾﻒ ﮐﻨﯿﺪ . ﯾﮏ ﻣﺎده اﻧﻌﻄﺎف ﭘﺬﯾﺮ ﻣﺜﺎل ﺑﺰﻧﯿﺪ . اﻧﻌﻄﺎف ﭘﺬﯾﺮي ﯾﮏ ﻣﺎده ﻧﺸﺎن ﻣﯽ دﻫﺪ</a:t>
            </a:r>
            <a:endParaRPr lang="en-US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ﮐﻪ آن ﻣﺎده ﭼﻘﺪر ﻣﯽ ﺗﻮاﻧﺪ در اﺛﺮ ﻧﯿﺮو ﺧﻢ ﯾﺎ ﮐﺸﯿﺪه ﺷﻮد و ﭘﺲ از ﺑﺮداﺷﺘﻦ ﻧﯿﺮو ، دوﺑﺎره ﺑﻪ ﺣﺎﻟﺖ اول ﺑﺮﮔﺮدد . ﺑﺮاي ﻧﻤﻮﻧﻪ اﮔﺮﯾﮏ ﮐﺶ ﻻﺳﺘﯿﮑﯽ را ﺑﮑﺸﯿﺪ ، ﻃﻮل آن اﻓﺰاﯾﺶ ﻣﯽ ﯾﺎﺑﺪ و ﺷﮑﻞ آن ﺗﻐﯿﯿﺮ ﻣﯽ ﮐﻨﺪ . ﺣﺎل اﮔﺮ آن را رﻫﺎ ﮐﻨﯿﺪ ﻧﯿﺮوي وارد ﺷﺪه را ﺣﺬف ﮐﻨﯿﺪ( دوﺑﺎره ﺑﻪ ﺣﺎﻟﺖ اول ﺧﻮد ﺑﺮﻣﯽ ﮔﺮدد. ﺑﻪ ﻫﻤﯿﻦ دﻟﯿﻞ ﻣﯽ ﮔﻮﯾﯿﻢ ﮐﺶ اﻧﻌﻄﺎف ﭘﺬﯾﺮاﺳﺖ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9693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9702" y="1983346"/>
            <a:ext cx="11281892" cy="4301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ﺧﺎﺻﯿﺖ ﭼﮑﺶ ﺧﻮار ﺑﻮدن را ﺑﺎ اراﺋﻪ ﻣﺜﺎل ﺗﻮﺿﯿﺢ دﻫﯿﺪ .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اﮔﺮ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ﻣﺎده اي ﭼﮑﺶ ﺧﻮار ﺑﺎﺷﺪ ، ﺑﺎ ﺿﺮﺑﻪ زدن ﺑﻪ آن ﻧﻤﯽ ﺷﮑﻨﺪ و ﺷﮑﻞ ﻣﯽ ﮔﯿﺮد . ﺑﻨﺎﺑﺮاﯾﻦ ﻣﯽ ﺗﻮان آن را ﺑﻪ ﺷﮑﻞ ﻫﺎي ﻣﺨﺘﻠﻒ در آورد ﻣﺜﻼ ﺑﻪ ﺻﻮرت ﻣﻔﺘﻮل ﯾﺎ ورﻗﻪ ورﻗﻪ  ﻓﻠﺰﻫﺎ ﭼﮑﺶ ﺧﻮار ﻫﺴﺘﻨﺪ . وﻟﯽ اﮔﺮ ﻣﺎده اي ﭼﮑﺶ ﺧﻮار ﻧﺒﺎﺷﺪ ﺑﺮ اﺛﺮ ﺿﺮﺑﻪ ﻣﯽ ﺷﮑﻨﺪ ﻣﺜﻞ ﻧﺎﻓﻠﺰﻫﺎ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ﭼﮑﺶ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ﺧﻮار ﺑﻮدن ﻓﻠﺰﻫﺎ اﯾﻦ اﻣﮑﺎن را ﻣﯽ دﻫﺪ ﺗﺎ آن ﻫﺎ را ﺑﻪ ﺷﮑﻞ ﻫﺎي ﻣﺨﺘﻠﻒ در آورﯾﻢ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1352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9" y="1893193"/>
            <a:ext cx="11475075" cy="448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ﭼﮑﺶ ﺧﻮار ﺑﻮدن ﻓﻠﺰﻫﺎ را ﺑﺎ ﺗﻮﺟﻪ ﺑﻪ ﺳﺎﺧﺘﺎر اﺗﻤﯽ ﺷﺎن ﺗﻮﺿﯿﺢ دﻫﯿﺪ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ﺑﺎ ﺿﺮﺑﻪ زدن ﺑﺮ روي ﻓﻠﺰﻫﺎ ، اﺗﻢ ﻫﺎي ﺳﺎزﻧﺪه ي آن ﻫﺎ از ﻫﻢ ﺟﺪا ﻧﻤﯽ ﺷﻮﻧﺪ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ﺑﻠﮑﻪ روي ﻫﻢ ﺳﺮ ﻣﯽ ﺧﻮرﻧﺪ . در ﻧﺘﯿﺠﻪ ﺷﮑﻞ ﻇﺎﻫﺮي ﻓﻠﺰ ﺗﻐﯿﯿﺮ ﻣﯽ ﮐﻨﺪ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ﭼﮑﺶ ﺧﻮاري ﻃﻼ ﺑﺴﯿﺎر زﯾﺎد اﺳﺖ . ﺑﻪ ﻃﻮري ﮐﻪ اﮔﺮ ﻣﻘﺪاري ﻃﻼ ﺑﻪ اﻧﺪازه ي ﻧﺨﻮد داﺷﺘﻪ ﺑﺎﺷﯿﻢ ، ﻣﯽ ﺗﻮاﻧﯿﻢ آن را ﺑﻪ ﺻﻔﺤﻪ ي ﺑﺴﯿﺎر ﻧﺎزﮐﯽ ﺑﺎ ﻣﺴﺎﺣﺖ 2 ﻣﺘﺮ ﻣﺮﺑﻊ در آورﯾﻢ.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6097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9" y="2021983"/>
            <a:ext cx="11475075" cy="4529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n-US" sz="2800" b="1" dirty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ﺑﻪ ﭼﻪ ﻣﻮادي رﺳﺎﻧﺎ و ﺑﻪ ﭼﻪ ﻣﻮادي ﻋﺎﯾﻖ ﯾﺎ ﻧﺎرﺳﺎﻧﺎ ﻣﯽ ﮔﻮﯾﻨﺪ </a:t>
            </a:r>
            <a:r>
              <a:rPr lang="ar-SA" sz="2800" b="1" dirty="0" smtClean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B Nazanin" panose="00000400000000000000" pitchFamily="2" charset="-78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  <a:spcAft>
                <a:spcPts val="1000"/>
              </a:spcAft>
            </a:pPr>
            <a:r>
              <a:rPr lang="ar-SA" sz="2800" b="1" dirty="0" smtClean="0"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ﺑﻪ ﻣﻮادي ﮐﻪ ﺟﺮﯾﺎن ﺑﺮق و ﮔﺮﻣﺎ را از ﺧﻮد ﻋﺒﻮر دﻫﻨﺪ رﺳﺎﻧﺎي اﻟﮑﺘﺮﯾﺴﯿﺘﻪ و ﮔﺮﻣﺎ ﻣﯽ ﮔﻮﯾﻨﺪ ﻣﺜﻞ آﻟﻮﻣﯿﻨﯿﻮم ، ﻃﻼ ، ﻣﺲ و ... و ﺑﻪ ﻣﻮادي ﮐﻪ ﺟﺮﯾﺎن ﺑﺮق و ﮔﺮﻣﺎ را از ﺧﻮد ﻋﺒﻮر ﻧﺪﻫﻨﺪ ﻧﺎرﺳﺎﻧﺎ ﯾﺎ ﻋﺎﯾﻖ اﻟﮑﺘﺮﯾﺴﯿﺘﻪ و ﮔﺮﻣﺎ ﻣﯽ ﮔﻮﯾﻨﺪ ﻣﺜﻞ ﺷﯿﺸﻪ ، ﭘﻼﺳﺘﯿﮏ ، ﭼﻮب و...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155820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5155" y="1828800"/>
            <a:ext cx="11320529" cy="3675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اﺳﺘﺤﮑﺎم ﯾﺎ ﻣﺤﮑﻤﯽ ﺑﻪ ﭼﻪ ﻣﻌﻨﺎﺳﺖ ؟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ﺑﻪ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ﻣﻘﺪار ﻧﯿﺮوﯾﯽ ﮐﻪ ﺑﺮاي ﮔﺴﺴﺘﻪ ﯾﺎ ﺑﺮﯾﺪه ﺷﺪن ﯾﮏ ﺟﺴﻢ در اﺛﺮ ﮐﺸﯿﺪن ﻻزم اﺳﺖ ، ﻣﯿﺰان اﺳﺘﺤﮑﺎم آن ﻣﺎده ﻣﯽ ﮔﻮﯾﻨﺪ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060784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5155" y="1338540"/>
            <a:ext cx="11449317" cy="5519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ﻧﮑﺘﻪ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ﻣﻌﻤﻮﻻً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اﺳﺘﺤﮑﺎم ﻓﻠﺰﻫﺎ ﺑﯿﺸﺘﺮ از ﺳﺎﯾﺮ ﻣﻮاد اﺳﺖ . در ﻧﺘﯿﺠﻪ ﺑﺮاي ﺳﺎﺧﺘﻦ وﺳﺎﯾﻠﯽ ﮐﻪ ﺑﺎﯾﺪ اﺳﺘﺤﮑﺎم زﯾﺎدي داﺷﺘه ﺑﺎﺷﻨﺪ ﻣﺜﻞ ﺑﺪﻧﻪ ﺧﻮدروﻫﺎ ، اﺳﮑﻠﺖ ﻫﺎي ﺳﺎﺧﺘﻤﺎن ، ﭘﻞ ﻫﺎ در و ﭘﻨﺠﺮه از ﻓﻠﺰﻫﺎ اﺳﺘﻔﺎده ﻣﯽ ﺷﻮد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در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ﺳﺎﺧﺘﻦ ﺗﺎﯾﺮ ﻫﺎي ﺧﻮدرو از رﺷﺘﻪ ﻫﺎي ﻓﻮﻻدي ﺟﻬﺖ اﺳﺘﺤﮑﺎم ﺑﯿﺸﺘﺮ آن اﺳﺘﻔﺎده ﻣﯽ ﺷﻮد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29992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459866" y="2176530"/>
            <a:ext cx="7109138" cy="3490174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fa-IR" sz="9600" b="1" dirty="0" smtClean="0">
                <a:solidFill>
                  <a:srgbClr val="FF0000"/>
                </a:solidFill>
                <a:cs typeface="B Titr" panose="00000700000000000000" pitchFamily="2" charset="-78"/>
              </a:rPr>
              <a:t>پایان</a:t>
            </a:r>
            <a:endParaRPr lang="en-US" sz="9600" b="1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4090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</TotalTime>
  <Words>1000</Words>
  <Application>Microsoft Office PowerPoint</Application>
  <PresentationFormat>Widescreen</PresentationFormat>
  <Paragraphs>54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136</cp:revision>
  <dcterms:created xsi:type="dcterms:W3CDTF">2015-07-06T05:06:21Z</dcterms:created>
  <dcterms:modified xsi:type="dcterms:W3CDTF">2020-02-24T19:31:26Z</dcterms:modified>
</cp:coreProperties>
</file>