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86" r:id="rId4"/>
    <p:sldId id="287" r:id="rId5"/>
    <p:sldId id="288" r:id="rId6"/>
    <p:sldId id="289" r:id="rId7"/>
    <p:sldId id="28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88" d="100"/>
          <a:sy n="88" d="100"/>
        </p:scale>
        <p:origin x="61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Monday  9/14/2015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Monday  9/14/2015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Monday  9/14/2015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Monday  9/14/2015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Monday  9/14/2015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Monday  9/14/2015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Monday  9/14/2015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Monday  9/14/2015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Monday  9/14/2015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Monday  9/14/2015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Monday  9/14/2015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Monday  9/14/2015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23032" y="5082175"/>
            <a:ext cx="6233375" cy="102335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-1905" algn="ctr" rtl="1">
              <a:lnSpc>
                <a:spcPct val="150000"/>
              </a:lnSpc>
            </a:pPr>
            <a:r>
              <a:rPr lang="fa-IR" sz="44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مدرس : محبوبه زیرکی</a:t>
            </a:r>
            <a:endParaRPr lang="en-US" sz="44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زیارت</a:t>
            </a:r>
            <a:endParaRPr lang="fa-IR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4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2257" y="1131307"/>
            <a:ext cx="1103903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درس در یک نگاه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marR="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حرم امام رضا (ع) در شهر مشهد واقع شده است . ما وقتی به شهر مشهد می رویم به زیارت امام رضا هم می رویم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آن جا زیارت می کنیم و نماز می خوانیم و برای خود و دیگران دعا می کنیم .در حرم امام رضا (ع) کبوتر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های زیادی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وجود دارند که هر کس به زیارت می رود برای آن ها گندم می برد تا کبوتران گرسنه نمانند . 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7928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7" name="AutoShape 7"/>
          <p:cNvCxnSpPr>
            <a:cxnSpLocks noChangeShapeType="1"/>
          </p:cNvCxnSpPr>
          <p:nvPr/>
        </p:nvCxnSpPr>
        <p:spPr bwMode="auto">
          <a:xfrm flipH="1" flipV="1">
            <a:off x="6224051" y="2048973"/>
            <a:ext cx="4787386" cy="1441202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8" name="AutoShape 8"/>
          <p:cNvCxnSpPr>
            <a:cxnSpLocks noChangeShapeType="1"/>
          </p:cNvCxnSpPr>
          <p:nvPr/>
        </p:nvCxnSpPr>
        <p:spPr bwMode="auto">
          <a:xfrm flipH="1">
            <a:off x="1249251" y="2048972"/>
            <a:ext cx="4974800" cy="1441203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9" name="AutoShape 9"/>
          <p:cNvCxnSpPr>
            <a:cxnSpLocks noChangeShapeType="1"/>
          </p:cNvCxnSpPr>
          <p:nvPr/>
        </p:nvCxnSpPr>
        <p:spPr bwMode="auto">
          <a:xfrm flipH="1" flipV="1">
            <a:off x="1030310" y="6053070"/>
            <a:ext cx="10367494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sp>
        <p:nvSpPr>
          <p:cNvPr id="8" name="Rectangle 7"/>
          <p:cNvSpPr/>
          <p:nvPr/>
        </p:nvSpPr>
        <p:spPr>
          <a:xfrm>
            <a:off x="494780" y="2430653"/>
            <a:ext cx="11458541" cy="337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های مهم</a:t>
            </a:r>
            <a:endParaRPr lang="en-US" sz="2800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  <a:tabLst>
                <a:tab pos="1524000" algn="l"/>
                <a:tab pos="2106295" algn="l"/>
              </a:tabLs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	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</a:t>
            </a: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حرم – چلچراغ ها ی بزرگ – دعا می خواندند – قبول – کبوتر ها – جمعیّت – مادربزرگ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مشهد –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خوش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حالی –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نماز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خواندن – وضو – هرگز </a:t>
            </a:r>
          </a:p>
          <a:p>
            <a:pPr algn="ct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وضوخانه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–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صدای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اذان – کلاغ – غصّه – طاقچه – اتّفاق – تکّه نان 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209036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2886" y="1447788"/>
            <a:ext cx="10843857" cy="416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سازی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وضو خانه یعنی جایی که در آن وضو می گیرند . 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نماز خانه یعنی جایی که در آن نماز می خوانند . 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گل خانه یعنی جایی که در گل نگه می دارند . 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431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2487" y="1665504"/>
            <a:ext cx="11616743" cy="330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حالا تو بگو .</a:t>
            </a: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داروخانه ................................................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آشپزخانه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..................................................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2" name="Smiley Face 1"/>
          <p:cNvSpPr/>
          <p:nvPr/>
        </p:nvSpPr>
        <p:spPr>
          <a:xfrm>
            <a:off x="11353802" y="2242456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874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1116407"/>
            <a:ext cx="11616743" cy="5607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و بگو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استفاده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از " می " در ابتدای فعل  و ساختن زمان . </a:t>
            </a:r>
          </a:p>
          <a:p>
            <a:pPr indent="457200"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دعا کردم ..........   من دعا می کردم </a:t>
            </a:r>
          </a:p>
          <a:p>
            <a:pPr indent="457200"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تو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دعا کردی .............. تو دعا می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کردی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indent="457200"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او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دعا کرد ................او دعا می کرد </a:t>
            </a:r>
          </a:p>
          <a:p>
            <a:pPr indent="457200"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ما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دعا کردیم ............. ما دعا می کردیم </a:t>
            </a:r>
          </a:p>
          <a:p>
            <a:pPr indent="457200"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	شما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دعا کردید ........... شما دعا می کردید </a:t>
            </a:r>
          </a:p>
          <a:p>
            <a:pPr indent="457200" algn="r" rtl="1">
              <a:lnSpc>
                <a:spcPct val="150000"/>
              </a:lnSpc>
            </a:pPr>
            <a:r>
              <a:rPr lang="fa-IR" sz="2800" b="1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		آن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ها دعا  کردند .......... آ ن ها دعا می کردند 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6251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578</TotalTime>
  <Words>134</Words>
  <Application>Microsoft Office PowerPoint</Application>
  <PresentationFormat>Widescreen</PresentationFormat>
  <Paragraphs>32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Alireza Golestan</cp:lastModifiedBy>
  <cp:revision>91</cp:revision>
  <dcterms:created xsi:type="dcterms:W3CDTF">2015-07-06T05:06:21Z</dcterms:created>
  <dcterms:modified xsi:type="dcterms:W3CDTF">2015-09-14T11:22:42Z</dcterms:modified>
</cp:coreProperties>
</file>