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57" r:id="rId3"/>
    <p:sldId id="288" r:id="rId4"/>
    <p:sldId id="285" r:id="rId5"/>
    <p:sldId id="287" r:id="rId6"/>
    <p:sldId id="289" r:id="rId7"/>
    <p:sldId id="28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4" d="100"/>
          <a:sy n="74" d="100"/>
        </p:scale>
        <p:origin x="-61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9876497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فارسی دوم دبستان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دوستان ما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1790090"/>
            <a:ext cx="11520152" cy="5167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 rtl="1">
              <a:lnSpc>
                <a:spcPct val="115000"/>
              </a:lnSpc>
            </a:pPr>
            <a:r>
              <a:rPr lang="fa-IR" sz="32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درس در یک نگاه </a:t>
            </a:r>
            <a:endParaRPr lang="fa-IR" sz="32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indent="457200" algn="just" rtl="1">
              <a:lnSpc>
                <a:spcPct val="115000"/>
              </a:lnSpc>
            </a:pPr>
            <a:endParaRPr lang="en-US" sz="32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indent="457200" algn="just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R="0" lvl="0" algn="just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کشاورز کسی است که گندم می کارد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 نانوا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کسی است که نان گرم و خوش مزه می پزد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       رفتگر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کسی است که کوچه ها و خیابان ها را تمیز می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کند .  بنّا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کسی است که خانه های زیبا و راحت می سازد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 باغبان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کسی است که گل های زیبا را می کارد . </a:t>
            </a:r>
          </a:p>
          <a:p>
            <a:pPr marR="0" lvl="0" algn="just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  </a:t>
            </a:r>
            <a:endParaRPr lang="en-US" sz="2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75581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3"/>
          <p:cNvSpPr>
            <a:spLocks noChangeShapeType="1"/>
          </p:cNvSpPr>
          <p:nvPr/>
        </p:nvSpPr>
        <p:spPr bwMode="auto">
          <a:xfrm flipH="1">
            <a:off x="649356" y="1863260"/>
            <a:ext cx="5308574" cy="1389353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AutoShape 2"/>
          <p:cNvSpPr>
            <a:spLocks noChangeShapeType="1"/>
          </p:cNvSpPr>
          <p:nvPr/>
        </p:nvSpPr>
        <p:spPr bwMode="auto">
          <a:xfrm flipH="1" flipV="1">
            <a:off x="5890589" y="1863259"/>
            <a:ext cx="5241235" cy="1389354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1"/>
          <p:cNvSpPr>
            <a:spLocks noChangeShapeType="1"/>
          </p:cNvSpPr>
          <p:nvPr/>
        </p:nvSpPr>
        <p:spPr bwMode="auto">
          <a:xfrm flipH="1">
            <a:off x="1296121" y="5811993"/>
            <a:ext cx="8998416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704564" y="5409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704564" y="99811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49356" y="3041836"/>
            <a:ext cx="11409052" cy="2569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         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خوش مزه ای – سحرخیزی – رفتگر – زحمت کش – راحت و زیبایی </a:t>
            </a:r>
            <a:endParaRPr lang="fa-IR" sz="2800" b="1" dirty="0" smtClean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خوش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رنگی – منظّمی – باغبان پر تلاش –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شاد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 با نشاط – معلّم مهربان – گل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های شاداب</a:t>
            </a:r>
          </a:p>
          <a:p>
            <a:pPr algn="ct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تنور – ماست فروش – خوش حال – غم و غصّه – تنور </a:t>
            </a:r>
          </a:p>
        </p:txBody>
      </p:sp>
      <p:sp>
        <p:nvSpPr>
          <p:cNvPr id="8" name="Rectangle 7"/>
          <p:cNvSpPr/>
          <p:nvPr/>
        </p:nvSpPr>
        <p:spPr>
          <a:xfrm>
            <a:off x="4736515" y="2123227"/>
            <a:ext cx="2214068" cy="6586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32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واژه های مهم </a:t>
            </a:r>
            <a:r>
              <a:rPr lang="fa-IR" sz="32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000" dirty="0">
              <a:solidFill>
                <a:srgbClr val="FF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721374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06152" y="1286832"/>
            <a:ext cx="10711116" cy="4816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r>
              <a:rPr lang="fa-IR" sz="32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بیاموز و بگو  </a:t>
            </a:r>
            <a:endParaRPr lang="fa-IR" sz="32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آشنایی با کلمه های اشاره به نزدیک و اشاره به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دور 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03225" marR="0" lvl="0" algn="r" rtl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این کتاب ، یعنی کتابی که نزدیک است . </a:t>
            </a:r>
          </a:p>
          <a:p>
            <a:pPr marL="403225" marR="0" lvl="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آن کتاب یعنی کتابی که دور است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03225" marR="0" lvl="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همین کتاب ، یعنی کتابی که نزدیک است . </a:t>
            </a:r>
          </a:p>
          <a:p>
            <a:pPr marL="403225" marR="0" lvl="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همان کتاب ، یعنی کتابی که دور است . </a:t>
            </a:r>
          </a:p>
        </p:txBody>
      </p:sp>
    </p:spTree>
    <p:extLst>
      <p:ext uri="{BB962C8B-B14F-4D97-AF65-F5344CB8AC3E}">
        <p14:creationId xmlns:p14="http://schemas.microsoft.com/office/powerpoint/2010/main" val="39954549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74914" y="2137284"/>
            <a:ext cx="10493829" cy="40995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حالا تو بگو .</a:t>
            </a:r>
          </a:p>
          <a:p>
            <a:pPr algn="r" rtl="1">
              <a:lnSpc>
                <a:spcPct val="115000"/>
              </a:lnSpc>
            </a:pPr>
            <a:endParaRPr lang="fa-IR" sz="2800" b="1" dirty="0" smtClean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این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خانه 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............................................................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آن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خانه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،.............................................................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همین خانه،.................................................................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همان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خانه ...................................................................</a:t>
            </a:r>
            <a:endParaRPr lang="en-US" sz="2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7" name="Smiley Face 6"/>
          <p:cNvSpPr/>
          <p:nvPr/>
        </p:nvSpPr>
        <p:spPr>
          <a:xfrm>
            <a:off x="11353802" y="2242456"/>
            <a:ext cx="435428" cy="435429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3566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</TotalTime>
  <Words>75</Words>
  <Application>Microsoft Office PowerPoint</Application>
  <PresentationFormat>Custom</PresentationFormat>
  <Paragraphs>28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90</cp:revision>
  <dcterms:created xsi:type="dcterms:W3CDTF">2015-07-06T05:06:21Z</dcterms:created>
  <dcterms:modified xsi:type="dcterms:W3CDTF">2020-04-08T11:37:59Z</dcterms:modified>
</cp:coreProperties>
</file>