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344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زیارت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257" y="1131307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حرم امام رضا (ع) در شهر مشهد واقع شده است . ما وقتی به شهر مشهد می رویم به زیارت امام رضا هم می رویم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آن جا زیارت می کنیم و نماز می خوانیم و برای خود و دیگران دعا می کنیم .در حرم امام رضا (ع) کبوتر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زیادی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وجود دارند که هر کس به زیارت می رود برای آن ها گندم می برد تا کبوتران گرسنه نمانند . </a:t>
            </a: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94780" y="2430653"/>
            <a:ext cx="11458541" cy="337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حرم – چلچراغ ها ی بزرگ – دعا می خواندند – قبول – کبوتر ها – جمعیّت – مادربزرگ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مشهد –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خوش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حالی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نماز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خواندن – وضو – هرگز 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وضوخانه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صدای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اذان – کلاغ – غصّه – طاقچه – اتّفاق – تکّه نان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416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وضو خانه یعنی جایی که در آن وضو می گیرند .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نماز خانه یعنی جایی که در آن نماز می خوانند .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گل خانه یعنی جایی که در گل نگه می دارند 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330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داروخانه ................................................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آشپزخانه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</a:t>
            </a: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116407"/>
            <a:ext cx="11616743" cy="560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استفاده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" می " در ابتدای فعل  و ساختن زمان .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کردم ..........   من دعا می کردم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تو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 .............. تو دعا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کردی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او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 ................او دعا می کرد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کردیم ............. ما دعا می کردیم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شما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کردید ........... شما دعا می کردید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آن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دعا  کردند .......... آ ن ها دعا می کردند 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274</Words>
  <Application>Microsoft Office PowerPoint</Application>
  <PresentationFormat>Widescreen</PresentationFormat>
  <Paragraphs>32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92</cp:revision>
  <dcterms:created xsi:type="dcterms:W3CDTF">2015-07-06T05:06:21Z</dcterms:created>
  <dcterms:modified xsi:type="dcterms:W3CDTF">2020-03-04T20:35:56Z</dcterms:modified>
</cp:coreProperties>
</file>