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85" r:id="rId4"/>
    <p:sldId id="286" r:id="rId5"/>
    <p:sldId id="287" r:id="rId6"/>
    <p:sldId id="288" r:id="rId7"/>
    <p:sldId id="289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779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 موضوع : </a:t>
            </a: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زیارت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5" name="Equation" r:id="rId3" imgW="914400" imgH="272160" progId="">
                  <p:embed/>
                </p:oleObj>
              </mc:Choice>
              <mc:Fallback>
                <p:oleObj name="Equation" r:id="rId3" imgW="914400" imgH="272160" progId="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2257" y="1131307"/>
            <a:ext cx="1103903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نگاه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حرم امام رضا (ع) در شهر مشهد واقع شده است . ما وقتی به شهر مشهد می رویم به زیارت امام رضا هم می رویم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آن جا زیارت می کنیم و نماز می خوانیم و برای خود و دیگران دعا می کنیم .در حرم امام رضا (ع) کبوتر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های زیادی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وجود دارند که هر کس به زیارت می رود برای آن ها گندم می برد تا کبوتران گرسنه نمانند . </a:t>
            </a: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6053070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94780" y="2430653"/>
            <a:ext cx="11458541" cy="337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های مهم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</a:t>
            </a: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حرم – چلچراغ ها ی بزرگ – دعا می خواندند – قبول – کبوتر ها – جمعیّت – مادربزرگ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مشهد –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خوش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حالی –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نماز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خواندن – وضو – هرگز </a:t>
            </a:r>
          </a:p>
          <a:p>
            <a:pPr algn="ct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وضوخانه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صدای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اذان – کلاغ – غصّه – طاقچه – اتّفاق – تکّه نان </a:t>
            </a: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2886" y="1447788"/>
            <a:ext cx="10843857" cy="416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وضو خانه یعنی جایی که در آن وضو می گیرند .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نماز خانه یعنی جایی که در آن نماز می خوانند .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گل خانه یعنی جایی که در گل نگه می دارند .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487" y="1665504"/>
            <a:ext cx="11616743" cy="330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حالا تو بگو .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داروخانه ................................................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آشپزخانه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..................................................</a:t>
            </a:r>
          </a:p>
        </p:txBody>
      </p:sp>
      <p:sp>
        <p:nvSpPr>
          <p:cNvPr id="2" name="Smiley Face 1"/>
          <p:cNvSpPr/>
          <p:nvPr/>
        </p:nvSpPr>
        <p:spPr>
          <a:xfrm>
            <a:off x="11353802" y="2242456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874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116407"/>
            <a:ext cx="11616743" cy="5607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استفاده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" می " در ابتدای فعل  و ساختن زمان . </a:t>
            </a:r>
          </a:p>
          <a:p>
            <a:pPr indent="457200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دعا کردم ..........   من دعا می کردم </a:t>
            </a:r>
          </a:p>
          <a:p>
            <a:pPr indent="457200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تو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دعا کردی .............. تو دعا می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کردی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indent="457200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او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دعا کرد ................او دعا می کرد </a:t>
            </a:r>
          </a:p>
          <a:p>
            <a:pPr indent="457200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ما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دعا کردیم ............. ما دعا می کردیم </a:t>
            </a:r>
          </a:p>
          <a:p>
            <a:pPr indent="457200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شما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دعا کردید ........... شما دعا می کردید </a:t>
            </a:r>
          </a:p>
          <a:p>
            <a:pPr indent="457200" algn="r" rtl="1">
              <a:lnSpc>
                <a:spcPct val="150000"/>
              </a:lnSpc>
            </a:pPr>
            <a:r>
              <a:rPr lang="fa-IR" sz="2800" b="1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	آن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 دعا  کردند .......... آ ن ها دعا می کردند </a:t>
            </a: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134</Words>
  <Application>Microsoft Office PowerPoint</Application>
  <PresentationFormat>Widescreen</PresentationFormat>
  <Paragraphs>31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93</cp:revision>
  <dcterms:created xsi:type="dcterms:W3CDTF">2015-07-06T05:06:21Z</dcterms:created>
  <dcterms:modified xsi:type="dcterms:W3CDTF">2018-04-25T14:35:21Z</dcterms:modified>
</cp:coreProperties>
</file>