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57" r:id="rId3"/>
    <p:sldId id="285" r:id="rId4"/>
    <p:sldId id="286" r:id="rId5"/>
    <p:sldId id="287" r:id="rId6"/>
    <p:sldId id="288" r:id="rId7"/>
    <p:sldId id="289" r:id="rId8"/>
    <p:sldId id="290" r:id="rId9"/>
    <p:sldId id="28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7227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فارسی دوم دبستان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مدرسه خرگوش  ها</a:t>
            </a: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29343" y="1414335"/>
            <a:ext cx="1103903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spcBef>
                <a:spcPts val="0"/>
              </a:spcBef>
              <a:spcAft>
                <a:spcPts val="0"/>
              </a:spcAft>
            </a:pPr>
            <a:r>
              <a:rPr lang="fa-IR" sz="32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درس در یک نگاه </a:t>
            </a:r>
            <a:r>
              <a:rPr lang="fa-IR" sz="32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:</a:t>
            </a:r>
          </a:p>
          <a:p>
            <a:pPr marL="457200" marR="0" lvl="0" indent="-457200" algn="r" rtl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v"/>
            </a:pP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marR="0" algn="r" rtl="1">
              <a:spcBef>
                <a:spcPts val="0"/>
              </a:spcBef>
              <a:spcAft>
                <a:spcPts val="0"/>
              </a:spcAft>
            </a:pPr>
            <a:r>
              <a:rPr lang="en-US" sz="2800" b="1" dirty="0">
                <a:latin typeface="Arial" panose="020B060402020202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just" rtl="1">
              <a:lnSpc>
                <a:spcPct val="150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در این درس ، راه های مراقبت از گوش ها و عواقب بی توجّهی به آن ها در قالب یک داستان از زبان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خرگوش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، مورد بحث قرار گرفته است . مثلاً اینکه اگر گوش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نداشتیم ،      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نمی توانستیم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صداها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را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بشنویم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 و اگر نمی توانستیم صداها را بشنویم از خیلی چیزها لذّت نمی بردیم . پس داشتن گوش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های سالم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خیلی مهم است . و باید از آن ها خوب مواظبت کنیم و همیشه آن ها را تمیز نگه داریم 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28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487" name="AutoShape 7"/>
          <p:cNvCxnSpPr>
            <a:cxnSpLocks noChangeShapeType="1"/>
          </p:cNvCxnSpPr>
          <p:nvPr/>
        </p:nvCxnSpPr>
        <p:spPr bwMode="auto">
          <a:xfrm flipH="1" flipV="1">
            <a:off x="6224051" y="2048973"/>
            <a:ext cx="4787386" cy="1441202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8" name="AutoShape 8"/>
          <p:cNvCxnSpPr>
            <a:cxnSpLocks noChangeShapeType="1"/>
          </p:cNvCxnSpPr>
          <p:nvPr/>
        </p:nvCxnSpPr>
        <p:spPr bwMode="auto">
          <a:xfrm flipH="1">
            <a:off x="1249251" y="2048972"/>
            <a:ext cx="4974800" cy="1441203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cxnSp>
        <p:nvCxnSpPr>
          <p:cNvPr id="20489" name="AutoShape 9"/>
          <p:cNvCxnSpPr>
            <a:cxnSpLocks noChangeShapeType="1"/>
          </p:cNvCxnSpPr>
          <p:nvPr/>
        </p:nvCxnSpPr>
        <p:spPr bwMode="auto">
          <a:xfrm flipH="1" flipV="1">
            <a:off x="1030310" y="6053070"/>
            <a:ext cx="10367494" cy="0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</p:cxnSp>
      <p:sp>
        <p:nvSpPr>
          <p:cNvPr id="8" name="Rectangle 7"/>
          <p:cNvSpPr/>
          <p:nvPr/>
        </p:nvSpPr>
        <p:spPr>
          <a:xfrm>
            <a:off x="484786" y="2441538"/>
            <a:ext cx="11458541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>
              <a:lnSpc>
                <a:spcPct val="115000"/>
              </a:lnSpc>
            </a:pP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واژه های مهم</a:t>
            </a:r>
            <a:endParaRPr lang="en-US" sz="28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  <a:tabLst>
                <a:tab pos="1524000" algn="l"/>
                <a:tab pos="2106295" algn="l"/>
              </a:tabLst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	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منتظر- سبد هویج – بشنویم – دم پنبه ای – پشمالو – هیچ صدایی – سکوت – پرسش بعدی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خاکستری – خطرهایی – مثلاً – روبا ه ها – شغا ل ها – صدای پرنده ها  - سرود خواندن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ctr" rtl="1">
              <a:lnSpc>
                <a:spcPct val="115000"/>
              </a:lnSpc>
            </a:pP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خیلی – مهم – مواظبت – نگه داری – جایزه  – پاسخ هایی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</a:t>
            </a: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20903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7730" y="1970303"/>
            <a:ext cx="11616743" cy="43150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واژه سازی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گسترش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واژگان از طریق کلمات مترادف (هم معنی) مانند : اوّل ، آغاز،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شروع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مترادف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به دو یا چند کلمه گفته می شود که تقریبا دارای معنای یکسانی می باشند و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اگر در جمله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ها به جای هم به کار روند ،جمله ها هم معنی اند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مثلا :  او تند می رود		 او سریع می رود.</a:t>
            </a:r>
          </a:p>
          <a:p>
            <a:pPr lvl="2" algn="r" rtl="1">
              <a:lnSpc>
                <a:spcPct val="15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مریم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مادرش پرسید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		مریم </a:t>
            </a: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از مادرش سؤال کرد 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AutoShape 4"/>
          <p:cNvSpPr>
            <a:spLocks noChangeShapeType="1"/>
          </p:cNvSpPr>
          <p:nvPr/>
        </p:nvSpPr>
        <p:spPr bwMode="auto">
          <a:xfrm flipH="1" flipV="1">
            <a:off x="7794399" y="5313590"/>
            <a:ext cx="847725" cy="9525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4"/>
          <p:cNvSpPr>
            <a:spLocks noChangeShapeType="1"/>
          </p:cNvSpPr>
          <p:nvPr/>
        </p:nvSpPr>
        <p:spPr bwMode="auto">
          <a:xfrm flipH="1" flipV="1">
            <a:off x="6869114" y="5966733"/>
            <a:ext cx="847725" cy="9525"/>
          </a:xfrm>
          <a:prstGeom prst="straightConnector1">
            <a:avLst/>
          </a:prstGeom>
          <a:noFill/>
          <a:ln w="317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4313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72487" y="1937646"/>
            <a:ext cx="11616743" cy="416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        حالا تو برای این کلمه ها هم معنی بنویس.</a:t>
            </a:r>
          </a:p>
          <a:p>
            <a:pPr algn="r" rtl="1">
              <a:lnSpc>
                <a:spcPct val="115000"/>
              </a:lnSpc>
            </a:pPr>
            <a:endParaRPr lang="fa-IR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مواظبت  : .....................................			پاسخ : ................................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مریض : ...............................				آرام : ......................................</a:t>
            </a: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سعی : ................................ </a:t>
            </a:r>
            <a:endParaRPr lang="en-US" sz="28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2" name="Smiley Face 1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874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195330" y="2139664"/>
            <a:ext cx="11616743" cy="302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بیاموز و بگو </a:t>
            </a:r>
            <a:r>
              <a:rPr lang="fa-IR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B Titr" panose="00000700000000000000" pitchFamily="2" charset="-78"/>
              </a:rPr>
              <a:t>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B Titr" panose="00000700000000000000" pitchFamily="2" charset="-78"/>
            </a:endParaRPr>
          </a:p>
          <a:p>
            <a:pPr algn="r" rtl="1">
              <a:lnSpc>
                <a:spcPct val="115000"/>
              </a:lnSpc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 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تفاوت خواندن و نوشتن تنوین  در کلماتی مانند : مثلاً و فعلا ً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بعضی کلمات دارای تنوین ( -ً ) هستند که از زبان عربی وارد زبان فارسی شده اند .</a:t>
            </a:r>
          </a:p>
          <a:p>
            <a:pPr marL="457200" indent="-457200" algn="r" rt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هرگاه اینم علامت دیده شود ، ( </a:t>
            </a:r>
            <a:r>
              <a:rPr lang="fa-IR" sz="2800" b="1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- َن ) </a:t>
            </a:r>
            <a:r>
              <a:rPr lang="fa-IR" sz="2800" b="1" dirty="0" smtClean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خوانده می شود .</a:t>
            </a:r>
            <a:endParaRPr lang="en-US" sz="2800" b="1" dirty="0"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362511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79141" y="2449272"/>
            <a:ext cx="6752168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R="0" lvl="0" algn="r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fa-IR" sz="2800" b="1" dirty="0">
                <a:latin typeface="Calibri" panose="020F0502020204030204" pitchFamily="34" charset="0"/>
                <a:ea typeface="Times New Roman" panose="02020603050405020304" pitchFamily="18" charset="0"/>
                <a:cs typeface="B Nazanin" panose="00000400000000000000" pitchFamily="2" charset="-78"/>
              </a:rPr>
              <a:t>حالا تو سه کلمه بنویس که دارای علامت تنوین باشند .</a:t>
            </a:r>
            <a:endParaRPr lang="en-US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1465" y="4000201"/>
            <a:ext cx="75761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 ....................        ....................       </a:t>
            </a:r>
            <a:r>
              <a:rPr lang="fa-IR" sz="2400" b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r>
              <a:rPr lang="fa-IR" sz="2400" b="1" dirty="0">
                <a:latin typeface="Calibri" panose="020F0502020204030204" pitchFamily="34" charset="0"/>
                <a:ea typeface="Times New Roman" panose="02020603050405020304" pitchFamily="18" charset="0"/>
              </a:rPr>
              <a:t>.....................        </a:t>
            </a:r>
            <a:endParaRPr lang="en-US" sz="2400" dirty="0"/>
          </a:p>
        </p:txBody>
      </p:sp>
      <p:sp>
        <p:nvSpPr>
          <p:cNvPr id="4" name="Smiley Face 3"/>
          <p:cNvSpPr/>
          <p:nvPr/>
        </p:nvSpPr>
        <p:spPr>
          <a:xfrm>
            <a:off x="11353802" y="2525485"/>
            <a:ext cx="435428" cy="435429"/>
          </a:xfrm>
          <a:prstGeom prst="smileyFac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2667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124</Words>
  <Application>Microsoft Office PowerPoint</Application>
  <PresentationFormat>Widescreen</PresentationFormat>
  <Paragraphs>35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Calibri Light</vt:lpstr>
      <vt:lpstr>Times New Roman</vt:lpstr>
      <vt:lpstr>Wingdings</vt:lpstr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89</cp:revision>
  <dcterms:created xsi:type="dcterms:W3CDTF">2015-07-06T05:06:21Z</dcterms:created>
  <dcterms:modified xsi:type="dcterms:W3CDTF">2018-04-20T10:23:42Z</dcterms:modified>
</cp:coreProperties>
</file>