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48" r:id="rId1"/>
  </p:sldMasterIdLst>
  <p:sldIdLst>
    <p:sldId id="289" r:id="rId2"/>
    <p:sldId id="273" r:id="rId3"/>
    <p:sldId id="286" r:id="rId4"/>
    <p:sldId id="287" r:id="rId5"/>
    <p:sldId id="288" r:id="rId6"/>
    <p:sldId id="28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061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34706" y="511231"/>
            <a:ext cx="843578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درس دوم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عجایب صُنع حق تعالی</a:t>
            </a:r>
          </a:p>
          <a:p>
            <a:pPr algn="ctr" rtl="1">
              <a:lnSpc>
                <a:spcPct val="200000"/>
              </a:lnSpc>
            </a:pPr>
            <a:r>
              <a:rPr lang="fa-IR" sz="4800" b="1" dirty="0" smtClean="0">
                <a:solidFill>
                  <a:srgbClr val="FF0000"/>
                </a:solidFill>
                <a:cs typeface="B Nazanin" pitchFamily="2" charset="-78"/>
              </a:rPr>
              <a:t>فارسی نهم </a:t>
            </a:r>
          </a:p>
        </p:txBody>
      </p:sp>
    </p:spTree>
    <p:extLst>
      <p:ext uri="{BB962C8B-B14F-4D97-AF65-F5344CB8AC3E}">
        <p14:creationId xmlns:p14="http://schemas.microsoft.com/office/powerpoint/2010/main" val="245539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726141" y="1999129"/>
            <a:ext cx="11134165" cy="447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نکات کلیدی متن: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-هر چه در وجود است، همه </a:t>
            </a:r>
            <a:r>
              <a:rPr lang="fa-IR" sz="2400" b="1" u="sng" dirty="0" smtClean="0">
                <a:cs typeface="B Nazanin" pitchFamily="2" charset="-78"/>
              </a:rPr>
              <a:t>صنع </a:t>
            </a:r>
            <a:r>
              <a:rPr lang="fa-IR" sz="2400" b="1" dirty="0" smtClean="0">
                <a:cs typeface="B Nazanin" pitchFamily="2" charset="-78"/>
              </a:rPr>
              <a:t>حق تعالی است: آفرینش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-انواع </a:t>
            </a:r>
            <a:r>
              <a:rPr lang="fa-IR" sz="2400" b="1" u="sng" dirty="0" smtClean="0">
                <a:cs typeface="B Nazanin" pitchFamily="2" charset="-78"/>
              </a:rPr>
              <a:t>نباتات</a:t>
            </a:r>
            <a:r>
              <a:rPr lang="fa-IR" sz="2400" b="1" dirty="0" smtClean="0">
                <a:cs typeface="B Nazanin" pitchFamily="2" charset="-78"/>
              </a:rPr>
              <a:t> و آنچه در </a:t>
            </a:r>
            <a:r>
              <a:rPr lang="fa-IR" sz="2400" b="1" u="sng" dirty="0" smtClean="0">
                <a:cs typeface="B Nazanin" pitchFamily="2" charset="-78"/>
              </a:rPr>
              <a:t>برّ و بحر</a:t>
            </a:r>
            <a:r>
              <a:rPr lang="fa-IR" sz="2400" b="1" dirty="0" smtClean="0">
                <a:cs typeface="B Nazanin" pitchFamily="2" charset="-78"/>
              </a:rPr>
              <a:t> است: گیاهان- خشکی و دریا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</a:t>
            </a:r>
            <a:r>
              <a:rPr lang="fa-IR" sz="2400" b="1" u="sng" dirty="0" smtClean="0">
                <a:cs typeface="B Nazanin" pitchFamily="2" charset="-78"/>
              </a:rPr>
              <a:t>میغ</a:t>
            </a:r>
            <a:r>
              <a:rPr lang="fa-IR" sz="2400" b="1" dirty="0" smtClean="0">
                <a:cs typeface="B Nazanin" pitchFamily="2" charset="-78"/>
              </a:rPr>
              <a:t> و باران و برف و تگرگ و </a:t>
            </a:r>
            <a:r>
              <a:rPr lang="fa-IR" sz="2400" b="1" u="sng" dirty="0" smtClean="0">
                <a:cs typeface="B Nazanin" pitchFamily="2" charset="-78"/>
              </a:rPr>
              <a:t>قوسِ قزح</a:t>
            </a:r>
            <a:r>
              <a:rPr lang="fa-IR" sz="2400" b="1" dirty="0" smtClean="0">
                <a:cs typeface="B Nazanin" pitchFamily="2" charset="-78"/>
              </a:rPr>
              <a:t>: ابر- رنگین کمان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</a:t>
            </a:r>
            <a:r>
              <a:rPr lang="fa-IR" sz="2400" b="1" u="sng" dirty="0" smtClean="0">
                <a:cs typeface="B Nazanin" pitchFamily="2" charset="-78"/>
              </a:rPr>
              <a:t>بساط</a:t>
            </a:r>
            <a:r>
              <a:rPr lang="fa-IR" sz="2400" b="1" dirty="0" smtClean="0">
                <a:cs typeface="B Nazanin" pitchFamily="2" charset="-78"/>
              </a:rPr>
              <a:t> تو ساخته است و جوانب وی </a:t>
            </a:r>
            <a:r>
              <a:rPr lang="fa-IR" sz="2400" b="1" u="sng" dirty="0" smtClean="0">
                <a:cs typeface="B Nazanin" pitchFamily="2" charset="-78"/>
              </a:rPr>
              <a:t>فراخ گسترانیده</a:t>
            </a:r>
            <a:r>
              <a:rPr lang="fa-IR" sz="2400" b="1" dirty="0" smtClean="0">
                <a:cs typeface="B Nazanin" pitchFamily="2" charset="-78"/>
              </a:rPr>
              <a:t>: فرش- وسع گردانیده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 زمین چون </a:t>
            </a:r>
            <a:r>
              <a:rPr lang="fa-IR" sz="2400" b="1" u="sng" dirty="0" smtClean="0">
                <a:cs typeface="B Nazanin" pitchFamily="2" charset="-78"/>
              </a:rPr>
              <a:t>دیبا</a:t>
            </a:r>
            <a:r>
              <a:rPr lang="fa-IR" sz="2400" b="1" dirty="0" smtClean="0">
                <a:cs typeface="B Nazanin" pitchFamily="2" charset="-78"/>
              </a:rPr>
              <a:t>ی هفت رنگ شود: نوعی پارچة قیمتی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-ولکن سقفی بی ستون و این، </a:t>
            </a:r>
            <a:r>
              <a:rPr lang="fa-IR" sz="2400" b="1" u="sng" dirty="0" smtClean="0">
                <a:cs typeface="B Nazanin" pitchFamily="2" charset="-78"/>
              </a:rPr>
              <a:t>عجب تر</a:t>
            </a:r>
            <a:r>
              <a:rPr lang="fa-IR" sz="2400" b="1" dirty="0" smtClean="0">
                <a:cs typeface="B Nazanin" pitchFamily="2" charset="-78"/>
              </a:rPr>
              <a:t> است: عجیب تر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-سریر مُلک: تخت پادشاهی</a:t>
            </a:r>
            <a:endParaRPr lang="en-US" sz="2400" b="1" dirty="0"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32329" y="1779687"/>
            <a:ext cx="1100866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نکتة زبانی:</a:t>
            </a:r>
          </a:p>
          <a:p>
            <a:pPr marL="0" marR="0" lvl="0" indent="0" algn="r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وابسته های گروه اسمی 1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وابسته های اسم به دو دسته تقسیم می شوند: پیشین و پسین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وابسته های پیشین: صفت اشاره، صفت شمارشی، صفت پرسشی، صفت تعجّبی، صفت مبهم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وابسته های پسین: مضاف الیه، صفات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مثال: -همین بیست و دو دانش­آموز کلاس نهم دبیرستان جدید ما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       -کدام دفتر نقّاشی؟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       -هر بچّة باهوش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        - روز صدو بیست و چهارم سال </a:t>
            </a:r>
            <a:endParaRPr kumimoji="0" lang="fa-IR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76518" y="2082680"/>
            <a:ext cx="11429463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تاریخ ادبیات: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B Nazanin" pitchFamily="2" charset="-78"/>
            </a:endParaRPr>
          </a:p>
          <a:p>
            <a:pPr marL="0" marR="0" lvl="0" indent="0" algn="r" defTabSz="914400" rtl="1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B Nazanin" pitchFamily="2" charset="-78"/>
              </a:rPr>
              <a:t>کیمیای سعادت: اثری است از امام محمّد غزّالی، فقیه قرن پنجم هجری. این کتاب خلاصه ایست به زبان فارسی از کتاب دیگر او به نام « احیاء علوم الدین» که به زبان عربی نگاشته بود. موضوع این کتاب بیان مطالب اخلاقی و دینی است. </a:t>
            </a:r>
            <a:endParaRPr kumimoji="0" lang="fa-IR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B Nazanin" pitchFamily="2" charset="-78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99082" y="2061490"/>
            <a:ext cx="291062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fa-IR" sz="80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Titr" panose="00000700000000000000" pitchFamily="2" charset="-78"/>
              </a:rPr>
              <a:t>پایان</a:t>
            </a:r>
            <a:endParaRPr lang="en-US" sz="8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8331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237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75</cp:revision>
  <dcterms:created xsi:type="dcterms:W3CDTF">2015-07-06T05:06:21Z</dcterms:created>
  <dcterms:modified xsi:type="dcterms:W3CDTF">2020-03-04T20:17:35Z</dcterms:modified>
</cp:coreProperties>
</file>