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72" r:id="rId3"/>
    <p:sldId id="273" r:id="rId4"/>
    <p:sldId id="274" r:id="rId5"/>
    <p:sldId id="276" r:id="rId6"/>
    <p:sldId id="278" r:id="rId7"/>
    <p:sldId id="279" r:id="rId8"/>
    <p:sldId id="280" r:id="rId9"/>
    <p:sldId id="283" r:id="rId10"/>
    <p:sldId id="284" r:id="rId11"/>
    <p:sldId id="28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236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72186" y="1202727"/>
            <a:ext cx="11701454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فارسی هشتم </a:t>
            </a:r>
          </a:p>
          <a:p>
            <a:pPr algn="ctr" rtl="1">
              <a:lnSpc>
                <a:spcPct val="150000"/>
              </a:lnSpc>
            </a:pP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درس : چهارم</a:t>
            </a:r>
            <a:endParaRPr lang="en-US" sz="54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سفر </a:t>
            </a: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شکفتن</a:t>
            </a:r>
            <a:endParaRPr lang="fa-IR" sz="54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0747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3672" y="1422441"/>
            <a:ext cx="10623176" cy="515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لغات و اصطلاحات :</a:t>
            </a:r>
            <a:endParaRPr lang="en-US" sz="28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مشقّت  : رنج ، سختی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نهان :  پنهان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رُخ :  چهره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عیان:  آشکار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فغان  :  فریاد ، ناله</a:t>
            </a:r>
            <a:endParaRPr lang="en-US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4774" y="1503123"/>
            <a:ext cx="1125785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دانش ادبی :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اجزای جمله : 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اجزای اصلی تشکیل دهنده ی جمله  =  1- فعل 	2- اسم</a:t>
            </a:r>
            <a:endParaRPr lang="en-US" sz="2400" b="1" dirty="0" smtClean="0">
              <a:cs typeface="B Nazanin" pitchFamily="2" charset="-78"/>
            </a:endParaRPr>
          </a:p>
          <a:p>
            <a:pPr lvl="0"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فعل فقط در جایگاه فعل قرار می گیرد</a:t>
            </a:r>
            <a:endParaRPr lang="en-US" sz="2400" b="1" dirty="0" smtClean="0">
              <a:cs typeface="B Nazanin" pitchFamily="2" charset="-78"/>
            </a:endParaRPr>
          </a:p>
          <a:p>
            <a:pPr lvl="0"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اسم می تواند در  نقش نهاد باشد ، یا مفعول باشد ، یا متمم باشد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فعل لازم یا ناگذر  :  فعلی است که اگر در کنار نهاد جمله با آن معنای کامل خود را دارد و نیاز به چیز دیگری ندارد.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مثال :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رفتن ، آمدن  ، مُردن   و ... </a:t>
            </a:r>
            <a:endParaRPr lang="en-US" sz="24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1318" y="1604682"/>
            <a:ext cx="1125070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فعل متعدّی یا گذرا  :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 فعلی است که به اگر در جمله باشد ، جمله علاوه بر نهاد به چیز دیگری ( مثل مفعول )  نیز نیاز دارد. </a:t>
            </a:r>
            <a:endParaRPr lang="en-US" sz="2400" b="1" dirty="0" smtClean="0">
              <a:cs typeface="B Nazanin" pitchFamily="2" charset="-78"/>
            </a:endParaRPr>
          </a:p>
          <a:p>
            <a:pPr lvl="0"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راه تشخیص اینکه فعل جمله نیاز به مفعول دارد یا ندارد :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در انتهای جمله دو سؤال  « چه کسی را ؟ »  و  « چه چیزی را ؟ » را بپرسیم. اگر معنی داد یعنی فعل متعدی و گذرا به مفعول است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مثال :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زدن    -------   علی زد  ( چه کسی را ؟ )   ----------  معنی دارد   ---------- فعل متعدی است</a:t>
            </a:r>
            <a:endParaRPr lang="en-US" sz="24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آمدن -------- علی آمد  ( چه کسی را ؟ ) ----------  معنی ندارد ----------- فعل لازم است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4095" y="1875080"/>
            <a:ext cx="1149989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حروف اضافه :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اگر فعل به حرف اضافه ی اختصاصی نیاز داشته باشد ، کلمه ی بعد از حرف اضافه متمم فعل نامیده می شود و جزو اجزای جمله است. مثال : از ، به ، برای ، با ، در ، بر و ...</a:t>
            </a:r>
            <a:endParaRPr lang="en-US" sz="24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ar-SA" sz="2400" b="1" dirty="0" smtClean="0">
                <a:cs typeface="B Nazanin" pitchFamily="2" charset="-78"/>
              </a:rPr>
              <a:t>تعدادی از حروف اضافه ی اختصاصی :</a:t>
            </a:r>
            <a:endParaRPr lang="en-US" sz="24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ar-SA" sz="2400" b="1" dirty="0" smtClean="0">
                <a:cs typeface="B Nazanin" pitchFamily="2" charset="-78"/>
              </a:rPr>
              <a:t>اندیشیدن ، بالیدن ، برخوردن ، پرداختن ، پیوستن ، تاختن ، چسبیدن ، گرویدن ، تازیدن ، نگریستن   (به)</a:t>
            </a:r>
            <a:endParaRPr lang="en-US" sz="24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ar-SA" sz="2400" b="1" dirty="0" smtClean="0">
                <a:cs typeface="B Nazanin" pitchFamily="2" charset="-78"/>
              </a:rPr>
              <a:t>جنگیدن ، درآمیختن ، ساختن ، ستیزیدن ، آمیختن  (با)</a:t>
            </a:r>
            <a:endParaRPr lang="en-US" sz="24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ar-SA" sz="2400" b="1" dirty="0" smtClean="0">
                <a:cs typeface="B Nazanin" pitchFamily="2" charset="-78"/>
              </a:rPr>
              <a:t>گنجیدن   (در)شوریدن   (بر)</a:t>
            </a:r>
            <a:endParaRPr lang="en-US" sz="24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39908" y="2358793"/>
          <a:ext cx="10408023" cy="2616618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202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5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66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04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72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388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0397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36103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 dirty="0">
                          <a:cs typeface="B Nazanin" pitchFamily="2" charset="-78"/>
                        </a:rPr>
                        <a:t>نوع فعل</a:t>
                      </a:r>
                      <a:endParaRPr lang="en-US" sz="1800" b="1" dirty="0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فعل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 dirty="0">
                          <a:cs typeface="B Nazanin" pitchFamily="2" charset="-78"/>
                        </a:rPr>
                        <a:t>اسم</a:t>
                      </a:r>
                      <a:endParaRPr lang="en-US" sz="1800" b="1" dirty="0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610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متمم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مفعول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نهاد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10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لازم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آمد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-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-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-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-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 dirty="0">
                          <a:cs typeface="B Nazanin" pitchFamily="2" charset="-78"/>
                        </a:rPr>
                        <a:t>علی</a:t>
                      </a:r>
                      <a:endParaRPr lang="en-US" sz="1800" b="1" dirty="0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610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گذرا به مفعول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مطالعه کرد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-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-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را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کتاب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علی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610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گذرا به متمم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فکر کرد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 dirty="0">
                          <a:cs typeface="B Nazanin" pitchFamily="2" charset="-78"/>
                        </a:rPr>
                        <a:t>مسایل درسی</a:t>
                      </a:r>
                      <a:endParaRPr lang="en-US" sz="1800" b="1" dirty="0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به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-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-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علی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10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گذرا به مفعول و متمم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چسباند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دیوار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به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را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>
                          <a:cs typeface="B Nazanin" pitchFamily="2" charset="-78"/>
                        </a:rPr>
                        <a:t>قاب عکس</a:t>
                      </a:r>
                      <a:endParaRPr lang="en-US" sz="1800" b="1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000" b="1" dirty="0">
                          <a:cs typeface="B Nazanin" pitchFamily="2" charset="-78"/>
                        </a:rPr>
                        <a:t>علی</a:t>
                      </a:r>
                      <a:endParaRPr lang="en-US" sz="1800" b="1" dirty="0"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0635" y="1507528"/>
            <a:ext cx="11356464" cy="367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املا : 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کلمات مهم املایی :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استعداد ها و ضعف ها  -   مهارت های لازم  -  بهره و نصیب   -  احساسات و هیجانات  - نظیر و مانند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نکته :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اعداد در متن املا همیشه به حروف نوشته می شوند. مثل « هفت آسمان »  ،  « چهارده معصوم » و ...</a:t>
            </a:r>
            <a:endParaRPr lang="en-US" sz="24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2976" y="1753908"/>
            <a:ext cx="10515600" cy="4351338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خود آزمایی ها و نکات تکمیلی :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r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مهارت های زندگی عبارتند از  :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خود آگاهی  ، ارتباط مؤثر ، تصمیم گیری ، چیرگی بر احساسات ، تفکّر خلاّق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خود آگاهی به معنی شناخت پیدا کردن  از خود است.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قرابت معنایی دارد با حدیث : مَن عَرَفَ نفسه  فقَد عرف رَبّه  (  هرکس خود را بشناسد ، خدای خویش را شناخته است )</a:t>
            </a:r>
            <a:endParaRPr lang="en-US" sz="24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9893" y="1762872"/>
            <a:ext cx="10515600" cy="4351338"/>
          </a:xfrm>
        </p:spPr>
        <p:txBody>
          <a:bodyPr>
            <a:noAutofit/>
          </a:bodyPr>
          <a:lstStyle/>
          <a:p>
            <a:pPr algn="r" rtl="1">
              <a:lnSpc>
                <a:spcPct val="170000"/>
              </a:lnSpc>
              <a:buNone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تاریخ ادبیات  : 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lvl="0" algn="r" rtl="1">
              <a:lnSpc>
                <a:spcPct val="17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فیض کاشانی  :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7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محمد بن مرتضی کاشانی ملقّب به مولانا محسن فیض کاشانی ، از فقیهان و دانشوران دوره ی صفوی است . وی از شاگردان فیلسوف مشهور ، ملاصدرا است . و در تمامی علوم دینی ، عرفان ، فلسفه و ادبیات ، تبحّر داشته است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7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آثار : </a:t>
            </a:r>
            <a:endParaRPr lang="en-US" sz="2400" b="1" dirty="0" smtClean="0">
              <a:cs typeface="B Nazanin" pitchFamily="2" charset="-78"/>
            </a:endParaRPr>
          </a:p>
          <a:p>
            <a:pPr lvl="0" algn="r" rtl="1">
              <a:lnSpc>
                <a:spcPct val="17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تفسیر صافی  ، کتاب وافی ، شرح صحیفه سجّادیه ، دیوان اشعار ، شوق المهدی</a:t>
            </a:r>
            <a:endParaRPr lang="en-US" sz="24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257" y="1650963"/>
            <a:ext cx="11701454" cy="3012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13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پایان</a:t>
            </a: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2224</TotalTime>
  <Words>480</Words>
  <Application>Microsoft Office PowerPoint</Application>
  <PresentationFormat>Widescreen</PresentationFormat>
  <Paragraphs>81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B Nazanin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193</cp:revision>
  <dcterms:created xsi:type="dcterms:W3CDTF">2015-07-06T05:06:21Z</dcterms:created>
  <dcterms:modified xsi:type="dcterms:W3CDTF">2018-04-22T11:51:31Z</dcterms:modified>
</cp:coreProperties>
</file>