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3" r:id="rId3"/>
    <p:sldId id="274" r:id="rId4"/>
    <p:sldId id="275" r:id="rId5"/>
    <p:sldId id="276" r:id="rId6"/>
    <p:sldId id="277" r:id="rId7"/>
    <p:sldId id="28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767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4417" y="1094705"/>
            <a:ext cx="508715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درس چهارم</a:t>
            </a: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شکفتن</a:t>
            </a: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فارسی هشتم</a:t>
            </a: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8968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0912" y="2069620"/>
            <a:ext cx="11140226" cy="4380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کلمات کلیدی :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منطقی : آن چه از روی تعقل باشد . مشقّت : سختی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دانش زبانی 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فعل آن بخش از جمله است که درباره ی انجام عمل ، رویداد یا ایجاد حالت ، اطلاعاتی به ما می دهد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فعل اصلی ترین بخش جمله است .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0991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0761" y="2204334"/>
            <a:ext cx="11539469" cy="4121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برخی از فعل ها مانند « آمد» تنها با گرفتن نهاد کامل می شوند .بعضی دیگر مانند « شستن » ، علاوه بر نهاد به مفعول نیاز دارند و بعضی دیگر مثل « خرید » علاوه بر نهاد و مفعول ، متمم هم می گیرند تا معنی کامل تری به خواننده منتقل کنند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اسم آن بخش از جمله است که برای نامیدن کسی یا چیزی به کار می رود و می تواند در جایگاه نهاد ، مفعول و یا متمم قرار گیرد و نقش نهادی و مفعولی و یا متممی پیدا کند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اجزای اصلی تشکیل دهنده ی جمله ، فعل و اسم هستند 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738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6062" y="2494473"/>
            <a:ext cx="11590986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گفت و گو 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« من عرف نفسه فقد عرف ربه »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خود شناسی اولین و مهمترین مرحله ی فعالیت های اجتماعی یک فرد و مقدمه ی هر آن چیزی است که یک انسان برای دست یافتن به یک زندگی سعادتمندانه به آن نیاز دارد . و در بیشتر مکتب های روان شناسی بر اهمیت آن تاکید شده است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6477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213" y="2708290"/>
            <a:ext cx="11462197" cy="2780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فعالیت های نوشتاری :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باید به خاطر داشته باشیم که در املا ، اعداد همیشه با حروف نوشته می شوند. مثل : پنج سوره از قرآن ، سیزده درخت تنومند و ...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65419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24270" y="2397666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2320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258</Words>
  <Application>Microsoft Office PowerPoint</Application>
  <PresentationFormat>Widescreen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43</cp:revision>
  <dcterms:created xsi:type="dcterms:W3CDTF">2015-07-06T05:06:21Z</dcterms:created>
  <dcterms:modified xsi:type="dcterms:W3CDTF">2020-02-18T13:16:27Z</dcterms:modified>
</cp:coreProperties>
</file>