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12192000" cy="6858000"/>
  <p:notesSz cx="6858000" cy="9144000"/>
  <p:defaultTextStyle>
    <a:defPPr>
      <a:defRPr lang="fa-IR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380"/>
    <p:restoredTop sz="94660"/>
  </p:normalViewPr>
  <p:slideViewPr>
    <p:cSldViewPr snapToGrid="0">
      <p:cViewPr varScale="1">
        <p:scale>
          <a:sx n="66" d="100"/>
          <a:sy n="66" d="100"/>
        </p:scale>
        <p:origin x="-876" y="-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عنوان اسلاید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xmlns="" id="{0613C48A-A958-3044-9F72-A4FCEBA857E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a-IR"/>
              <a:t>برای ویرایش نسخه اصلی سبک عنوان کلیک کنید</a:t>
            </a:r>
          </a:p>
        </p:txBody>
      </p:sp>
      <p:sp>
        <p:nvSpPr>
          <p:cNvPr id="3" name="زیر نویس 2">
            <a:extLst>
              <a:ext uri="{FF2B5EF4-FFF2-40B4-BE49-F238E27FC236}">
                <a16:creationId xmlns:a16="http://schemas.microsoft.com/office/drawing/2014/main" xmlns="" id="{4CB61665-7E39-3041-A978-6E46678FE9E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a-IR"/>
              <a:t>برای ویرایش نسخه اصلی سبک زیرنویس کلیک کنید</a:t>
            </a:r>
          </a:p>
        </p:txBody>
      </p:sp>
      <p:sp>
        <p:nvSpPr>
          <p:cNvPr id="4" name="نگهدارنده مکان تاریخ 3">
            <a:extLst>
              <a:ext uri="{FF2B5EF4-FFF2-40B4-BE49-F238E27FC236}">
                <a16:creationId xmlns:a16="http://schemas.microsoft.com/office/drawing/2014/main" xmlns="" id="{A8CE9BAE-1942-3C4E-9DBF-1C219DBBFC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0F4368-81EB-8F42-AAD5-A2090A13A81E}" type="datetimeFigureOut">
              <a:rPr lang="fa-IR"/>
              <a:t>09/09/1441</a:t>
            </a:fld>
            <a:endParaRPr lang="fa-IR"/>
          </a:p>
        </p:txBody>
      </p:sp>
      <p:sp>
        <p:nvSpPr>
          <p:cNvPr id="5" name="نگهدارنده مکان پانویس 4">
            <a:extLst>
              <a:ext uri="{FF2B5EF4-FFF2-40B4-BE49-F238E27FC236}">
                <a16:creationId xmlns:a16="http://schemas.microsoft.com/office/drawing/2014/main" xmlns="" id="{57B97058-1D11-F648-B5C3-3EB15D02A8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نگهدارنده مکان شماره اسلاید 5">
            <a:extLst>
              <a:ext uri="{FF2B5EF4-FFF2-40B4-BE49-F238E27FC236}">
                <a16:creationId xmlns:a16="http://schemas.microsoft.com/office/drawing/2014/main" xmlns="" id="{28872FE9-6495-3C42-8344-AF5B2E8EBC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56D7FD-0EEE-C04C-BFA4-7D5BE1C77892}" type="slidenum">
              <a:rPr lang="fa-IR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41220147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عنوان و محتو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xmlns="" id="{8B58AE98-21C3-C145-8951-21DC412F79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/>
              <a:t>برای ویرایش نسخه اصلی سبک عنوان کلیک کنید</a:t>
            </a:r>
          </a:p>
        </p:txBody>
      </p:sp>
      <p:sp>
        <p:nvSpPr>
          <p:cNvPr id="3" name="نگهدارنده مکان محتوا 2">
            <a:extLst>
              <a:ext uri="{FF2B5EF4-FFF2-40B4-BE49-F238E27FC236}">
                <a16:creationId xmlns:a16="http://schemas.microsoft.com/office/drawing/2014/main" xmlns="" id="{6285B6C0-27FB-2B48-8C69-670216B0AB3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a-IR"/>
              <a:t>ویرایش سبک‌های متن اصلی</a:t>
            </a:r>
          </a:p>
          <a:p>
            <a:pPr lvl="1"/>
            <a:r>
              <a:rPr lang="fa-IR"/>
              <a:t>سطح دوم</a:t>
            </a:r>
          </a:p>
          <a:p>
            <a:pPr lvl="2"/>
            <a:r>
              <a:rPr lang="fa-IR"/>
              <a:t>سطح سوم</a:t>
            </a:r>
          </a:p>
          <a:p>
            <a:pPr lvl="3"/>
            <a:r>
              <a:rPr lang="fa-IR"/>
              <a:t>سطح چهارم</a:t>
            </a:r>
          </a:p>
          <a:p>
            <a:pPr lvl="4"/>
            <a:r>
              <a:rPr lang="fa-IR"/>
              <a:t>سطح پنجم</a:t>
            </a:r>
          </a:p>
        </p:txBody>
      </p:sp>
      <p:sp>
        <p:nvSpPr>
          <p:cNvPr id="4" name="نگهدارنده مکان تاریخ 3">
            <a:extLst>
              <a:ext uri="{FF2B5EF4-FFF2-40B4-BE49-F238E27FC236}">
                <a16:creationId xmlns:a16="http://schemas.microsoft.com/office/drawing/2014/main" xmlns="" id="{2C274641-CC5D-FD45-ACF2-52BAC5E5D7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0F4368-81EB-8F42-AAD5-A2090A13A81E}" type="datetimeFigureOut">
              <a:rPr lang="fa-IR"/>
              <a:t>09/09/1441</a:t>
            </a:fld>
            <a:endParaRPr lang="fa-IR"/>
          </a:p>
        </p:txBody>
      </p:sp>
      <p:sp>
        <p:nvSpPr>
          <p:cNvPr id="5" name="نگهدارنده مکان پانویس 4">
            <a:extLst>
              <a:ext uri="{FF2B5EF4-FFF2-40B4-BE49-F238E27FC236}">
                <a16:creationId xmlns:a16="http://schemas.microsoft.com/office/drawing/2014/main" xmlns="" id="{FB94E76C-B484-C844-8C37-964E170566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نگهدارنده مکان شماره اسلاید 5">
            <a:extLst>
              <a:ext uri="{FF2B5EF4-FFF2-40B4-BE49-F238E27FC236}">
                <a16:creationId xmlns:a16="http://schemas.microsoft.com/office/drawing/2014/main" xmlns="" id="{7863A286-2121-6F4D-9EBB-E4EC471647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56D7FD-0EEE-C04C-BFA4-7D5BE1C77892}" type="slidenum">
              <a:rPr lang="fa-IR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7125214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سربرگ بخ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xmlns="" id="{63302B2A-88F9-8048-9617-433F6C54C1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a-IR"/>
              <a:t>برای ویرایش نسخه اصلی سبک عنوان کلیک کنید</a:t>
            </a:r>
          </a:p>
        </p:txBody>
      </p:sp>
      <p:sp>
        <p:nvSpPr>
          <p:cNvPr id="3" name="نگهدارنده مکان متن 2">
            <a:extLst>
              <a:ext uri="{FF2B5EF4-FFF2-40B4-BE49-F238E27FC236}">
                <a16:creationId xmlns:a16="http://schemas.microsoft.com/office/drawing/2014/main" xmlns="" id="{09EFF879-B149-4E41-83E9-1785827B3A8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a-IR"/>
              <a:t>ویرایش سبک‌های متن اصلی</a:t>
            </a:r>
          </a:p>
        </p:txBody>
      </p:sp>
      <p:sp>
        <p:nvSpPr>
          <p:cNvPr id="4" name="نگهدارنده مکان تاریخ 3">
            <a:extLst>
              <a:ext uri="{FF2B5EF4-FFF2-40B4-BE49-F238E27FC236}">
                <a16:creationId xmlns:a16="http://schemas.microsoft.com/office/drawing/2014/main" xmlns="" id="{0AD291F1-22D1-E04A-95BF-65D69E1B26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0F4368-81EB-8F42-AAD5-A2090A13A81E}" type="datetimeFigureOut">
              <a:rPr lang="fa-IR"/>
              <a:t>09/09/1441</a:t>
            </a:fld>
            <a:endParaRPr lang="fa-IR"/>
          </a:p>
        </p:txBody>
      </p:sp>
      <p:sp>
        <p:nvSpPr>
          <p:cNvPr id="5" name="نگهدارنده مکان پانویس 4">
            <a:extLst>
              <a:ext uri="{FF2B5EF4-FFF2-40B4-BE49-F238E27FC236}">
                <a16:creationId xmlns:a16="http://schemas.microsoft.com/office/drawing/2014/main" xmlns="" id="{DAFB9DEC-9102-554B-A59E-CB7F51EF83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نگهدارنده مکان شماره اسلاید 5">
            <a:extLst>
              <a:ext uri="{FF2B5EF4-FFF2-40B4-BE49-F238E27FC236}">
                <a16:creationId xmlns:a16="http://schemas.microsoft.com/office/drawing/2014/main" xmlns="" id="{3909D6C5-3E03-A84A-8700-A99151DBD2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56D7FD-0EEE-C04C-BFA4-7D5BE1C77892}" type="slidenum">
              <a:rPr lang="fa-IR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195365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دو محتو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xmlns="" id="{8991BB94-59F2-AE42-9047-3DBF244AF7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/>
              <a:t>برای ویرایش نسخه اصلی سبک عنوان کلیک کنید</a:t>
            </a:r>
          </a:p>
        </p:txBody>
      </p:sp>
      <p:sp>
        <p:nvSpPr>
          <p:cNvPr id="3" name="نگهدارنده مکان محتوا 2">
            <a:extLst>
              <a:ext uri="{FF2B5EF4-FFF2-40B4-BE49-F238E27FC236}">
                <a16:creationId xmlns:a16="http://schemas.microsoft.com/office/drawing/2014/main" xmlns="" id="{4173E8A4-BBD3-1242-89BB-B59528AEBB9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a-IR"/>
              <a:t>ویرایش سبک‌های متن اصلی</a:t>
            </a:r>
          </a:p>
          <a:p>
            <a:pPr lvl="1"/>
            <a:r>
              <a:rPr lang="fa-IR"/>
              <a:t>سطح دوم</a:t>
            </a:r>
          </a:p>
          <a:p>
            <a:pPr lvl="2"/>
            <a:r>
              <a:rPr lang="fa-IR"/>
              <a:t>سطح سوم</a:t>
            </a:r>
          </a:p>
          <a:p>
            <a:pPr lvl="3"/>
            <a:r>
              <a:rPr lang="fa-IR"/>
              <a:t>سطح چهارم</a:t>
            </a:r>
          </a:p>
          <a:p>
            <a:pPr lvl="4"/>
            <a:r>
              <a:rPr lang="fa-IR"/>
              <a:t>سطح پنجم</a:t>
            </a:r>
          </a:p>
        </p:txBody>
      </p:sp>
      <p:sp>
        <p:nvSpPr>
          <p:cNvPr id="4" name="نگهدارنده مکان محتوا 3">
            <a:extLst>
              <a:ext uri="{FF2B5EF4-FFF2-40B4-BE49-F238E27FC236}">
                <a16:creationId xmlns:a16="http://schemas.microsoft.com/office/drawing/2014/main" xmlns="" id="{1B230424-96AC-FD4A-88FD-A84C08F0243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a-IR"/>
              <a:t>ویرایش سبک‌های متن اصلی</a:t>
            </a:r>
          </a:p>
          <a:p>
            <a:pPr lvl="1"/>
            <a:r>
              <a:rPr lang="fa-IR"/>
              <a:t>سطح دوم</a:t>
            </a:r>
          </a:p>
          <a:p>
            <a:pPr lvl="2"/>
            <a:r>
              <a:rPr lang="fa-IR"/>
              <a:t>سطح سوم</a:t>
            </a:r>
          </a:p>
          <a:p>
            <a:pPr lvl="3"/>
            <a:r>
              <a:rPr lang="fa-IR"/>
              <a:t>سطح چهارم</a:t>
            </a:r>
          </a:p>
          <a:p>
            <a:pPr lvl="4"/>
            <a:r>
              <a:rPr lang="fa-IR"/>
              <a:t>سطح پنجم</a:t>
            </a:r>
          </a:p>
        </p:txBody>
      </p:sp>
      <p:sp>
        <p:nvSpPr>
          <p:cNvPr id="5" name="نگهدارنده مکان تاریخ 4">
            <a:extLst>
              <a:ext uri="{FF2B5EF4-FFF2-40B4-BE49-F238E27FC236}">
                <a16:creationId xmlns:a16="http://schemas.microsoft.com/office/drawing/2014/main" xmlns="" id="{7F85C99C-FF04-CC49-92BA-0301A450E4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0F4368-81EB-8F42-AAD5-A2090A13A81E}" type="datetimeFigureOut">
              <a:rPr lang="fa-IR"/>
              <a:t>09/09/1441</a:t>
            </a:fld>
            <a:endParaRPr lang="fa-IR"/>
          </a:p>
        </p:txBody>
      </p:sp>
      <p:sp>
        <p:nvSpPr>
          <p:cNvPr id="6" name="نگهدارنده مکان پانویس 5">
            <a:extLst>
              <a:ext uri="{FF2B5EF4-FFF2-40B4-BE49-F238E27FC236}">
                <a16:creationId xmlns:a16="http://schemas.microsoft.com/office/drawing/2014/main" xmlns="" id="{FC1C8046-71AB-D945-8D90-61AF179A75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نگهدارنده مکان شماره اسلاید 6">
            <a:extLst>
              <a:ext uri="{FF2B5EF4-FFF2-40B4-BE49-F238E27FC236}">
                <a16:creationId xmlns:a16="http://schemas.microsoft.com/office/drawing/2014/main" xmlns="" id="{5A8CA12C-7369-494D-825B-446F67A58C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56D7FD-0EEE-C04C-BFA4-7D5BE1C77892}" type="slidenum">
              <a:rPr lang="fa-IR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3201929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مقایس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xmlns="" id="{D1909FB7-95FE-3844-9998-DC42430819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a-IR"/>
              <a:t>برای ویرایش نسخه اصلی سبک عنوان کلیک کنید</a:t>
            </a:r>
          </a:p>
        </p:txBody>
      </p:sp>
      <p:sp>
        <p:nvSpPr>
          <p:cNvPr id="3" name="نگهدارنده مکان متن 2">
            <a:extLst>
              <a:ext uri="{FF2B5EF4-FFF2-40B4-BE49-F238E27FC236}">
                <a16:creationId xmlns:a16="http://schemas.microsoft.com/office/drawing/2014/main" xmlns="" id="{98411C8B-3D05-2B49-B111-CB5AA4042C9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a-IR"/>
              <a:t>ویرایش سبک‌های متن اصلی</a:t>
            </a:r>
          </a:p>
        </p:txBody>
      </p:sp>
      <p:sp>
        <p:nvSpPr>
          <p:cNvPr id="4" name="نگهدارنده مکان محتوا 3">
            <a:extLst>
              <a:ext uri="{FF2B5EF4-FFF2-40B4-BE49-F238E27FC236}">
                <a16:creationId xmlns:a16="http://schemas.microsoft.com/office/drawing/2014/main" xmlns="" id="{5A084FEA-470A-7C41-9F2F-E7A3F824874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a-IR"/>
              <a:t>ویرایش سبک‌های متن اصلی</a:t>
            </a:r>
          </a:p>
          <a:p>
            <a:pPr lvl="1"/>
            <a:r>
              <a:rPr lang="fa-IR"/>
              <a:t>سطح دوم</a:t>
            </a:r>
          </a:p>
          <a:p>
            <a:pPr lvl="2"/>
            <a:r>
              <a:rPr lang="fa-IR"/>
              <a:t>سطح سوم</a:t>
            </a:r>
          </a:p>
          <a:p>
            <a:pPr lvl="3"/>
            <a:r>
              <a:rPr lang="fa-IR"/>
              <a:t>سطح چهارم</a:t>
            </a:r>
          </a:p>
          <a:p>
            <a:pPr lvl="4"/>
            <a:r>
              <a:rPr lang="fa-IR"/>
              <a:t>سطح پنجم</a:t>
            </a:r>
          </a:p>
        </p:txBody>
      </p:sp>
      <p:sp>
        <p:nvSpPr>
          <p:cNvPr id="5" name="نگهدارنده مکان متن 4">
            <a:extLst>
              <a:ext uri="{FF2B5EF4-FFF2-40B4-BE49-F238E27FC236}">
                <a16:creationId xmlns:a16="http://schemas.microsoft.com/office/drawing/2014/main" xmlns="" id="{F2D1A2C5-DADF-EF4D-A87D-22C2976C393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a-IR"/>
              <a:t>ویرایش سبک‌های متن اصلی</a:t>
            </a:r>
          </a:p>
        </p:txBody>
      </p:sp>
      <p:sp>
        <p:nvSpPr>
          <p:cNvPr id="6" name="نگهدارنده مکان محتوا 5">
            <a:extLst>
              <a:ext uri="{FF2B5EF4-FFF2-40B4-BE49-F238E27FC236}">
                <a16:creationId xmlns:a16="http://schemas.microsoft.com/office/drawing/2014/main" xmlns="" id="{826A0ACA-8002-6644-9140-C304B8BE5B5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a-IR"/>
              <a:t>ویرایش سبک‌های متن اصلی</a:t>
            </a:r>
          </a:p>
          <a:p>
            <a:pPr lvl="1"/>
            <a:r>
              <a:rPr lang="fa-IR"/>
              <a:t>سطح دوم</a:t>
            </a:r>
          </a:p>
          <a:p>
            <a:pPr lvl="2"/>
            <a:r>
              <a:rPr lang="fa-IR"/>
              <a:t>سطح سوم</a:t>
            </a:r>
          </a:p>
          <a:p>
            <a:pPr lvl="3"/>
            <a:r>
              <a:rPr lang="fa-IR"/>
              <a:t>سطح چهارم</a:t>
            </a:r>
          </a:p>
          <a:p>
            <a:pPr lvl="4"/>
            <a:r>
              <a:rPr lang="fa-IR"/>
              <a:t>سطح پنجم</a:t>
            </a:r>
          </a:p>
        </p:txBody>
      </p:sp>
      <p:sp>
        <p:nvSpPr>
          <p:cNvPr id="7" name="نگهدارنده مکان تاریخ 6">
            <a:extLst>
              <a:ext uri="{FF2B5EF4-FFF2-40B4-BE49-F238E27FC236}">
                <a16:creationId xmlns:a16="http://schemas.microsoft.com/office/drawing/2014/main" xmlns="" id="{E74A2C25-7DAA-0F42-9557-7C7C9945F9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0F4368-81EB-8F42-AAD5-A2090A13A81E}" type="datetimeFigureOut">
              <a:rPr lang="fa-IR"/>
              <a:t>09/09/1441</a:t>
            </a:fld>
            <a:endParaRPr lang="fa-IR"/>
          </a:p>
        </p:txBody>
      </p:sp>
      <p:sp>
        <p:nvSpPr>
          <p:cNvPr id="8" name="نگهدارنده مکان پانویس 7">
            <a:extLst>
              <a:ext uri="{FF2B5EF4-FFF2-40B4-BE49-F238E27FC236}">
                <a16:creationId xmlns:a16="http://schemas.microsoft.com/office/drawing/2014/main" xmlns="" id="{E44E4BC4-584B-EA47-B063-9475D2FF7F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9" name="نگهدارنده مکان شماره اسلاید 8">
            <a:extLst>
              <a:ext uri="{FF2B5EF4-FFF2-40B4-BE49-F238E27FC236}">
                <a16:creationId xmlns:a16="http://schemas.microsoft.com/office/drawing/2014/main" xmlns="" id="{4D0B719D-5F98-7445-807C-F61ED853FF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56D7FD-0EEE-C04C-BFA4-7D5BE1C77892}" type="slidenum">
              <a:rPr lang="fa-IR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41967023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تنها عنو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xmlns="" id="{4CF044F5-993F-004F-8FE2-B759837E75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/>
              <a:t>برای ویرایش نسخه اصلی سبک عنوان کلیک کنید</a:t>
            </a:r>
          </a:p>
        </p:txBody>
      </p:sp>
      <p:sp>
        <p:nvSpPr>
          <p:cNvPr id="3" name="نگهدارنده مکان تاریخ 2">
            <a:extLst>
              <a:ext uri="{FF2B5EF4-FFF2-40B4-BE49-F238E27FC236}">
                <a16:creationId xmlns:a16="http://schemas.microsoft.com/office/drawing/2014/main" xmlns="" id="{53A01883-60B9-7B4F-83E4-5EB03994F9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0F4368-81EB-8F42-AAD5-A2090A13A81E}" type="datetimeFigureOut">
              <a:rPr lang="fa-IR"/>
              <a:t>09/09/1441</a:t>
            </a:fld>
            <a:endParaRPr lang="fa-IR"/>
          </a:p>
        </p:txBody>
      </p:sp>
      <p:sp>
        <p:nvSpPr>
          <p:cNvPr id="4" name="نگهدارنده مکان پانویس 3">
            <a:extLst>
              <a:ext uri="{FF2B5EF4-FFF2-40B4-BE49-F238E27FC236}">
                <a16:creationId xmlns:a16="http://schemas.microsoft.com/office/drawing/2014/main" xmlns="" id="{AAAA163E-685C-4546-BA59-CE2F7E8067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5" name="نگهدارنده مکان شماره اسلاید 4">
            <a:extLst>
              <a:ext uri="{FF2B5EF4-FFF2-40B4-BE49-F238E27FC236}">
                <a16:creationId xmlns:a16="http://schemas.microsoft.com/office/drawing/2014/main" xmlns="" id="{DCBEB9BB-7227-CB4E-9777-2B92F643DB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56D7FD-0EEE-C04C-BFA4-7D5BE1C77892}" type="slidenum">
              <a:rPr lang="fa-IR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7778594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خال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نگهدارنده مکان تاریخ 1">
            <a:extLst>
              <a:ext uri="{FF2B5EF4-FFF2-40B4-BE49-F238E27FC236}">
                <a16:creationId xmlns:a16="http://schemas.microsoft.com/office/drawing/2014/main" xmlns="" id="{FB00C86E-7931-7A40-9B78-A302DC9A30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0F4368-81EB-8F42-AAD5-A2090A13A81E}" type="datetimeFigureOut">
              <a:rPr lang="fa-IR"/>
              <a:t>09/09/1441</a:t>
            </a:fld>
            <a:endParaRPr lang="fa-IR"/>
          </a:p>
        </p:txBody>
      </p:sp>
      <p:sp>
        <p:nvSpPr>
          <p:cNvPr id="3" name="نگهدارنده مکان پانویس 2">
            <a:extLst>
              <a:ext uri="{FF2B5EF4-FFF2-40B4-BE49-F238E27FC236}">
                <a16:creationId xmlns:a16="http://schemas.microsoft.com/office/drawing/2014/main" xmlns="" id="{A213C551-689B-DA4A-AB84-D71FFA7FEA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4" name="نگهدارنده مکان شماره اسلاید 3">
            <a:extLst>
              <a:ext uri="{FF2B5EF4-FFF2-40B4-BE49-F238E27FC236}">
                <a16:creationId xmlns:a16="http://schemas.microsoft.com/office/drawing/2014/main" xmlns="" id="{26CA51F1-D22A-5245-B63A-627D53A85F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56D7FD-0EEE-C04C-BFA4-7D5BE1C77892}" type="slidenum">
              <a:rPr lang="fa-IR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7194076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محتوا با عنو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xmlns="" id="{DA0A29BF-3CA4-0F44-81D1-5F591F9CAD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a-IR"/>
              <a:t>برای ویرایش نسخه اصلی سبک عنوان کلیک کنید</a:t>
            </a:r>
          </a:p>
        </p:txBody>
      </p:sp>
      <p:sp>
        <p:nvSpPr>
          <p:cNvPr id="3" name="نگهدارنده مکان محتوا 2">
            <a:extLst>
              <a:ext uri="{FF2B5EF4-FFF2-40B4-BE49-F238E27FC236}">
                <a16:creationId xmlns:a16="http://schemas.microsoft.com/office/drawing/2014/main" xmlns="" id="{435AE5A6-E7F3-9C4C-93F5-1BF035BC55E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a-IR"/>
              <a:t>ویرایش سبک‌های متن اصلی</a:t>
            </a:r>
          </a:p>
          <a:p>
            <a:pPr lvl="1"/>
            <a:r>
              <a:rPr lang="fa-IR"/>
              <a:t>سطح دوم</a:t>
            </a:r>
          </a:p>
          <a:p>
            <a:pPr lvl="2"/>
            <a:r>
              <a:rPr lang="fa-IR"/>
              <a:t>سطح سوم</a:t>
            </a:r>
          </a:p>
          <a:p>
            <a:pPr lvl="3"/>
            <a:r>
              <a:rPr lang="fa-IR"/>
              <a:t>سطح چهارم</a:t>
            </a:r>
          </a:p>
          <a:p>
            <a:pPr lvl="4"/>
            <a:r>
              <a:rPr lang="fa-IR"/>
              <a:t>سطح پنجم</a:t>
            </a:r>
          </a:p>
        </p:txBody>
      </p:sp>
      <p:sp>
        <p:nvSpPr>
          <p:cNvPr id="4" name="نگهدارنده مکان متن 3">
            <a:extLst>
              <a:ext uri="{FF2B5EF4-FFF2-40B4-BE49-F238E27FC236}">
                <a16:creationId xmlns:a16="http://schemas.microsoft.com/office/drawing/2014/main" xmlns="" id="{F4B566D2-8B0D-0447-AD38-86ADA007EFA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a-IR"/>
              <a:t>ویرایش سبک‌های متن اصلی</a:t>
            </a:r>
          </a:p>
        </p:txBody>
      </p:sp>
      <p:sp>
        <p:nvSpPr>
          <p:cNvPr id="5" name="نگهدارنده مکان تاریخ 4">
            <a:extLst>
              <a:ext uri="{FF2B5EF4-FFF2-40B4-BE49-F238E27FC236}">
                <a16:creationId xmlns:a16="http://schemas.microsoft.com/office/drawing/2014/main" xmlns="" id="{536C2264-F91F-4243-91C5-A6055EDE74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0F4368-81EB-8F42-AAD5-A2090A13A81E}" type="datetimeFigureOut">
              <a:rPr lang="fa-IR"/>
              <a:t>09/09/1441</a:t>
            </a:fld>
            <a:endParaRPr lang="fa-IR"/>
          </a:p>
        </p:txBody>
      </p:sp>
      <p:sp>
        <p:nvSpPr>
          <p:cNvPr id="6" name="نگهدارنده مکان پانویس 5">
            <a:extLst>
              <a:ext uri="{FF2B5EF4-FFF2-40B4-BE49-F238E27FC236}">
                <a16:creationId xmlns:a16="http://schemas.microsoft.com/office/drawing/2014/main" xmlns="" id="{4489178B-DBB6-3C44-855B-B26B358488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نگهدارنده مکان شماره اسلاید 6">
            <a:extLst>
              <a:ext uri="{FF2B5EF4-FFF2-40B4-BE49-F238E27FC236}">
                <a16:creationId xmlns:a16="http://schemas.microsoft.com/office/drawing/2014/main" xmlns="" id="{F005297C-FAEE-A34A-91A0-9C4AEA53F7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56D7FD-0EEE-C04C-BFA4-7D5BE1C77892}" type="slidenum">
              <a:rPr lang="fa-IR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4339781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تصویر با عنو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xmlns="" id="{C5B6503C-4CA1-AA40-8FA3-59569093D1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a-IR"/>
              <a:t>برای ویرایش نسخه اصلی سبک عنوان کلیک کنید</a:t>
            </a:r>
          </a:p>
        </p:txBody>
      </p:sp>
      <p:sp>
        <p:nvSpPr>
          <p:cNvPr id="3" name="نگهدارنده مکان تصویر 2">
            <a:extLst>
              <a:ext uri="{FF2B5EF4-FFF2-40B4-BE49-F238E27FC236}">
                <a16:creationId xmlns:a16="http://schemas.microsoft.com/office/drawing/2014/main" xmlns="" id="{ACEAAE63-2F31-D14C-8B79-CC5303F7675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a-IR"/>
          </a:p>
        </p:txBody>
      </p:sp>
      <p:sp>
        <p:nvSpPr>
          <p:cNvPr id="4" name="نگهدارنده مکان متن 3">
            <a:extLst>
              <a:ext uri="{FF2B5EF4-FFF2-40B4-BE49-F238E27FC236}">
                <a16:creationId xmlns:a16="http://schemas.microsoft.com/office/drawing/2014/main" xmlns="" id="{A580F2D5-B8C5-DC40-BE9E-6CE06A3B958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a-IR"/>
              <a:t>ویرایش سبک‌های متن اصلی</a:t>
            </a:r>
          </a:p>
        </p:txBody>
      </p:sp>
      <p:sp>
        <p:nvSpPr>
          <p:cNvPr id="5" name="نگهدارنده مکان تاریخ 4">
            <a:extLst>
              <a:ext uri="{FF2B5EF4-FFF2-40B4-BE49-F238E27FC236}">
                <a16:creationId xmlns:a16="http://schemas.microsoft.com/office/drawing/2014/main" xmlns="" id="{C837CAA3-C14C-C545-9EF6-E10D6F862A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0F4368-81EB-8F42-AAD5-A2090A13A81E}" type="datetimeFigureOut">
              <a:rPr lang="fa-IR"/>
              <a:t>09/09/1441</a:t>
            </a:fld>
            <a:endParaRPr lang="fa-IR"/>
          </a:p>
        </p:txBody>
      </p:sp>
      <p:sp>
        <p:nvSpPr>
          <p:cNvPr id="6" name="نگهدارنده مکان پانویس 5">
            <a:extLst>
              <a:ext uri="{FF2B5EF4-FFF2-40B4-BE49-F238E27FC236}">
                <a16:creationId xmlns:a16="http://schemas.microsoft.com/office/drawing/2014/main" xmlns="" id="{08FB55D8-3EE7-7D4F-8EAF-A98BA4FCD5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نگهدارنده مکان شماره اسلاید 6">
            <a:extLst>
              <a:ext uri="{FF2B5EF4-FFF2-40B4-BE49-F238E27FC236}">
                <a16:creationId xmlns:a16="http://schemas.microsoft.com/office/drawing/2014/main" xmlns="" id="{519E4234-DC11-FD47-A3FC-02A0ADB37C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56D7FD-0EEE-C04C-BFA4-7D5BE1C77892}" type="slidenum">
              <a:rPr lang="fa-IR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0037793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عنوان و متن عمود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xmlns="" id="{F6316F2E-E8D2-254D-852B-5CC6B0D4D9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/>
              <a:t>برای ویرایش نسخه اصلی سبک عنوان کلیک کنید</a:t>
            </a:r>
          </a:p>
        </p:txBody>
      </p:sp>
      <p:sp>
        <p:nvSpPr>
          <p:cNvPr id="3" name="نگهدارنده مکان متن عمودی 2">
            <a:extLst>
              <a:ext uri="{FF2B5EF4-FFF2-40B4-BE49-F238E27FC236}">
                <a16:creationId xmlns:a16="http://schemas.microsoft.com/office/drawing/2014/main" xmlns="" id="{45285190-8DF8-E043-93D6-F7F18FA0582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a-IR"/>
              <a:t>ویرایش سبک‌های متن اصلی</a:t>
            </a:r>
          </a:p>
          <a:p>
            <a:pPr lvl="1"/>
            <a:r>
              <a:rPr lang="fa-IR"/>
              <a:t>سطح دوم</a:t>
            </a:r>
          </a:p>
          <a:p>
            <a:pPr lvl="2"/>
            <a:r>
              <a:rPr lang="fa-IR"/>
              <a:t>سطح سوم</a:t>
            </a:r>
          </a:p>
          <a:p>
            <a:pPr lvl="3"/>
            <a:r>
              <a:rPr lang="fa-IR"/>
              <a:t>سطح چهارم</a:t>
            </a:r>
          </a:p>
          <a:p>
            <a:pPr lvl="4"/>
            <a:r>
              <a:rPr lang="fa-IR"/>
              <a:t>سطح پنجم</a:t>
            </a:r>
          </a:p>
        </p:txBody>
      </p:sp>
      <p:sp>
        <p:nvSpPr>
          <p:cNvPr id="4" name="نگهدارنده مکان تاریخ 3">
            <a:extLst>
              <a:ext uri="{FF2B5EF4-FFF2-40B4-BE49-F238E27FC236}">
                <a16:creationId xmlns:a16="http://schemas.microsoft.com/office/drawing/2014/main" xmlns="" id="{FCF4FB26-7205-0E4E-97DA-DD58F912A0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0F4368-81EB-8F42-AAD5-A2090A13A81E}" type="datetimeFigureOut">
              <a:rPr lang="fa-IR"/>
              <a:t>09/09/1441</a:t>
            </a:fld>
            <a:endParaRPr lang="fa-IR"/>
          </a:p>
        </p:txBody>
      </p:sp>
      <p:sp>
        <p:nvSpPr>
          <p:cNvPr id="5" name="نگهدارنده مکان پانویس 4">
            <a:extLst>
              <a:ext uri="{FF2B5EF4-FFF2-40B4-BE49-F238E27FC236}">
                <a16:creationId xmlns:a16="http://schemas.microsoft.com/office/drawing/2014/main" xmlns="" id="{AB322058-B813-BB4D-B3F4-D813DAF195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نگهدارنده مکان شماره اسلاید 5">
            <a:extLst>
              <a:ext uri="{FF2B5EF4-FFF2-40B4-BE49-F238E27FC236}">
                <a16:creationId xmlns:a16="http://schemas.microsoft.com/office/drawing/2014/main" xmlns="" id="{B6DE90BD-302C-C64B-B175-AAFAAE4B8F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56D7FD-0EEE-C04C-BFA4-7D5BE1C77892}" type="slidenum">
              <a:rPr lang="fa-IR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3291196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عنوان عمودی و مت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عمودی 1">
            <a:extLst>
              <a:ext uri="{FF2B5EF4-FFF2-40B4-BE49-F238E27FC236}">
                <a16:creationId xmlns:a16="http://schemas.microsoft.com/office/drawing/2014/main" xmlns="" id="{C97EC3D9-5FF3-BB4F-B0B3-B5C36A9CE87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a-IR"/>
              <a:t>برای ویرایش نسخه اصلی سبک عنوان کلیک کنید</a:t>
            </a:r>
          </a:p>
        </p:txBody>
      </p:sp>
      <p:sp>
        <p:nvSpPr>
          <p:cNvPr id="3" name="نگهدارنده مکان متن عمودی 2">
            <a:extLst>
              <a:ext uri="{FF2B5EF4-FFF2-40B4-BE49-F238E27FC236}">
                <a16:creationId xmlns:a16="http://schemas.microsoft.com/office/drawing/2014/main" xmlns="" id="{D11D510A-451E-BD4D-A7CF-C79ACFFEAE5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a-IR"/>
              <a:t>ویرایش سبک‌های متن اصلی</a:t>
            </a:r>
          </a:p>
          <a:p>
            <a:pPr lvl="1"/>
            <a:r>
              <a:rPr lang="fa-IR"/>
              <a:t>سطح دوم</a:t>
            </a:r>
          </a:p>
          <a:p>
            <a:pPr lvl="2"/>
            <a:r>
              <a:rPr lang="fa-IR"/>
              <a:t>سطح سوم</a:t>
            </a:r>
          </a:p>
          <a:p>
            <a:pPr lvl="3"/>
            <a:r>
              <a:rPr lang="fa-IR"/>
              <a:t>سطح چهارم</a:t>
            </a:r>
          </a:p>
          <a:p>
            <a:pPr lvl="4"/>
            <a:r>
              <a:rPr lang="fa-IR"/>
              <a:t>سطح پنجم</a:t>
            </a:r>
          </a:p>
        </p:txBody>
      </p:sp>
      <p:sp>
        <p:nvSpPr>
          <p:cNvPr id="4" name="نگهدارنده مکان تاریخ 3">
            <a:extLst>
              <a:ext uri="{FF2B5EF4-FFF2-40B4-BE49-F238E27FC236}">
                <a16:creationId xmlns:a16="http://schemas.microsoft.com/office/drawing/2014/main" xmlns="" id="{3DF38526-A746-724C-BFC0-BA5D8185B3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0F4368-81EB-8F42-AAD5-A2090A13A81E}" type="datetimeFigureOut">
              <a:rPr lang="fa-IR"/>
              <a:t>09/09/1441</a:t>
            </a:fld>
            <a:endParaRPr lang="fa-IR"/>
          </a:p>
        </p:txBody>
      </p:sp>
      <p:sp>
        <p:nvSpPr>
          <p:cNvPr id="5" name="نگهدارنده مکان پانویس 4">
            <a:extLst>
              <a:ext uri="{FF2B5EF4-FFF2-40B4-BE49-F238E27FC236}">
                <a16:creationId xmlns:a16="http://schemas.microsoft.com/office/drawing/2014/main" xmlns="" id="{12720829-F523-024C-A025-F4D5449000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نگهدارنده مکان شماره اسلاید 5">
            <a:extLst>
              <a:ext uri="{FF2B5EF4-FFF2-40B4-BE49-F238E27FC236}">
                <a16:creationId xmlns:a16="http://schemas.microsoft.com/office/drawing/2014/main" xmlns="" id="{EC1100EE-4670-264E-8950-7E65F5C11C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56D7FD-0EEE-C04C-BFA4-7D5BE1C77892}" type="slidenum">
              <a:rPr lang="fa-IR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210853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نگهدارنده مکان عنوان 1">
            <a:extLst>
              <a:ext uri="{FF2B5EF4-FFF2-40B4-BE49-F238E27FC236}">
                <a16:creationId xmlns:a16="http://schemas.microsoft.com/office/drawing/2014/main" xmlns="" id="{A7C1BB5F-DCE4-A349-82EE-4B382ECE0A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fa-IR"/>
              <a:t>برای ویرایش نسخه اصلی سبک عنوان کلیک کنید</a:t>
            </a:r>
          </a:p>
        </p:txBody>
      </p:sp>
      <p:sp>
        <p:nvSpPr>
          <p:cNvPr id="3" name="نگهدارنده مکان متن 2">
            <a:extLst>
              <a:ext uri="{FF2B5EF4-FFF2-40B4-BE49-F238E27FC236}">
                <a16:creationId xmlns:a16="http://schemas.microsoft.com/office/drawing/2014/main" xmlns="" id="{BA7A1ABD-7877-B848-9159-3BE8233EBD4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fa-IR"/>
              <a:t>ویرایش سبک‌های متن اصلی</a:t>
            </a:r>
          </a:p>
          <a:p>
            <a:pPr lvl="1"/>
            <a:r>
              <a:rPr lang="fa-IR"/>
              <a:t>سطح دوم</a:t>
            </a:r>
          </a:p>
          <a:p>
            <a:pPr lvl="2"/>
            <a:r>
              <a:rPr lang="fa-IR"/>
              <a:t>سطح سوم</a:t>
            </a:r>
          </a:p>
          <a:p>
            <a:pPr lvl="3"/>
            <a:r>
              <a:rPr lang="fa-IR"/>
              <a:t>سطح چهارم</a:t>
            </a:r>
          </a:p>
          <a:p>
            <a:pPr lvl="4"/>
            <a:r>
              <a:rPr lang="fa-IR"/>
              <a:t>سطح پنجم</a:t>
            </a:r>
          </a:p>
        </p:txBody>
      </p:sp>
      <p:sp>
        <p:nvSpPr>
          <p:cNvPr id="4" name="نگهدارنده مکان تاریخ 3">
            <a:extLst>
              <a:ext uri="{FF2B5EF4-FFF2-40B4-BE49-F238E27FC236}">
                <a16:creationId xmlns:a16="http://schemas.microsoft.com/office/drawing/2014/main" xmlns="" id="{3A6030CF-9754-2A4A-B309-F8E36C95D3C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0F4368-81EB-8F42-AAD5-A2090A13A81E}" type="datetimeFigureOut">
              <a:rPr lang="fa-IR"/>
              <a:t>09/09/1441</a:t>
            </a:fld>
            <a:endParaRPr lang="fa-IR"/>
          </a:p>
        </p:txBody>
      </p:sp>
      <p:sp>
        <p:nvSpPr>
          <p:cNvPr id="5" name="نگهدارنده مکان پانویس 4">
            <a:extLst>
              <a:ext uri="{FF2B5EF4-FFF2-40B4-BE49-F238E27FC236}">
                <a16:creationId xmlns:a16="http://schemas.microsoft.com/office/drawing/2014/main" xmlns="" id="{211633CC-FBC1-0444-8C8A-4CB660EE5D0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a-IR"/>
          </a:p>
        </p:txBody>
      </p:sp>
      <p:sp>
        <p:nvSpPr>
          <p:cNvPr id="6" name="نگهدارنده مکان شماره اسلاید 5">
            <a:extLst>
              <a:ext uri="{FF2B5EF4-FFF2-40B4-BE49-F238E27FC236}">
                <a16:creationId xmlns:a16="http://schemas.microsoft.com/office/drawing/2014/main" xmlns="" id="{72648CB6-8BF1-BD4D-9DBB-D07C209E9EB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56D7FD-0EEE-C04C-BFA4-7D5BE1C77892}" type="slidenum">
              <a:rPr lang="fa-IR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0051223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r" defTabSz="914400" rtl="1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r" defTabSz="914400" rtl="1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a-IR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xmlns="" id="{1F7B81A8-0365-D841-859A-FA44E77C3D4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28750" y="547687"/>
            <a:ext cx="9144000" cy="4545807"/>
          </a:xfrm>
        </p:spPr>
        <p:txBody>
          <a:bodyPr>
            <a:normAutofit/>
          </a:bodyPr>
          <a:lstStyle/>
          <a:p>
            <a:r>
              <a:rPr lang="fa-IR" b="1" dirty="0"/>
              <a:t>به نام خدا</a:t>
            </a:r>
            <a:br>
              <a:rPr lang="fa-IR" b="1" dirty="0"/>
            </a:br>
            <a:r>
              <a:rPr lang="fa-IR" b="1" dirty="0"/>
              <a:t/>
            </a:r>
            <a:br>
              <a:rPr lang="fa-IR" b="1" dirty="0"/>
            </a:br>
            <a:r>
              <a:rPr lang="fa-IR" b="1" dirty="0"/>
              <a:t/>
            </a:r>
            <a:br>
              <a:rPr lang="fa-IR" b="1" dirty="0"/>
            </a:br>
            <a:r>
              <a:rPr lang="fa-IR" b="1" dirty="0"/>
              <a:t>فرایند پرستاری:بیمار مبتلا به </a:t>
            </a:r>
            <a:r>
              <a:rPr lang="fa-IR" b="1" dirty="0" smtClean="0"/>
              <a:t>اختلال الگوی </a:t>
            </a:r>
            <a:r>
              <a:rPr lang="fa-IR" b="1" dirty="0"/>
              <a:t>دفع</a:t>
            </a:r>
          </a:p>
        </p:txBody>
      </p:sp>
    </p:spTree>
    <p:extLst>
      <p:ext uri="{BB962C8B-B14F-4D97-AF65-F5344CB8AC3E}">
        <p14:creationId xmlns:p14="http://schemas.microsoft.com/office/powerpoint/2010/main" val="235379715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نگهدارنده مکان محتوا 2">
            <a:extLst>
              <a:ext uri="{FF2B5EF4-FFF2-40B4-BE49-F238E27FC236}">
                <a16:creationId xmlns:a16="http://schemas.microsoft.com/office/drawing/2014/main" xmlns="" id="{E1BE3F59-33DD-2843-A5CA-08EF4A90A24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65471" y="235974"/>
            <a:ext cx="11754463" cy="6400800"/>
          </a:xfrm>
        </p:spPr>
        <p:txBody>
          <a:bodyPr/>
          <a:lstStyle/>
          <a:p>
            <a:pPr marL="0" indent="0" algn="ctr">
              <a:lnSpc>
                <a:spcPct val="150000"/>
              </a:lnSpc>
              <a:buNone/>
            </a:pPr>
            <a:r>
              <a:rPr lang="fa-IR" dirty="0" smtClean="0"/>
              <a:t>غالبا </a:t>
            </a:r>
            <a:r>
              <a:rPr lang="fa-IR" dirty="0"/>
              <a:t>در افراد دچار ناتوانی </a:t>
            </a:r>
            <a:r>
              <a:rPr lang="fa-IR" dirty="0" smtClean="0"/>
              <a:t>مسایلی </a:t>
            </a:r>
            <a:r>
              <a:rPr lang="fa-IR" dirty="0"/>
              <a:t>مانند بی  اختیاری ادرار و مدفوع ، یبوست و تراکم مدفوع سخت ایجاد می شود بی کنترلی ، استقلال فرد را کاهش می دهد و باعث انزوا و خجالت می شود</a:t>
            </a:r>
          </a:p>
          <a:p>
            <a:pPr marL="457200" lvl="1" indent="0" algn="ctr">
              <a:lnSpc>
                <a:spcPct val="150000"/>
              </a:lnSpc>
              <a:buNone/>
            </a:pPr>
            <a:r>
              <a:rPr lang="fa-IR" dirty="0"/>
              <a:t>1_</a:t>
            </a:r>
            <a:r>
              <a:rPr lang="fa-IR" b="1" dirty="0"/>
              <a:t>بررسی:</a:t>
            </a:r>
            <a:endParaRPr lang="fa-IR" dirty="0"/>
          </a:p>
          <a:p>
            <a:pPr marL="0" indent="0" algn="ctr">
              <a:lnSpc>
                <a:spcPct val="150000"/>
              </a:lnSpc>
              <a:buNone/>
            </a:pPr>
            <a:r>
              <a:rPr lang="fa-IR" dirty="0"/>
              <a:t>بی اختیاری ادرار ممکن است در اثر عوامل متعدد از جمله عفونت دستگاه ادراری ، بی ثباتی </a:t>
            </a:r>
            <a:r>
              <a:rPr lang="fa-IR" dirty="0" smtClean="0"/>
              <a:t>دتروسور </a:t>
            </a:r>
            <a:r>
              <a:rPr lang="fa-IR" dirty="0"/>
              <a:t>، انسداد یا ضعف مجاری خروجی مثانه ، اختلال عصبی ، اسپاسم یا انقباض مثانه و عدم دسترسی به موقه به دستشویی ایجاد شود</a:t>
            </a:r>
          </a:p>
          <a:p>
            <a:pPr marL="457200" lvl="1" indent="0" algn="ctr">
              <a:lnSpc>
                <a:spcPct val="150000"/>
              </a:lnSpc>
              <a:buNone/>
            </a:pPr>
            <a:r>
              <a:rPr lang="fa-IR" dirty="0"/>
              <a:t>چهار نوع بی اختیاری ادرار وجود دارد:</a:t>
            </a:r>
          </a:p>
          <a:p>
            <a:pPr algn="ctr">
              <a:lnSpc>
                <a:spcPct val="150000"/>
              </a:lnSpc>
            </a:pPr>
            <a:r>
              <a:rPr lang="fa-IR" dirty="0"/>
              <a:t>بی اختیاری فوریتی:تخلیه غیر ارادی ادرار همراه با احساس نیاز شدید به ادرار کردن</a:t>
            </a:r>
          </a:p>
        </p:txBody>
      </p:sp>
    </p:spTree>
    <p:extLst>
      <p:ext uri="{BB962C8B-B14F-4D97-AF65-F5344CB8AC3E}">
        <p14:creationId xmlns:p14="http://schemas.microsoft.com/office/powerpoint/2010/main" val="299286674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نگهدارنده مکان محتوا 2">
            <a:extLst>
              <a:ext uri="{FF2B5EF4-FFF2-40B4-BE49-F238E27FC236}">
                <a16:creationId xmlns:a16="http://schemas.microsoft.com/office/drawing/2014/main" xmlns="" id="{3826DB99-5ED7-294B-BD0F-8E017A95094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06477" y="0"/>
            <a:ext cx="11857703" cy="6740013"/>
          </a:xfrm>
        </p:spPr>
        <p:txBody>
          <a:bodyPr/>
          <a:lstStyle/>
          <a:p>
            <a:pPr algn="ctr">
              <a:lnSpc>
                <a:spcPct val="150000"/>
              </a:lnSpc>
            </a:pPr>
            <a:r>
              <a:rPr lang="fa-IR" dirty="0"/>
              <a:t>بی اختیاری بازتابی یا نوروژنیک:در ضایعات نخاعی که کنترل قشری مغز روی دفع مختل شده و منجر به عدم احساس و اگهی از نیاز به تخلیه ادرار می شود،بروز میکند</a:t>
            </a:r>
          </a:p>
          <a:p>
            <a:pPr algn="ctr">
              <a:lnSpc>
                <a:spcPct val="150000"/>
              </a:lnSpc>
            </a:pPr>
            <a:r>
              <a:rPr lang="fa-IR" dirty="0"/>
              <a:t>بی اختیاری تنشی:در اثر ضعف عضلات پرینه ایجاد می شود در نتیجه </a:t>
            </a:r>
            <a:r>
              <a:rPr lang="fa-IR" dirty="0" smtClean="0"/>
              <a:t>همی</a:t>
            </a:r>
            <a:r>
              <a:rPr lang="fa-IR" dirty="0"/>
              <a:t>ن</a:t>
            </a:r>
            <a:r>
              <a:rPr lang="fa-IR" dirty="0" smtClean="0"/>
              <a:t> </a:t>
            </a:r>
            <a:r>
              <a:rPr lang="fa-IR" dirty="0"/>
              <a:t>که فشار داخلی شکم بالا رود(مثلا هنگام سرفه و عطسه)ادرار خارج می شود</a:t>
            </a:r>
          </a:p>
          <a:p>
            <a:pPr algn="ctr">
              <a:lnSpc>
                <a:spcPct val="150000"/>
              </a:lnSpc>
            </a:pPr>
            <a:r>
              <a:rPr lang="fa-IR" dirty="0"/>
              <a:t>بی اختیاری عملکردی:نوعی بی اختیاری است که در ان بیمار دارای فیزیولوژی ادراری سالم است ولی در اثر عواملی مثل اختلال حرکتی دچار بی اختیاری می شود</a:t>
            </a:r>
          </a:p>
          <a:p>
            <a:pPr algn="ctr">
              <a:lnSpc>
                <a:spcPct val="150000"/>
              </a:lnSpc>
            </a:pPr>
            <a:r>
              <a:rPr lang="fa-IR" dirty="0"/>
              <a:t>بی اختیاری کامل:در بیمارانی که به دلیل وجود اختلال فیزیولوژیکی قادر به کنترل مواد دفعی خود نیستند ، مشاهده می شود</a:t>
            </a:r>
          </a:p>
        </p:txBody>
      </p:sp>
    </p:spTree>
    <p:extLst>
      <p:ext uri="{BB962C8B-B14F-4D97-AF65-F5344CB8AC3E}">
        <p14:creationId xmlns:p14="http://schemas.microsoft.com/office/powerpoint/2010/main" val="250709479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نگهدارنده مکان محتوا 2">
            <a:extLst>
              <a:ext uri="{FF2B5EF4-FFF2-40B4-BE49-F238E27FC236}">
                <a16:creationId xmlns:a16="http://schemas.microsoft.com/office/drawing/2014/main" xmlns="" id="{29D27957-EC62-2A48-A92F-89B074EA243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91730"/>
            <a:ext cx="12005187" cy="6666270"/>
          </a:xfrm>
        </p:spPr>
        <p:txBody>
          <a:bodyPr/>
          <a:lstStyle/>
          <a:p>
            <a:pPr marL="0" indent="0" algn="ctr">
              <a:lnSpc>
                <a:spcPct val="200000"/>
              </a:lnSpc>
              <a:buNone/>
            </a:pPr>
            <a:r>
              <a:rPr lang="fa-IR" dirty="0"/>
              <a:t>برای بررسی فعالیت روده و مثانه علایم مربوط به عملکرد غیر طبیعی ، عوامل خطر فیزیولوژیک در مسائل دفعی درک علایم تخلیه ادرار و مدفوع و توانایی استفاده از توالت ، تاریخچه سلامتی فرد مورد توجه قرار میگیرد شناخت الگوی قبلی و فعلی دفع و مصرف مایعات می تواند به طراحی برنامه مراقبت پرستاری کمک کند</a:t>
            </a:r>
          </a:p>
          <a:p>
            <a:pPr marL="0" indent="0">
              <a:buNone/>
            </a:pP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59514023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نگهدارنده مکان محتوا 2">
            <a:extLst>
              <a:ext uri="{FF2B5EF4-FFF2-40B4-BE49-F238E27FC236}">
                <a16:creationId xmlns:a16="http://schemas.microsoft.com/office/drawing/2014/main" xmlns="" id="{8B67788D-3E8F-BF4B-A7F9-1013FD4992D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7987" y="147484"/>
            <a:ext cx="11960941" cy="6710516"/>
          </a:xfrm>
        </p:spPr>
        <p:txBody>
          <a:bodyPr/>
          <a:lstStyle/>
          <a:p>
            <a:pPr marL="457200" lvl="1" indent="0" algn="ctr">
              <a:lnSpc>
                <a:spcPct val="200000"/>
              </a:lnSpc>
              <a:buNone/>
            </a:pPr>
            <a:r>
              <a:rPr lang="fa-IR" b="1" dirty="0"/>
              <a:t>2_ </a:t>
            </a:r>
            <a:r>
              <a:rPr lang="fa-IR" dirty="0"/>
              <a:t> </a:t>
            </a:r>
            <a:r>
              <a:rPr lang="fa-IR" b="1" dirty="0"/>
              <a:t>تشخیص:</a:t>
            </a:r>
            <a:endParaRPr lang="fa-IR" dirty="0"/>
          </a:p>
          <a:p>
            <a:pPr algn="ctr">
              <a:lnSpc>
                <a:spcPct val="200000"/>
              </a:lnSpc>
            </a:pPr>
            <a:r>
              <a:rPr lang="fa-IR" dirty="0"/>
              <a:t>بی اختیاری عملکردی ادرار،بی اختیاری فوریتی ادرار،بی اختیاری بازتابی ادرار ،بی اختیاری تنشی ادرار، اختلال دفع ادرار ، احتباس ادرار ،یبوست و بی اختیاری مدفوع</a:t>
            </a:r>
          </a:p>
          <a:p>
            <a:pPr marL="457200" lvl="1" indent="0" algn="ctr">
              <a:lnSpc>
                <a:spcPct val="200000"/>
              </a:lnSpc>
              <a:buNone/>
            </a:pPr>
            <a:r>
              <a:rPr lang="fa-IR" b="1" dirty="0"/>
              <a:t>3_ اهداف و برنامه ریزی</a:t>
            </a:r>
          </a:p>
          <a:p>
            <a:pPr algn="ctr">
              <a:lnSpc>
                <a:spcPct val="200000"/>
              </a:lnSpc>
            </a:pPr>
            <a:r>
              <a:rPr lang="fa-IR" dirty="0"/>
              <a:t>اهداف اصلی برای بیمار دچار بی اختیاری می تواند شامل کنترل بر نگهداری ادرار ، کنترل احتباس ادرار ، کنترل بی </a:t>
            </a:r>
            <a:r>
              <a:rPr lang="fa-IR" dirty="0" smtClean="0"/>
              <a:t>اختیاری </a:t>
            </a:r>
            <a:r>
              <a:rPr lang="fa-IR" dirty="0"/>
              <a:t>مدفوع و برقراری الگوی دفع منظم باشد</a:t>
            </a:r>
          </a:p>
        </p:txBody>
      </p:sp>
    </p:spTree>
    <p:extLst>
      <p:ext uri="{BB962C8B-B14F-4D97-AF65-F5344CB8AC3E}">
        <p14:creationId xmlns:p14="http://schemas.microsoft.com/office/powerpoint/2010/main" val="198412249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نگهدارنده مکان محتوا 2">
            <a:extLst>
              <a:ext uri="{FF2B5EF4-FFF2-40B4-BE49-F238E27FC236}">
                <a16:creationId xmlns:a16="http://schemas.microsoft.com/office/drawing/2014/main" xmlns="" id="{090E224E-C409-3C41-9F53-50970ED994E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3239" y="132735"/>
            <a:ext cx="11975690" cy="6607278"/>
          </a:xfrm>
        </p:spPr>
        <p:txBody>
          <a:bodyPr>
            <a:normAutofit/>
          </a:bodyPr>
          <a:lstStyle/>
          <a:p>
            <a:pPr marL="457200" lvl="1" indent="0" algn="ctr">
              <a:lnSpc>
                <a:spcPct val="100000"/>
              </a:lnSpc>
              <a:buNone/>
            </a:pPr>
            <a:r>
              <a:rPr lang="fa-IR" dirty="0"/>
              <a:t>4_ </a:t>
            </a:r>
            <a:r>
              <a:rPr lang="fa-IR" b="1" dirty="0"/>
              <a:t>اجرا</a:t>
            </a:r>
            <a:endParaRPr lang="fa-IR" dirty="0"/>
          </a:p>
          <a:p>
            <a:pPr marL="0" indent="0" algn="ctr">
              <a:lnSpc>
                <a:spcPct val="100000"/>
              </a:lnSpc>
              <a:buNone/>
            </a:pPr>
            <a:r>
              <a:rPr lang="fa-IR" dirty="0"/>
              <a:t> ☆بهبود کنترل ادراری:</a:t>
            </a:r>
          </a:p>
          <a:p>
            <a:pPr algn="ctr">
              <a:lnSpc>
                <a:spcPct val="100000"/>
              </a:lnSpc>
            </a:pPr>
            <a:r>
              <a:rPr lang="fa-IR" dirty="0"/>
              <a:t>پس از تعیین ماهیت بی اختیاری ادرار بر </a:t>
            </a:r>
            <a:r>
              <a:rPr lang="fa-IR" dirty="0" smtClean="0"/>
              <a:t>پایه</a:t>
            </a:r>
            <a:r>
              <a:rPr lang="en-US" dirty="0" smtClean="0"/>
              <a:t> </a:t>
            </a:r>
            <a:r>
              <a:rPr lang="fa-IR" dirty="0"/>
              <a:t>ی</a:t>
            </a:r>
            <a:r>
              <a:rPr lang="fa-IR" dirty="0" smtClean="0"/>
              <a:t> </a:t>
            </a:r>
            <a:r>
              <a:rPr lang="fa-IR" dirty="0"/>
              <a:t>تحلیل داده های </a:t>
            </a:r>
            <a:r>
              <a:rPr lang="fa-IR" dirty="0" smtClean="0"/>
              <a:t> </a:t>
            </a:r>
            <a:r>
              <a:rPr lang="fa-IR" dirty="0"/>
              <a:t>حاصل از </a:t>
            </a:r>
            <a:r>
              <a:rPr lang="fa-IR" dirty="0" smtClean="0"/>
              <a:t>بررسی، </a:t>
            </a:r>
            <a:r>
              <a:rPr lang="fa-IR" dirty="0"/>
              <a:t>یک برنامه مراقبت پرستاری </a:t>
            </a:r>
            <a:r>
              <a:rPr lang="fa-IR" dirty="0" smtClean="0"/>
              <a:t>تدوین </a:t>
            </a:r>
            <a:r>
              <a:rPr lang="fa-IR" dirty="0"/>
              <a:t>می شود</a:t>
            </a:r>
          </a:p>
          <a:p>
            <a:pPr algn="ctr">
              <a:lnSpc>
                <a:spcPct val="100000"/>
              </a:lnSpc>
            </a:pPr>
            <a:r>
              <a:rPr lang="fa-IR" dirty="0"/>
              <a:t>برای بالا بردن احتمال دفع ادرار طبق برنامه تعیین شده حدودا 30 دقیقه قبل تلاش به منظور دفع باید مقدار مشخصی مایعات به بیمار داده شود</a:t>
            </a:r>
          </a:p>
          <a:p>
            <a:pPr algn="ctr">
              <a:lnSpc>
                <a:spcPct val="100000"/>
              </a:lnSpc>
            </a:pPr>
            <a:r>
              <a:rPr lang="fa-IR" dirty="0"/>
              <a:t>هدف از باز اموزی مثانه بازگرداندن عملکرد طبیعی مثانه میباشد این اموزش ها را می توان در مورد بیمارانی که از نظر شناختی سالم هستند و به بی اختیاری فوریتی دچار شده اند مورد استفاده قرار داد</a:t>
            </a:r>
          </a:p>
          <a:p>
            <a:pPr algn="ctr">
              <a:lnSpc>
                <a:spcPct val="100000"/>
              </a:lnSpc>
            </a:pPr>
            <a:r>
              <a:rPr lang="fa-IR" dirty="0"/>
              <a:t>ورزش عضلات کف لگن یا ورزش کجل موجب تقویت عضلات عانه یی و دنبالچه ای می شود</a:t>
            </a:r>
          </a:p>
        </p:txBody>
      </p:sp>
    </p:spTree>
    <p:extLst>
      <p:ext uri="{BB962C8B-B14F-4D97-AF65-F5344CB8AC3E}">
        <p14:creationId xmlns:p14="http://schemas.microsoft.com/office/powerpoint/2010/main" val="132835682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نگهدارنده مکان محتوا 2">
            <a:extLst>
              <a:ext uri="{FF2B5EF4-FFF2-40B4-BE49-F238E27FC236}">
                <a16:creationId xmlns:a16="http://schemas.microsoft.com/office/drawing/2014/main" xmlns="" id="{9B37BF79-8259-CE43-A98E-2C5CB73DBE7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9717" y="265470"/>
            <a:ext cx="11680722" cy="6371303"/>
          </a:xfrm>
        </p:spPr>
        <p:txBody>
          <a:bodyPr/>
          <a:lstStyle/>
          <a:p>
            <a:pPr marL="0" indent="0" algn="ctr">
              <a:lnSpc>
                <a:spcPct val="150000"/>
              </a:lnSpc>
              <a:buNone/>
            </a:pPr>
            <a:r>
              <a:rPr lang="fa-IR" dirty="0"/>
              <a:t>به بیماران اموزش داده می شود که روزی 10 بار هر بار به مدت 4 ثانیه عضلات کف لگن را منقبض کنند این تمرین باید 4 تا 6 بار در روز تکرار شود</a:t>
            </a:r>
          </a:p>
          <a:p>
            <a:pPr algn="ctr">
              <a:lnSpc>
                <a:spcPct val="150000"/>
              </a:lnSpc>
            </a:pPr>
            <a:r>
              <a:rPr lang="fa-IR" dirty="0" smtClean="0"/>
              <a:t>سوندگذاری </a:t>
            </a:r>
            <a:r>
              <a:rPr lang="fa-IR" dirty="0"/>
              <a:t>متناوب توسط خود بیمار روش مناسب دیگری برای کنترل بی اختیاری بازتابی احتباس ادرار و بی اختیاری ناشی از خروج حجم اضافی یا سرریز </a:t>
            </a:r>
            <a:r>
              <a:rPr lang="fa-IR" dirty="0" smtClean="0"/>
              <a:t>ادراربه </a:t>
            </a:r>
            <a:r>
              <a:rPr lang="fa-IR" dirty="0"/>
              <a:t>دنبال اتساع بیش از حد مثانه است</a:t>
            </a:r>
          </a:p>
          <a:p>
            <a:pPr marL="457200" lvl="1" indent="0" algn="ctr">
              <a:lnSpc>
                <a:spcPct val="150000"/>
              </a:lnSpc>
              <a:buNone/>
            </a:pPr>
            <a:r>
              <a:rPr lang="fa-IR" dirty="0"/>
              <a:t>☆ افزایش کنترل مدفوع:</a:t>
            </a:r>
          </a:p>
          <a:p>
            <a:pPr algn="ctr">
              <a:lnSpc>
                <a:spcPct val="150000"/>
              </a:lnSpc>
            </a:pPr>
            <a:r>
              <a:rPr lang="fa-IR" dirty="0"/>
              <a:t>پرستار زمان های دفع ، ویژگی مدفوع ، میزان غذای مصرفی ، توانایی و قابلیت شناخت  و همچنین عملکرد های خود مراقبتی مربوط به توالت و دفع را به مدت 5 تا 7 روز ثبت میکند تحلیل این یادداشت ها در برنامه ریزی دفع بیمار مبتلا به بی اختیاری مدفوع مفید است</a:t>
            </a:r>
          </a:p>
        </p:txBody>
      </p:sp>
    </p:spTree>
    <p:extLst>
      <p:ext uri="{BB962C8B-B14F-4D97-AF65-F5344CB8AC3E}">
        <p14:creationId xmlns:p14="http://schemas.microsoft.com/office/powerpoint/2010/main" val="100081282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نگهدارنده مکان محتوا 2">
            <a:extLst>
              <a:ext uri="{FF2B5EF4-FFF2-40B4-BE49-F238E27FC236}">
                <a16:creationId xmlns:a16="http://schemas.microsoft.com/office/drawing/2014/main" xmlns="" id="{D8F82176-E699-7F49-84AA-C8E009C5615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7987" y="0"/>
            <a:ext cx="11960941" cy="6740013"/>
          </a:xfrm>
        </p:spPr>
        <p:txBody>
          <a:bodyPr/>
          <a:lstStyle/>
          <a:p>
            <a:pPr marL="457200" lvl="1" indent="0" algn="ctr">
              <a:lnSpc>
                <a:spcPct val="200000"/>
              </a:lnSpc>
              <a:buNone/>
            </a:pPr>
            <a:r>
              <a:rPr lang="fa-IR" dirty="0"/>
              <a:t>☆ پیشگیری از یبوست:</a:t>
            </a:r>
          </a:p>
          <a:p>
            <a:pPr algn="ctr">
              <a:lnSpc>
                <a:spcPct val="200000"/>
              </a:lnSpc>
            </a:pPr>
            <a:r>
              <a:rPr lang="fa-IR" dirty="0"/>
              <a:t>برای پیشگیری از </a:t>
            </a:r>
            <a:r>
              <a:rPr lang="fa-IR" dirty="0" smtClean="0"/>
              <a:t>یبوست </a:t>
            </a:r>
            <a:r>
              <a:rPr lang="fa-IR" dirty="0"/>
              <a:t>می توان از رویکرد های متعدد استفاده کرد رژیم غذایی باید شامل مقدار کافی مواد غذایی فیبر دار ( سبزیجات ، میوه ، سبوس ) باشد تا از سفت شدگی مدفوع جلوگیری کرده و حرکات دودی را تحریک نماید </a:t>
            </a:r>
          </a:p>
          <a:p>
            <a:pPr algn="ctr">
              <a:lnSpc>
                <a:spcPct val="200000"/>
              </a:lnSpc>
            </a:pPr>
            <a:r>
              <a:rPr lang="fa-IR" dirty="0"/>
              <a:t>مایعات دریافتی باید بین 2 تا 3 لیتر در روز باشد مگر اینکه مورد منع مصرف وجود داشته باشد </a:t>
            </a:r>
          </a:p>
          <a:p>
            <a:pPr algn="ctr">
              <a:lnSpc>
                <a:spcPct val="200000"/>
              </a:lnSpc>
            </a:pPr>
            <a:r>
              <a:rPr lang="fa-IR" dirty="0"/>
              <a:t> مواد نرم کننده ، مواد افزایش دهنده حجم ، محرک های ملایم و شیاف ها را میتوان جهت تحریک دفع و پیشگیری از یبوست توصیه کرد</a:t>
            </a:r>
          </a:p>
        </p:txBody>
      </p:sp>
    </p:spTree>
    <p:extLst>
      <p:ext uri="{BB962C8B-B14F-4D97-AF65-F5344CB8AC3E}">
        <p14:creationId xmlns:p14="http://schemas.microsoft.com/office/powerpoint/2010/main" val="389949592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نگهدارنده مکان محتوا 2">
            <a:extLst>
              <a:ext uri="{FF2B5EF4-FFF2-40B4-BE49-F238E27FC236}">
                <a16:creationId xmlns:a16="http://schemas.microsoft.com/office/drawing/2014/main" xmlns="" id="{2895FB3E-2FAA-DB4B-A02A-ADBACB36B21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8711" y="132735"/>
            <a:ext cx="11651224" cy="6445046"/>
          </a:xfrm>
        </p:spPr>
        <p:txBody>
          <a:bodyPr>
            <a:normAutofit lnSpcReduction="10000"/>
          </a:bodyPr>
          <a:lstStyle/>
          <a:p>
            <a:pPr marL="457200" lvl="1" indent="0" algn="ctr">
              <a:lnSpc>
                <a:spcPct val="150000"/>
              </a:lnSpc>
              <a:buNone/>
            </a:pPr>
            <a:r>
              <a:rPr lang="fa-IR" b="1" dirty="0"/>
              <a:t>5 _ ارزشیابی</a:t>
            </a:r>
          </a:p>
          <a:p>
            <a:pPr algn="ctr">
              <a:lnSpc>
                <a:spcPct val="150000"/>
              </a:lnSpc>
            </a:pPr>
            <a:r>
              <a:rPr lang="fa-IR" dirty="0"/>
              <a:t>نتایج مورد انتظار:</a:t>
            </a:r>
          </a:p>
          <a:p>
            <a:pPr marL="514350" indent="-514350" algn="ctr">
              <a:lnSpc>
                <a:spcPct val="150000"/>
              </a:lnSpc>
              <a:buFont typeface="+mj-lt"/>
              <a:buAutoNum type="arabicPeriod"/>
            </a:pPr>
            <a:r>
              <a:rPr lang="fa-IR" dirty="0"/>
              <a:t>بیمار بر فعالیت روده و مثانه کنترل داشته باشد </a:t>
            </a:r>
          </a:p>
          <a:p>
            <a:pPr marL="514350" indent="-514350" algn="ctr">
              <a:lnSpc>
                <a:spcPct val="150000"/>
              </a:lnSpc>
              <a:buFont typeface="+mj-lt"/>
              <a:buAutoNum type="arabicPeriod"/>
            </a:pPr>
            <a:r>
              <a:rPr lang="fa-IR" dirty="0"/>
              <a:t>دچار دوره های بی اختیاری نشود</a:t>
            </a:r>
          </a:p>
          <a:p>
            <a:pPr marL="514350" indent="-514350" algn="ctr">
              <a:lnSpc>
                <a:spcPct val="150000"/>
              </a:lnSpc>
              <a:buFont typeface="+mj-lt"/>
              <a:buAutoNum type="arabicPeriod"/>
            </a:pPr>
            <a:r>
              <a:rPr lang="fa-IR" dirty="0"/>
              <a:t>یبوست نداشته باشد</a:t>
            </a:r>
          </a:p>
          <a:p>
            <a:pPr marL="514350" indent="-514350" algn="ctr">
              <a:lnSpc>
                <a:spcPct val="150000"/>
              </a:lnSpc>
              <a:buFont typeface="+mj-lt"/>
              <a:buAutoNum type="arabicPeriod"/>
            </a:pPr>
            <a:r>
              <a:rPr lang="fa-IR" dirty="0"/>
              <a:t>بیمار کنترل ادرار داشته باشد</a:t>
            </a:r>
          </a:p>
          <a:p>
            <a:pPr marL="514350" indent="-514350" algn="ctr">
              <a:lnSpc>
                <a:spcPct val="150000"/>
              </a:lnSpc>
              <a:buFont typeface="+mj-lt"/>
              <a:buAutoNum type="arabicPeriod"/>
            </a:pPr>
            <a:r>
              <a:rPr lang="fa-IR" dirty="0"/>
              <a:t>مایعات به میزان کافی مصرف کند</a:t>
            </a:r>
          </a:p>
          <a:p>
            <a:pPr marL="514350" indent="-514350" algn="ctr">
              <a:lnSpc>
                <a:spcPct val="150000"/>
              </a:lnSpc>
              <a:buFont typeface="+mj-lt"/>
              <a:buAutoNum type="arabicPeriod"/>
            </a:pPr>
            <a:r>
              <a:rPr lang="fa-IR" dirty="0"/>
              <a:t>بیمار دارای کنترل مدفوع باشد</a:t>
            </a:r>
          </a:p>
          <a:p>
            <a:pPr marL="514350" indent="-514350" algn="ctr">
              <a:lnSpc>
                <a:spcPct val="150000"/>
              </a:lnSpc>
              <a:buFont typeface="+mj-lt"/>
              <a:buAutoNum type="arabicPeriod"/>
            </a:pPr>
            <a:r>
              <a:rPr lang="fa-IR" dirty="0"/>
              <a:t>راحت شدن از یبوست را تجربه نماید</a:t>
            </a:r>
          </a:p>
          <a:p>
            <a:pPr marL="514350" indent="-514350">
              <a:buFont typeface="+mj-lt"/>
              <a:buAutoNum type="arabicPeriod"/>
            </a:pP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3453990728"/>
      </p:ext>
    </p:extLst>
  </p:cSld>
  <p:clrMapOvr>
    <a:masterClrMapping/>
  </p:clrMapOvr>
</p:sld>
</file>

<file path=ppt/theme/theme1.xml><?xml version="1.0" encoding="utf-8"?>
<a:theme xmlns:a="http://schemas.openxmlformats.org/drawingml/2006/main" name="طرح زمینه Office">
  <a:themeElements>
    <a:clrScheme name="دفتر کار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دفتر کار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دفتر کار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149</TotalTime>
  <Words>711</Words>
  <Application>Microsoft Office PowerPoint</Application>
  <PresentationFormat>Custom</PresentationFormat>
  <Paragraphs>38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طرح زمینه Office</vt:lpstr>
      <vt:lpstr>به نام خدا   فرایند پرستاری:بیمار مبتلا به اختلال الگوی دفع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به نام خدا   فرایند پرستاری:بیمار مبتلا به الگوی دفع</dc:title>
  <cp:lastModifiedBy>Windows User</cp:lastModifiedBy>
  <cp:revision>12</cp:revision>
  <dcterms:modified xsi:type="dcterms:W3CDTF">2020-05-01T19:09:38Z</dcterms:modified>
</cp:coreProperties>
</file>