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44"/>
  </p:notesMasterIdLst>
  <p:sldIdLst>
    <p:sldId id="257" r:id="rId2"/>
    <p:sldId id="376" r:id="rId3"/>
    <p:sldId id="377" r:id="rId4"/>
    <p:sldId id="382" r:id="rId5"/>
    <p:sldId id="389" r:id="rId6"/>
    <p:sldId id="390" r:id="rId7"/>
    <p:sldId id="428" r:id="rId8"/>
    <p:sldId id="441" r:id="rId9"/>
    <p:sldId id="427" r:id="rId10"/>
    <p:sldId id="314" r:id="rId11"/>
    <p:sldId id="421" r:id="rId12"/>
    <p:sldId id="423" r:id="rId13"/>
    <p:sldId id="444" r:id="rId14"/>
    <p:sldId id="445" r:id="rId15"/>
    <p:sldId id="443" r:id="rId16"/>
    <p:sldId id="433" r:id="rId17"/>
    <p:sldId id="328" r:id="rId18"/>
    <p:sldId id="338" r:id="rId19"/>
    <p:sldId id="276" r:id="rId20"/>
    <p:sldId id="277" r:id="rId21"/>
    <p:sldId id="393" r:id="rId22"/>
    <p:sldId id="447" r:id="rId23"/>
    <p:sldId id="394" r:id="rId24"/>
    <p:sldId id="395" r:id="rId25"/>
    <p:sldId id="278" r:id="rId26"/>
    <p:sldId id="279" r:id="rId27"/>
    <p:sldId id="398" r:id="rId28"/>
    <p:sldId id="330" r:id="rId29"/>
    <p:sldId id="332" r:id="rId30"/>
    <p:sldId id="298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9" r:id="rId4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0000"/>
    <a:srgbClr val="FF0066"/>
    <a:srgbClr val="006699"/>
    <a:srgbClr val="336699"/>
    <a:srgbClr val="008000"/>
    <a:srgbClr val="3515D3"/>
    <a:srgbClr val="FEF7B6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66" autoAdjust="0"/>
    <p:restoredTop sz="93651" autoAdjust="0"/>
  </p:normalViewPr>
  <p:slideViewPr>
    <p:cSldViewPr>
      <p:cViewPr varScale="1">
        <p:scale>
          <a:sx n="68" d="100"/>
          <a:sy n="68" d="100"/>
        </p:scale>
        <p:origin x="85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9.xml"/><Relationship Id="rId2" Type="http://schemas.openxmlformats.org/officeDocument/2006/relationships/slide" Target="slides/slide18.xml"/><Relationship Id="rId1" Type="http://schemas.openxmlformats.org/officeDocument/2006/relationships/slide" Target="slides/slide1.xml"/><Relationship Id="rId6" Type="http://schemas.openxmlformats.org/officeDocument/2006/relationships/slide" Target="slides/slide26.xml"/><Relationship Id="rId5" Type="http://schemas.openxmlformats.org/officeDocument/2006/relationships/slide" Target="slides/slide25.xml"/><Relationship Id="rId4" Type="http://schemas.openxmlformats.org/officeDocument/2006/relationships/slide" Target="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0FBA44-399E-451D-82BC-A6AA2CF91835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/>
      <dgm:spPr/>
    </dgm:pt>
    <dgm:pt modelId="{4FCE8672-5975-438B-804E-A912133D370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آمريكا: از سال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1995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EF87CB-D59A-4F4E-93B5-4E6AD0FB19E8}" type="parTrans" cxnId="{D08D5C94-3F42-4FD4-A338-79696DE50EE1}">
      <dgm:prSet/>
      <dgm:spPr/>
    </dgm:pt>
    <dgm:pt modelId="{05B3DA51-77F0-4BDF-B5BC-8756E9E2CE6B}" type="sibTrans" cxnId="{D08D5C94-3F42-4FD4-A338-79696DE50EE1}">
      <dgm:prSet/>
      <dgm:spPr/>
    </dgm:pt>
    <dgm:pt modelId="{3BCB778D-5B35-4C99-AD0C-DF92293C189F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رشد بهره‌وري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3درصد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C2A19194-893F-489A-AD3F-2175F073EE86}" type="parTrans" cxnId="{DE651B47-8E2B-4D82-A5F6-BA52B43DF708}">
      <dgm:prSet/>
      <dgm:spPr/>
      <dgm:t>
        <a:bodyPr/>
        <a:lstStyle/>
        <a:p>
          <a:endParaRPr lang="en-US"/>
        </a:p>
      </dgm:t>
    </dgm:pt>
    <dgm:pt modelId="{2606D9A2-6292-4A7C-BC19-967CB34D985B}" type="sibTrans" cxnId="{DE651B47-8E2B-4D82-A5F6-BA52B43DF708}">
      <dgm:prSet/>
      <dgm:spPr/>
    </dgm:pt>
    <dgm:pt modelId="{605377E7-73DB-423A-BB76-614A2E69D7E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رشد اقتصادي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بالا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6B6E5E4A-8443-42C3-B003-5B9EA75C8A3B}" type="parTrans" cxnId="{5BA38704-ED4C-444E-A24B-2E100BCF66E4}">
      <dgm:prSet/>
      <dgm:spPr/>
      <dgm:t>
        <a:bodyPr/>
        <a:lstStyle/>
        <a:p>
          <a:endParaRPr lang="en-US"/>
        </a:p>
      </dgm:t>
    </dgm:pt>
    <dgm:pt modelId="{FF90A94E-EAB2-459E-A292-9B2FE99C47F5}" type="sibTrans" cxnId="{5BA38704-ED4C-444E-A24B-2E100BCF66E4}">
      <dgm:prSet/>
      <dgm:spPr/>
    </dgm:pt>
    <dgm:pt modelId="{05D27EEA-08B8-4F1A-8242-EDC0FDC13C6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كاهش كسري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بودجه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16322051-9437-4E55-98D9-6263787A6525}" type="parTrans" cxnId="{0D0F8FEB-C786-411D-8C9D-19DD7174C675}">
      <dgm:prSet/>
      <dgm:spPr/>
      <dgm:t>
        <a:bodyPr/>
        <a:lstStyle/>
        <a:p>
          <a:endParaRPr lang="en-US"/>
        </a:p>
      </dgm:t>
    </dgm:pt>
    <dgm:pt modelId="{7911ED78-5AAB-422B-8C4E-AAD1D57DD81C}" type="sibTrans" cxnId="{0D0F8FEB-C786-411D-8C9D-19DD7174C675}">
      <dgm:prSet/>
      <dgm:spPr/>
    </dgm:pt>
    <dgm:pt modelId="{A578605A-BE94-40E9-8162-481DF845BDF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5000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cs typeface="Lotus" pitchFamily="2" charset="0"/>
            </a:rPr>
            <a:t>تورم پايين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5000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ahoma" panose="020B0604030504040204" pitchFamily="34" charset="0"/>
              <a:cs typeface="Lotus" pitchFamily="2" charset="0"/>
            </a:rPr>
            <a:t>درصد2.6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Lotus" pitchFamily="2" charset="0"/>
          </a:endParaRPr>
        </a:p>
      </dgm:t>
    </dgm:pt>
    <dgm:pt modelId="{D94453E6-F09C-41A0-B098-6A4C0A8345FA}" type="parTrans" cxnId="{B0BED408-37ED-4E80-A74A-70E32883C0C8}">
      <dgm:prSet/>
      <dgm:spPr/>
      <dgm:t>
        <a:bodyPr/>
        <a:lstStyle/>
        <a:p>
          <a:endParaRPr lang="en-US"/>
        </a:p>
      </dgm:t>
    </dgm:pt>
    <dgm:pt modelId="{02D9FDA3-F3BA-45C7-B83F-BAB529F7A3E6}" type="sibTrans" cxnId="{B0BED408-37ED-4E80-A74A-70E32883C0C8}">
      <dgm:prSet/>
      <dgm:spPr/>
    </dgm:pt>
    <dgm:pt modelId="{B661B38C-8D39-4928-887B-DF012CF9CE4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بيكاري كم</a:t>
          </a:r>
          <a:endParaRPr kumimoji="0" lang="ar-SA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ar-SA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درصد4.2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4B43EB93-39A6-45A2-A327-A9E0DB9516AF}" type="parTrans" cxnId="{C33B5F04-A1E4-4D72-BAF5-F5F57331AF3D}">
      <dgm:prSet/>
      <dgm:spPr/>
      <dgm:t>
        <a:bodyPr/>
        <a:lstStyle/>
        <a:p>
          <a:endParaRPr lang="en-US"/>
        </a:p>
      </dgm:t>
    </dgm:pt>
    <dgm:pt modelId="{6F65752F-FDF8-4980-A8FF-7DA2D010CB77}" type="sibTrans" cxnId="{C33B5F04-A1E4-4D72-BAF5-F5F57331AF3D}">
      <dgm:prSet/>
      <dgm:spPr/>
    </dgm:pt>
    <dgm:pt modelId="{89F32AF8-C8BF-4264-8603-B5F897BD65AE}" type="pres">
      <dgm:prSet presAssocID="{710FBA44-399E-451D-82BC-A6AA2CF9183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6605579-4AEF-44B6-B64E-0C2AF5D08C3B}" type="pres">
      <dgm:prSet presAssocID="{4FCE8672-5975-438B-804E-A912133D3709}" presName="centerShape" presStyleLbl="node0" presStyleIdx="0" presStyleCnt="1"/>
      <dgm:spPr/>
      <dgm:t>
        <a:bodyPr/>
        <a:lstStyle/>
        <a:p>
          <a:endParaRPr lang="en-US"/>
        </a:p>
      </dgm:t>
    </dgm:pt>
    <dgm:pt modelId="{6DDBF2FA-13C0-4E3B-89A0-4F0B7E906495}" type="pres">
      <dgm:prSet presAssocID="{C2A19194-893F-489A-AD3F-2175F073EE86}" presName="Name9" presStyleLbl="parChTrans1D2" presStyleIdx="0" presStyleCnt="5"/>
      <dgm:spPr/>
      <dgm:t>
        <a:bodyPr/>
        <a:lstStyle/>
        <a:p>
          <a:endParaRPr lang="en-US"/>
        </a:p>
      </dgm:t>
    </dgm:pt>
    <dgm:pt modelId="{E8C8EE8B-B0A4-41F3-B4B5-8BE8A5E4E70D}" type="pres">
      <dgm:prSet presAssocID="{C2A19194-893F-489A-AD3F-2175F073EE86}" presName="connTx" presStyleLbl="parChTrans1D2" presStyleIdx="0" presStyleCnt="5"/>
      <dgm:spPr/>
      <dgm:t>
        <a:bodyPr/>
        <a:lstStyle/>
        <a:p>
          <a:endParaRPr lang="en-US"/>
        </a:p>
      </dgm:t>
    </dgm:pt>
    <dgm:pt modelId="{049ED8ED-A1E8-4ECB-B9D3-E8A267EAEB89}" type="pres">
      <dgm:prSet presAssocID="{3BCB778D-5B35-4C99-AD0C-DF92293C189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4DFAFF-4CB1-46EC-A5C7-A9FA71DA6CF2}" type="pres">
      <dgm:prSet presAssocID="{6B6E5E4A-8443-42C3-B003-5B9EA75C8A3B}" presName="Name9" presStyleLbl="parChTrans1D2" presStyleIdx="1" presStyleCnt="5"/>
      <dgm:spPr/>
      <dgm:t>
        <a:bodyPr/>
        <a:lstStyle/>
        <a:p>
          <a:endParaRPr lang="en-US"/>
        </a:p>
      </dgm:t>
    </dgm:pt>
    <dgm:pt modelId="{44B59097-DE01-4582-928E-90647240AECC}" type="pres">
      <dgm:prSet presAssocID="{6B6E5E4A-8443-42C3-B003-5B9EA75C8A3B}" presName="connTx" presStyleLbl="parChTrans1D2" presStyleIdx="1" presStyleCnt="5"/>
      <dgm:spPr/>
      <dgm:t>
        <a:bodyPr/>
        <a:lstStyle/>
        <a:p>
          <a:endParaRPr lang="en-US"/>
        </a:p>
      </dgm:t>
    </dgm:pt>
    <dgm:pt modelId="{ACF5E7E4-1D70-49E8-A5A4-C5ED2055373B}" type="pres">
      <dgm:prSet presAssocID="{605377E7-73DB-423A-BB76-614A2E69D7EE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168906-E580-442F-A663-A109446A309C}" type="pres">
      <dgm:prSet presAssocID="{16322051-9437-4E55-98D9-6263787A6525}" presName="Name9" presStyleLbl="parChTrans1D2" presStyleIdx="2" presStyleCnt="5"/>
      <dgm:spPr/>
      <dgm:t>
        <a:bodyPr/>
        <a:lstStyle/>
        <a:p>
          <a:endParaRPr lang="en-US"/>
        </a:p>
      </dgm:t>
    </dgm:pt>
    <dgm:pt modelId="{9092DFD5-DDF4-408E-9A58-903D07E37870}" type="pres">
      <dgm:prSet presAssocID="{16322051-9437-4E55-98D9-6263787A6525}" presName="connTx" presStyleLbl="parChTrans1D2" presStyleIdx="2" presStyleCnt="5"/>
      <dgm:spPr/>
      <dgm:t>
        <a:bodyPr/>
        <a:lstStyle/>
        <a:p>
          <a:endParaRPr lang="en-US"/>
        </a:p>
      </dgm:t>
    </dgm:pt>
    <dgm:pt modelId="{D9414FC2-9D2D-420C-80C5-FD4ADEA89E34}" type="pres">
      <dgm:prSet presAssocID="{05D27EEA-08B8-4F1A-8242-EDC0FDC13C6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36CCA8-2A7E-40C3-BEFF-F23D9374756B}" type="pres">
      <dgm:prSet presAssocID="{D94453E6-F09C-41A0-B098-6A4C0A8345FA}" presName="Name9" presStyleLbl="parChTrans1D2" presStyleIdx="3" presStyleCnt="5"/>
      <dgm:spPr/>
      <dgm:t>
        <a:bodyPr/>
        <a:lstStyle/>
        <a:p>
          <a:endParaRPr lang="en-US"/>
        </a:p>
      </dgm:t>
    </dgm:pt>
    <dgm:pt modelId="{5B59D6C7-D1AB-4E77-BF0F-1043BB4070E3}" type="pres">
      <dgm:prSet presAssocID="{D94453E6-F09C-41A0-B098-6A4C0A8345FA}" presName="connTx" presStyleLbl="parChTrans1D2" presStyleIdx="3" presStyleCnt="5"/>
      <dgm:spPr/>
      <dgm:t>
        <a:bodyPr/>
        <a:lstStyle/>
        <a:p>
          <a:endParaRPr lang="en-US"/>
        </a:p>
      </dgm:t>
    </dgm:pt>
    <dgm:pt modelId="{C4121A85-00EA-46E2-BFBA-C777935E72E1}" type="pres">
      <dgm:prSet presAssocID="{A578605A-BE94-40E9-8162-481DF845BD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C673E7-BC09-48AF-8AF9-8FAD93C94CFA}" type="pres">
      <dgm:prSet presAssocID="{4B43EB93-39A6-45A2-A327-A9E0DB9516AF}" presName="Name9" presStyleLbl="parChTrans1D2" presStyleIdx="4" presStyleCnt="5"/>
      <dgm:spPr/>
      <dgm:t>
        <a:bodyPr/>
        <a:lstStyle/>
        <a:p>
          <a:endParaRPr lang="en-US"/>
        </a:p>
      </dgm:t>
    </dgm:pt>
    <dgm:pt modelId="{D0DFB717-A4EA-417A-A49E-B254C14B2F96}" type="pres">
      <dgm:prSet presAssocID="{4B43EB93-39A6-45A2-A327-A9E0DB9516AF}" presName="connTx" presStyleLbl="parChTrans1D2" presStyleIdx="4" presStyleCnt="5"/>
      <dgm:spPr/>
      <dgm:t>
        <a:bodyPr/>
        <a:lstStyle/>
        <a:p>
          <a:endParaRPr lang="en-US"/>
        </a:p>
      </dgm:t>
    </dgm:pt>
    <dgm:pt modelId="{A8D06CFD-2C1B-4FE5-8077-8B5F74F97027}" type="pres">
      <dgm:prSet presAssocID="{B661B38C-8D39-4928-887B-DF012CF9CE4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5FCDEEC-ABC1-423D-96A0-BB375626B15D}" type="presOf" srcId="{16322051-9437-4E55-98D9-6263787A6525}" destId="{9092DFD5-DDF4-408E-9A58-903D07E37870}" srcOrd="1" destOrd="0" presId="urn:microsoft.com/office/officeart/2005/8/layout/radial1"/>
    <dgm:cxn modelId="{78633BB6-C1B9-4338-B6FD-33A0F4E9F552}" type="presOf" srcId="{C2A19194-893F-489A-AD3F-2175F073EE86}" destId="{6DDBF2FA-13C0-4E3B-89A0-4F0B7E906495}" srcOrd="0" destOrd="0" presId="urn:microsoft.com/office/officeart/2005/8/layout/radial1"/>
    <dgm:cxn modelId="{5342B02D-85BE-4AAC-8C80-9BFD9CF6968E}" type="presOf" srcId="{6B6E5E4A-8443-42C3-B003-5B9EA75C8A3B}" destId="{44B59097-DE01-4582-928E-90647240AECC}" srcOrd="1" destOrd="0" presId="urn:microsoft.com/office/officeart/2005/8/layout/radial1"/>
    <dgm:cxn modelId="{966A1A61-A515-4657-92D6-B983585188BC}" type="presOf" srcId="{A578605A-BE94-40E9-8162-481DF845BDF4}" destId="{C4121A85-00EA-46E2-BFBA-C777935E72E1}" srcOrd="0" destOrd="0" presId="urn:microsoft.com/office/officeart/2005/8/layout/radial1"/>
    <dgm:cxn modelId="{19EACB67-2CA6-4E20-A540-3008E49A4202}" type="presOf" srcId="{D94453E6-F09C-41A0-B098-6A4C0A8345FA}" destId="{D336CCA8-2A7E-40C3-BEFF-F23D9374756B}" srcOrd="0" destOrd="0" presId="urn:microsoft.com/office/officeart/2005/8/layout/radial1"/>
    <dgm:cxn modelId="{0D0F8FEB-C786-411D-8C9D-19DD7174C675}" srcId="{4FCE8672-5975-438B-804E-A912133D3709}" destId="{05D27EEA-08B8-4F1A-8242-EDC0FDC13C65}" srcOrd="2" destOrd="0" parTransId="{16322051-9437-4E55-98D9-6263787A6525}" sibTransId="{7911ED78-5AAB-422B-8C4E-AAD1D57DD81C}"/>
    <dgm:cxn modelId="{6500333E-55E3-4476-8FC2-81017541262B}" type="presOf" srcId="{605377E7-73DB-423A-BB76-614A2E69D7EE}" destId="{ACF5E7E4-1D70-49E8-A5A4-C5ED2055373B}" srcOrd="0" destOrd="0" presId="urn:microsoft.com/office/officeart/2005/8/layout/radial1"/>
    <dgm:cxn modelId="{6B27D913-65B7-4C35-A220-1C39CB16D248}" type="presOf" srcId="{16322051-9437-4E55-98D9-6263787A6525}" destId="{7E168906-E580-442F-A663-A109446A309C}" srcOrd="0" destOrd="0" presId="urn:microsoft.com/office/officeart/2005/8/layout/radial1"/>
    <dgm:cxn modelId="{F1842E7D-D715-4F5E-8E93-3C30EB4E32C1}" type="presOf" srcId="{4B43EB93-39A6-45A2-A327-A9E0DB9516AF}" destId="{57C673E7-BC09-48AF-8AF9-8FAD93C94CFA}" srcOrd="0" destOrd="0" presId="urn:microsoft.com/office/officeart/2005/8/layout/radial1"/>
    <dgm:cxn modelId="{C7F7852A-3C46-4F0D-A94C-809DB2B76502}" type="presOf" srcId="{D94453E6-F09C-41A0-B098-6A4C0A8345FA}" destId="{5B59D6C7-D1AB-4E77-BF0F-1043BB4070E3}" srcOrd="1" destOrd="0" presId="urn:microsoft.com/office/officeart/2005/8/layout/radial1"/>
    <dgm:cxn modelId="{813ED4DA-63C9-49F1-907D-02AF4D384EFD}" type="presOf" srcId="{710FBA44-399E-451D-82BC-A6AA2CF91835}" destId="{89F32AF8-C8BF-4264-8603-B5F897BD65AE}" srcOrd="0" destOrd="0" presId="urn:microsoft.com/office/officeart/2005/8/layout/radial1"/>
    <dgm:cxn modelId="{DE651B47-8E2B-4D82-A5F6-BA52B43DF708}" srcId="{4FCE8672-5975-438B-804E-A912133D3709}" destId="{3BCB778D-5B35-4C99-AD0C-DF92293C189F}" srcOrd="0" destOrd="0" parTransId="{C2A19194-893F-489A-AD3F-2175F073EE86}" sibTransId="{2606D9A2-6292-4A7C-BC19-967CB34D985B}"/>
    <dgm:cxn modelId="{5BA38704-ED4C-444E-A24B-2E100BCF66E4}" srcId="{4FCE8672-5975-438B-804E-A912133D3709}" destId="{605377E7-73DB-423A-BB76-614A2E69D7EE}" srcOrd="1" destOrd="0" parTransId="{6B6E5E4A-8443-42C3-B003-5B9EA75C8A3B}" sibTransId="{FF90A94E-EAB2-459E-A292-9B2FE99C47F5}"/>
    <dgm:cxn modelId="{B453D91C-C2F5-410A-9863-DA0B6C304EC1}" type="presOf" srcId="{6B6E5E4A-8443-42C3-B003-5B9EA75C8A3B}" destId="{D64DFAFF-4CB1-46EC-A5C7-A9FA71DA6CF2}" srcOrd="0" destOrd="0" presId="urn:microsoft.com/office/officeart/2005/8/layout/radial1"/>
    <dgm:cxn modelId="{D08D5C94-3F42-4FD4-A338-79696DE50EE1}" srcId="{710FBA44-399E-451D-82BC-A6AA2CF91835}" destId="{4FCE8672-5975-438B-804E-A912133D3709}" srcOrd="0" destOrd="0" parTransId="{44EF87CB-D59A-4F4E-93B5-4E6AD0FB19E8}" sibTransId="{05B3DA51-77F0-4BDF-B5BC-8756E9E2CE6B}"/>
    <dgm:cxn modelId="{B0BED408-37ED-4E80-A74A-70E32883C0C8}" srcId="{4FCE8672-5975-438B-804E-A912133D3709}" destId="{A578605A-BE94-40E9-8162-481DF845BDF4}" srcOrd="3" destOrd="0" parTransId="{D94453E6-F09C-41A0-B098-6A4C0A8345FA}" sibTransId="{02D9FDA3-F3BA-45C7-B83F-BAB529F7A3E6}"/>
    <dgm:cxn modelId="{182AEB91-A807-4FDC-A995-B1CE233A7CF0}" type="presOf" srcId="{4FCE8672-5975-438B-804E-A912133D3709}" destId="{46605579-4AEF-44B6-B64E-0C2AF5D08C3B}" srcOrd="0" destOrd="0" presId="urn:microsoft.com/office/officeart/2005/8/layout/radial1"/>
    <dgm:cxn modelId="{1253E9E0-1830-45D2-94F2-7DC8C51A663F}" type="presOf" srcId="{4B43EB93-39A6-45A2-A327-A9E0DB9516AF}" destId="{D0DFB717-A4EA-417A-A49E-B254C14B2F96}" srcOrd="1" destOrd="0" presId="urn:microsoft.com/office/officeart/2005/8/layout/radial1"/>
    <dgm:cxn modelId="{CFBD400A-2D04-4A57-80AA-FE3B8BDB2CB3}" type="presOf" srcId="{B661B38C-8D39-4928-887B-DF012CF9CE42}" destId="{A8D06CFD-2C1B-4FE5-8077-8B5F74F97027}" srcOrd="0" destOrd="0" presId="urn:microsoft.com/office/officeart/2005/8/layout/radial1"/>
    <dgm:cxn modelId="{2E8A4E6A-E80B-4342-9199-8A71D8F13D6F}" type="presOf" srcId="{05D27EEA-08B8-4F1A-8242-EDC0FDC13C65}" destId="{D9414FC2-9D2D-420C-80C5-FD4ADEA89E34}" srcOrd="0" destOrd="0" presId="urn:microsoft.com/office/officeart/2005/8/layout/radial1"/>
    <dgm:cxn modelId="{C33B5F04-A1E4-4D72-BAF5-F5F57331AF3D}" srcId="{4FCE8672-5975-438B-804E-A912133D3709}" destId="{B661B38C-8D39-4928-887B-DF012CF9CE42}" srcOrd="4" destOrd="0" parTransId="{4B43EB93-39A6-45A2-A327-A9E0DB9516AF}" sibTransId="{6F65752F-FDF8-4980-A8FF-7DA2D010CB77}"/>
    <dgm:cxn modelId="{AAAB250B-5306-40E2-ACDF-0D9B149E7D6C}" type="presOf" srcId="{C2A19194-893F-489A-AD3F-2175F073EE86}" destId="{E8C8EE8B-B0A4-41F3-B4B5-8BE8A5E4E70D}" srcOrd="1" destOrd="0" presId="urn:microsoft.com/office/officeart/2005/8/layout/radial1"/>
    <dgm:cxn modelId="{96DCB1D4-12FC-4D06-A878-7A728A0C94DF}" type="presOf" srcId="{3BCB778D-5B35-4C99-AD0C-DF92293C189F}" destId="{049ED8ED-A1E8-4ECB-B9D3-E8A267EAEB89}" srcOrd="0" destOrd="0" presId="urn:microsoft.com/office/officeart/2005/8/layout/radial1"/>
    <dgm:cxn modelId="{879180DF-FB15-4A0C-9813-AD51BD77FDBE}" type="presParOf" srcId="{89F32AF8-C8BF-4264-8603-B5F897BD65AE}" destId="{46605579-4AEF-44B6-B64E-0C2AF5D08C3B}" srcOrd="0" destOrd="0" presId="urn:microsoft.com/office/officeart/2005/8/layout/radial1"/>
    <dgm:cxn modelId="{2B485B26-06BA-436D-838D-CF46C36E9D24}" type="presParOf" srcId="{89F32AF8-C8BF-4264-8603-B5F897BD65AE}" destId="{6DDBF2FA-13C0-4E3B-89A0-4F0B7E906495}" srcOrd="1" destOrd="0" presId="urn:microsoft.com/office/officeart/2005/8/layout/radial1"/>
    <dgm:cxn modelId="{D01A93CC-48B2-4AAC-A6CA-72900A1E90DA}" type="presParOf" srcId="{6DDBF2FA-13C0-4E3B-89A0-4F0B7E906495}" destId="{E8C8EE8B-B0A4-41F3-B4B5-8BE8A5E4E70D}" srcOrd="0" destOrd="0" presId="urn:microsoft.com/office/officeart/2005/8/layout/radial1"/>
    <dgm:cxn modelId="{3FEE1F8E-5AB6-4D9A-BA07-299D9EE579BE}" type="presParOf" srcId="{89F32AF8-C8BF-4264-8603-B5F897BD65AE}" destId="{049ED8ED-A1E8-4ECB-B9D3-E8A267EAEB89}" srcOrd="2" destOrd="0" presId="urn:microsoft.com/office/officeart/2005/8/layout/radial1"/>
    <dgm:cxn modelId="{FD27DA27-FC5A-47C1-8FB1-A5ECACC3C0CA}" type="presParOf" srcId="{89F32AF8-C8BF-4264-8603-B5F897BD65AE}" destId="{D64DFAFF-4CB1-46EC-A5C7-A9FA71DA6CF2}" srcOrd="3" destOrd="0" presId="urn:microsoft.com/office/officeart/2005/8/layout/radial1"/>
    <dgm:cxn modelId="{6FC5D489-B6AA-4420-BDE0-7B824766E432}" type="presParOf" srcId="{D64DFAFF-4CB1-46EC-A5C7-A9FA71DA6CF2}" destId="{44B59097-DE01-4582-928E-90647240AECC}" srcOrd="0" destOrd="0" presId="urn:microsoft.com/office/officeart/2005/8/layout/radial1"/>
    <dgm:cxn modelId="{89002BBE-E968-4423-BB0D-11D15032A18E}" type="presParOf" srcId="{89F32AF8-C8BF-4264-8603-B5F897BD65AE}" destId="{ACF5E7E4-1D70-49E8-A5A4-C5ED2055373B}" srcOrd="4" destOrd="0" presId="urn:microsoft.com/office/officeart/2005/8/layout/radial1"/>
    <dgm:cxn modelId="{AA30B54F-D1CE-4395-9CB7-6B240A28776D}" type="presParOf" srcId="{89F32AF8-C8BF-4264-8603-B5F897BD65AE}" destId="{7E168906-E580-442F-A663-A109446A309C}" srcOrd="5" destOrd="0" presId="urn:microsoft.com/office/officeart/2005/8/layout/radial1"/>
    <dgm:cxn modelId="{C7609BDC-73DF-4AA0-AD96-C03A5A12399B}" type="presParOf" srcId="{7E168906-E580-442F-A663-A109446A309C}" destId="{9092DFD5-DDF4-408E-9A58-903D07E37870}" srcOrd="0" destOrd="0" presId="urn:microsoft.com/office/officeart/2005/8/layout/radial1"/>
    <dgm:cxn modelId="{B247B54C-EB0B-46C5-BF4A-3220091EB40A}" type="presParOf" srcId="{89F32AF8-C8BF-4264-8603-B5F897BD65AE}" destId="{D9414FC2-9D2D-420C-80C5-FD4ADEA89E34}" srcOrd="6" destOrd="0" presId="urn:microsoft.com/office/officeart/2005/8/layout/radial1"/>
    <dgm:cxn modelId="{28D97EBF-0561-4C1B-8098-E34DBCB6A6AB}" type="presParOf" srcId="{89F32AF8-C8BF-4264-8603-B5F897BD65AE}" destId="{D336CCA8-2A7E-40C3-BEFF-F23D9374756B}" srcOrd="7" destOrd="0" presId="urn:microsoft.com/office/officeart/2005/8/layout/radial1"/>
    <dgm:cxn modelId="{367B4527-9687-4383-AAF1-F5280D5A0ADE}" type="presParOf" srcId="{D336CCA8-2A7E-40C3-BEFF-F23D9374756B}" destId="{5B59D6C7-D1AB-4E77-BF0F-1043BB4070E3}" srcOrd="0" destOrd="0" presId="urn:microsoft.com/office/officeart/2005/8/layout/radial1"/>
    <dgm:cxn modelId="{8D0D089C-F2F6-4B83-8F9C-C3EBEA49F205}" type="presParOf" srcId="{89F32AF8-C8BF-4264-8603-B5F897BD65AE}" destId="{C4121A85-00EA-46E2-BFBA-C777935E72E1}" srcOrd="8" destOrd="0" presId="urn:microsoft.com/office/officeart/2005/8/layout/radial1"/>
    <dgm:cxn modelId="{BF6D14C7-97BC-47A1-9D47-F8F2FEE04F0A}" type="presParOf" srcId="{89F32AF8-C8BF-4264-8603-B5F897BD65AE}" destId="{57C673E7-BC09-48AF-8AF9-8FAD93C94CFA}" srcOrd="9" destOrd="0" presId="urn:microsoft.com/office/officeart/2005/8/layout/radial1"/>
    <dgm:cxn modelId="{E9058D3B-E228-4CA2-88A8-DBFE29DF99B9}" type="presParOf" srcId="{57C673E7-BC09-48AF-8AF9-8FAD93C94CFA}" destId="{D0DFB717-A4EA-417A-A49E-B254C14B2F96}" srcOrd="0" destOrd="0" presId="urn:microsoft.com/office/officeart/2005/8/layout/radial1"/>
    <dgm:cxn modelId="{844BC048-53B9-445B-992C-464F30E2092E}" type="presParOf" srcId="{89F32AF8-C8BF-4264-8603-B5F897BD65AE}" destId="{A8D06CFD-2C1B-4FE5-8077-8B5F74F9702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E60A77-5E63-4A1B-BB34-A12377D7865B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</dgm:pt>
    <dgm:pt modelId="{1AC77DA9-C247-45A6-9EE3-34C69E2A4BA8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5000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+mn-cs"/>
          </a:endParaRPr>
        </a:p>
      </dgm:t>
    </dgm:pt>
    <dgm:pt modelId="{D5056B29-007D-4741-9B77-1F6AA4297C9C}" type="parTrans" cxnId="{BBADA41C-502B-48E6-8092-169CD7580DAF}">
      <dgm:prSet/>
      <dgm:spPr/>
      <dgm:t>
        <a:bodyPr/>
        <a:lstStyle/>
        <a:p>
          <a:endParaRPr lang="en-US"/>
        </a:p>
      </dgm:t>
    </dgm:pt>
    <dgm:pt modelId="{B462B50A-DD42-4E22-8A89-60CCB1D7ABD9}" type="sibTrans" cxnId="{BBADA41C-502B-48E6-8092-169CD7580DAF}">
      <dgm:prSet/>
      <dgm:spPr/>
      <dgm:t>
        <a:bodyPr/>
        <a:lstStyle/>
        <a:p>
          <a:endParaRPr lang="en-US"/>
        </a:p>
      </dgm:t>
    </dgm:pt>
    <dgm:pt modelId="{BE727702-3D31-46D6-B20C-95770B967710}" type="pres">
      <dgm:prSet presAssocID="{1DE60A77-5E63-4A1B-BB34-A12377D7865B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C5464F8C-BCE9-4E95-8FDA-4405C456CAD2}" type="pres">
      <dgm:prSet presAssocID="{1AC77DA9-C247-45A6-9EE3-34C69E2A4BA8}" presName="centerShape" presStyleLbl="node0" presStyleIdx="0" presStyleCnt="1" custScaleX="102899"/>
      <dgm:spPr/>
      <dgm:t>
        <a:bodyPr/>
        <a:lstStyle/>
        <a:p>
          <a:endParaRPr lang="en-US"/>
        </a:p>
      </dgm:t>
    </dgm:pt>
  </dgm:ptLst>
  <dgm:cxnLst>
    <dgm:cxn modelId="{E23F2AD4-0DC6-49D4-A5CB-8A778918EF06}" type="presOf" srcId="{1AC77DA9-C247-45A6-9EE3-34C69E2A4BA8}" destId="{C5464F8C-BCE9-4E95-8FDA-4405C456CAD2}" srcOrd="0" destOrd="0" presId="urn:microsoft.com/office/officeart/2005/8/layout/radial1"/>
    <dgm:cxn modelId="{423EECD7-19D8-4DE5-9E45-3E45758B5DAA}" type="presOf" srcId="{1DE60A77-5E63-4A1B-BB34-A12377D7865B}" destId="{BE727702-3D31-46D6-B20C-95770B967710}" srcOrd="0" destOrd="0" presId="urn:microsoft.com/office/officeart/2005/8/layout/radial1"/>
    <dgm:cxn modelId="{BBADA41C-502B-48E6-8092-169CD7580DAF}" srcId="{1DE60A77-5E63-4A1B-BB34-A12377D7865B}" destId="{1AC77DA9-C247-45A6-9EE3-34C69E2A4BA8}" srcOrd="0" destOrd="0" parTransId="{D5056B29-007D-4741-9B77-1F6AA4297C9C}" sibTransId="{B462B50A-DD42-4E22-8A89-60CCB1D7ABD9}"/>
    <dgm:cxn modelId="{93629A8B-CFDD-4480-A0A2-C4269C0A62EC}" type="presParOf" srcId="{BE727702-3D31-46D6-B20C-95770B967710}" destId="{C5464F8C-BCE9-4E95-8FDA-4405C456CAD2}" srcOrd="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5311F1C-2319-43AF-A541-E943B0C2D059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/>
      <dgm:spPr/>
    </dgm:pt>
    <dgm:pt modelId="{267135B1-0B38-438C-809F-69BFD6D5067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سياست کلان 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+mn-cs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EC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ايران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+mn-cs"/>
          </a:endParaRPr>
        </a:p>
      </dgm:t>
    </dgm:pt>
    <dgm:pt modelId="{5B6D9571-29C0-4670-9C62-767A59B213E1}" type="parTrans" cxnId="{D1EB246D-011F-4AC7-B4F5-9CCFECF45BD0}">
      <dgm:prSet/>
      <dgm:spPr/>
      <dgm:t>
        <a:bodyPr/>
        <a:lstStyle/>
        <a:p>
          <a:endParaRPr lang="en-US"/>
        </a:p>
      </dgm:t>
    </dgm:pt>
    <dgm:pt modelId="{A9AA399E-080B-48CE-AD3E-2BEC3E12BEB8}" type="sibTrans" cxnId="{D1EB246D-011F-4AC7-B4F5-9CCFECF45BD0}">
      <dgm:prSet/>
      <dgm:spPr/>
      <dgm:t>
        <a:bodyPr/>
        <a:lstStyle/>
        <a:p>
          <a:endParaRPr lang="en-US"/>
        </a:p>
      </dgm:t>
    </dgm:pt>
    <dgm:pt modelId="{2E3DF27F-EDBB-41A0-8741-5E012F339D8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سیاست تجارت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الکترونیکی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+mn-cs"/>
          </a:endParaRPr>
        </a:p>
      </dgm:t>
    </dgm:pt>
    <dgm:pt modelId="{B17E9BB0-91FD-4EA0-BDD5-F3C1AA96694B}" type="parTrans" cxnId="{D879FC29-67E7-4008-AEFF-A8A2E07BDCDE}">
      <dgm:prSet/>
      <dgm:spPr/>
      <dgm:t>
        <a:bodyPr/>
        <a:lstStyle/>
        <a:p>
          <a:endParaRPr lang="en-US"/>
        </a:p>
      </dgm:t>
    </dgm:pt>
    <dgm:pt modelId="{A77931F0-43FF-4139-B986-47FBFDB3B896}" type="sibTrans" cxnId="{D879FC29-67E7-4008-AEFF-A8A2E07BDCDE}">
      <dgm:prSet/>
      <dgm:spPr/>
      <dgm:t>
        <a:bodyPr/>
        <a:lstStyle/>
        <a:p>
          <a:endParaRPr lang="en-US"/>
        </a:p>
      </dgm:t>
    </dgm:pt>
    <dgm:pt modelId="{78AF390E-A6C6-4AE8-A413-6E9A45531BC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قانون برنامه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سوم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+mn-cs"/>
          </a:endParaRPr>
        </a:p>
      </dgm:t>
    </dgm:pt>
    <dgm:pt modelId="{09E6A07C-6228-4F39-8B4A-6538282A49E8}" type="parTrans" cxnId="{F20C4209-57AD-4B5C-B00B-AEA7C89211E2}">
      <dgm:prSet/>
      <dgm:spPr/>
      <dgm:t>
        <a:bodyPr/>
        <a:lstStyle/>
        <a:p>
          <a:endParaRPr lang="en-US"/>
        </a:p>
      </dgm:t>
    </dgm:pt>
    <dgm:pt modelId="{63D712A7-A4C7-4B85-8720-A56B772D7008}" type="sibTrans" cxnId="{F20C4209-57AD-4B5C-B00B-AEA7C89211E2}">
      <dgm:prSet/>
      <dgm:spPr/>
      <dgm:t>
        <a:bodyPr/>
        <a:lstStyle/>
        <a:p>
          <a:endParaRPr lang="en-US"/>
        </a:p>
      </dgm:t>
    </dgm:pt>
    <dgm:pt modelId="{1A31CC51-2BD4-461D-B9C1-502BB702888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تکفا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+mn-cs"/>
          </a:endParaRPr>
        </a:p>
      </dgm:t>
    </dgm:pt>
    <dgm:pt modelId="{4D54B466-F599-42DC-8137-1BB2A2804F82}" type="parTrans" cxnId="{9E03919F-E6A0-4DB9-9F73-667F3555C3B8}">
      <dgm:prSet/>
      <dgm:spPr/>
      <dgm:t>
        <a:bodyPr/>
        <a:lstStyle/>
        <a:p>
          <a:endParaRPr lang="en-US"/>
        </a:p>
      </dgm:t>
    </dgm:pt>
    <dgm:pt modelId="{8F2976BB-5182-4096-B9C5-9468E04779C4}" type="sibTrans" cxnId="{9E03919F-E6A0-4DB9-9F73-667F3555C3B8}">
      <dgm:prSet/>
      <dgm:spPr/>
      <dgm:t>
        <a:bodyPr/>
        <a:lstStyle/>
        <a:p>
          <a:endParaRPr lang="en-US"/>
        </a:p>
      </dgm:t>
    </dgm:pt>
    <dgm:pt modelId="{A255885C-BDFF-4FBD-A6F1-33331C0A444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قوانين بودجه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+mn-cs"/>
            </a:rPr>
            <a:t>سالانه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+mn-cs"/>
          </a:endParaRPr>
        </a:p>
      </dgm:t>
    </dgm:pt>
    <dgm:pt modelId="{15F9338D-7951-447B-9913-659FAB5C364E}" type="parTrans" cxnId="{68F1877E-11CD-44D3-ACFA-892A86540366}">
      <dgm:prSet/>
      <dgm:spPr/>
      <dgm:t>
        <a:bodyPr/>
        <a:lstStyle/>
        <a:p>
          <a:endParaRPr lang="en-US"/>
        </a:p>
      </dgm:t>
    </dgm:pt>
    <dgm:pt modelId="{1FD54862-BC40-477E-A5A6-1D169E1CE60C}" type="sibTrans" cxnId="{68F1877E-11CD-44D3-ACFA-892A86540366}">
      <dgm:prSet/>
      <dgm:spPr/>
      <dgm:t>
        <a:bodyPr/>
        <a:lstStyle/>
        <a:p>
          <a:endParaRPr lang="en-US"/>
        </a:p>
      </dgm:t>
    </dgm:pt>
    <dgm:pt modelId="{183B57EE-7BC0-4EA0-9ADD-7D531AB14F73}" type="pres">
      <dgm:prSet presAssocID="{15311F1C-2319-43AF-A541-E943B0C2D059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BBA9B16A-29F5-4DEB-9A0C-7A44C9B08EA8}" type="pres">
      <dgm:prSet presAssocID="{267135B1-0B38-438C-809F-69BFD6D50672}" presName="centerShape" presStyleLbl="node0" presStyleIdx="0" presStyleCnt="1"/>
      <dgm:spPr/>
      <dgm:t>
        <a:bodyPr/>
        <a:lstStyle/>
        <a:p>
          <a:endParaRPr lang="en-US"/>
        </a:p>
      </dgm:t>
    </dgm:pt>
    <dgm:pt modelId="{3566A632-4EE8-40ED-9FA9-13602B6F3BB1}" type="pres">
      <dgm:prSet presAssocID="{B17E9BB0-91FD-4EA0-BDD5-F3C1AA96694B}" presName="Name9" presStyleLbl="parChTrans1D2" presStyleIdx="0" presStyleCnt="4"/>
      <dgm:spPr/>
      <dgm:t>
        <a:bodyPr/>
        <a:lstStyle/>
        <a:p>
          <a:endParaRPr lang="en-US"/>
        </a:p>
      </dgm:t>
    </dgm:pt>
    <dgm:pt modelId="{261BAF0B-B101-48AC-8F31-E566D72BC5E7}" type="pres">
      <dgm:prSet presAssocID="{B17E9BB0-91FD-4EA0-BDD5-F3C1AA96694B}" presName="connTx" presStyleLbl="parChTrans1D2" presStyleIdx="0" presStyleCnt="4"/>
      <dgm:spPr/>
      <dgm:t>
        <a:bodyPr/>
        <a:lstStyle/>
        <a:p>
          <a:endParaRPr lang="en-US"/>
        </a:p>
      </dgm:t>
    </dgm:pt>
    <dgm:pt modelId="{D166D996-A76D-439A-B376-E85FF5B80F84}" type="pres">
      <dgm:prSet presAssocID="{2E3DF27F-EDBB-41A0-8741-5E012F339D8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8389D4-C0D3-49F1-A792-DC8237FF7ADB}" type="pres">
      <dgm:prSet presAssocID="{09E6A07C-6228-4F39-8B4A-6538282A49E8}" presName="Name9" presStyleLbl="parChTrans1D2" presStyleIdx="1" presStyleCnt="4"/>
      <dgm:spPr/>
      <dgm:t>
        <a:bodyPr/>
        <a:lstStyle/>
        <a:p>
          <a:endParaRPr lang="en-US"/>
        </a:p>
      </dgm:t>
    </dgm:pt>
    <dgm:pt modelId="{153AE693-8C04-4C7C-841E-310DC667033E}" type="pres">
      <dgm:prSet presAssocID="{09E6A07C-6228-4F39-8B4A-6538282A49E8}" presName="connTx" presStyleLbl="parChTrans1D2" presStyleIdx="1" presStyleCnt="4"/>
      <dgm:spPr/>
      <dgm:t>
        <a:bodyPr/>
        <a:lstStyle/>
        <a:p>
          <a:endParaRPr lang="en-US"/>
        </a:p>
      </dgm:t>
    </dgm:pt>
    <dgm:pt modelId="{710ED14C-1762-4381-B5B4-E3782D9C8888}" type="pres">
      <dgm:prSet presAssocID="{78AF390E-A6C6-4AE8-A413-6E9A45531BC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A19C5E-EA86-4DC5-AB67-D8068774141F}" type="pres">
      <dgm:prSet presAssocID="{4D54B466-F599-42DC-8137-1BB2A2804F82}" presName="Name9" presStyleLbl="parChTrans1D2" presStyleIdx="2" presStyleCnt="4"/>
      <dgm:spPr/>
      <dgm:t>
        <a:bodyPr/>
        <a:lstStyle/>
        <a:p>
          <a:endParaRPr lang="en-US"/>
        </a:p>
      </dgm:t>
    </dgm:pt>
    <dgm:pt modelId="{2E30D3B0-2C4F-47CC-8287-F93427C80054}" type="pres">
      <dgm:prSet presAssocID="{4D54B466-F599-42DC-8137-1BB2A2804F82}" presName="connTx" presStyleLbl="parChTrans1D2" presStyleIdx="2" presStyleCnt="4"/>
      <dgm:spPr/>
      <dgm:t>
        <a:bodyPr/>
        <a:lstStyle/>
        <a:p>
          <a:endParaRPr lang="en-US"/>
        </a:p>
      </dgm:t>
    </dgm:pt>
    <dgm:pt modelId="{6B8C92D2-6081-46B8-B6B8-B6B73386D383}" type="pres">
      <dgm:prSet presAssocID="{1A31CC51-2BD4-461D-B9C1-502BB702888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05A868-ECD0-4AD0-AE2A-331A09E0A088}" type="pres">
      <dgm:prSet presAssocID="{15F9338D-7951-447B-9913-659FAB5C364E}" presName="Name9" presStyleLbl="parChTrans1D2" presStyleIdx="3" presStyleCnt="4"/>
      <dgm:spPr/>
      <dgm:t>
        <a:bodyPr/>
        <a:lstStyle/>
        <a:p>
          <a:endParaRPr lang="en-US"/>
        </a:p>
      </dgm:t>
    </dgm:pt>
    <dgm:pt modelId="{E7CA8E47-FA2C-4E23-B8C3-BFD4617E41F2}" type="pres">
      <dgm:prSet presAssocID="{15F9338D-7951-447B-9913-659FAB5C364E}" presName="connTx" presStyleLbl="parChTrans1D2" presStyleIdx="3" presStyleCnt="4"/>
      <dgm:spPr/>
      <dgm:t>
        <a:bodyPr/>
        <a:lstStyle/>
        <a:p>
          <a:endParaRPr lang="en-US"/>
        </a:p>
      </dgm:t>
    </dgm:pt>
    <dgm:pt modelId="{4F51BAC3-D5A6-4DB3-9182-79CB9EAC6AB4}" type="pres">
      <dgm:prSet presAssocID="{A255885C-BDFF-4FBD-A6F1-33331C0A444C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44C1F5-A245-4769-AAD4-E51D5665B1C8}" type="presOf" srcId="{B17E9BB0-91FD-4EA0-BDD5-F3C1AA96694B}" destId="{3566A632-4EE8-40ED-9FA9-13602B6F3BB1}" srcOrd="0" destOrd="0" presId="urn:microsoft.com/office/officeart/2005/8/layout/radial1"/>
    <dgm:cxn modelId="{F20C4209-57AD-4B5C-B00B-AEA7C89211E2}" srcId="{267135B1-0B38-438C-809F-69BFD6D50672}" destId="{78AF390E-A6C6-4AE8-A413-6E9A45531BC2}" srcOrd="1" destOrd="0" parTransId="{09E6A07C-6228-4F39-8B4A-6538282A49E8}" sibTransId="{63D712A7-A4C7-4B85-8720-A56B772D7008}"/>
    <dgm:cxn modelId="{32D32951-1880-4F5B-A3D3-70660AC66B0A}" type="presOf" srcId="{15311F1C-2319-43AF-A541-E943B0C2D059}" destId="{183B57EE-7BC0-4EA0-9ADD-7D531AB14F73}" srcOrd="0" destOrd="0" presId="urn:microsoft.com/office/officeart/2005/8/layout/radial1"/>
    <dgm:cxn modelId="{7C7FB95D-6AA4-4350-875A-C487D9ED8916}" type="presOf" srcId="{78AF390E-A6C6-4AE8-A413-6E9A45531BC2}" destId="{710ED14C-1762-4381-B5B4-E3782D9C8888}" srcOrd="0" destOrd="0" presId="urn:microsoft.com/office/officeart/2005/8/layout/radial1"/>
    <dgm:cxn modelId="{D879FC29-67E7-4008-AEFF-A8A2E07BDCDE}" srcId="{267135B1-0B38-438C-809F-69BFD6D50672}" destId="{2E3DF27F-EDBB-41A0-8741-5E012F339D8C}" srcOrd="0" destOrd="0" parTransId="{B17E9BB0-91FD-4EA0-BDD5-F3C1AA96694B}" sibTransId="{A77931F0-43FF-4139-B986-47FBFDB3B896}"/>
    <dgm:cxn modelId="{FFA34980-8B2F-4F6F-8753-D365B0A8D7A9}" type="presOf" srcId="{A255885C-BDFF-4FBD-A6F1-33331C0A444C}" destId="{4F51BAC3-D5A6-4DB3-9182-79CB9EAC6AB4}" srcOrd="0" destOrd="0" presId="urn:microsoft.com/office/officeart/2005/8/layout/radial1"/>
    <dgm:cxn modelId="{E770AE80-482E-411E-BC38-70305AF11395}" type="presOf" srcId="{267135B1-0B38-438C-809F-69BFD6D50672}" destId="{BBA9B16A-29F5-4DEB-9A0C-7A44C9B08EA8}" srcOrd="0" destOrd="0" presId="urn:microsoft.com/office/officeart/2005/8/layout/radial1"/>
    <dgm:cxn modelId="{1A3F3C36-5AD7-4C7B-80E1-41BC648887F0}" type="presOf" srcId="{B17E9BB0-91FD-4EA0-BDD5-F3C1AA96694B}" destId="{261BAF0B-B101-48AC-8F31-E566D72BC5E7}" srcOrd="1" destOrd="0" presId="urn:microsoft.com/office/officeart/2005/8/layout/radial1"/>
    <dgm:cxn modelId="{5B0964B7-A0A7-458B-9409-02C696B3BBC6}" type="presOf" srcId="{2E3DF27F-EDBB-41A0-8741-5E012F339D8C}" destId="{D166D996-A76D-439A-B376-E85FF5B80F84}" srcOrd="0" destOrd="0" presId="urn:microsoft.com/office/officeart/2005/8/layout/radial1"/>
    <dgm:cxn modelId="{2A28D61F-FEF7-4ADE-9998-1740D8CEBDA7}" type="presOf" srcId="{1A31CC51-2BD4-461D-B9C1-502BB7028881}" destId="{6B8C92D2-6081-46B8-B6B8-B6B73386D383}" srcOrd="0" destOrd="0" presId="urn:microsoft.com/office/officeart/2005/8/layout/radial1"/>
    <dgm:cxn modelId="{A4BAD06F-3BD6-43DC-BDB7-D781CDC9AF2B}" type="presOf" srcId="{4D54B466-F599-42DC-8137-1BB2A2804F82}" destId="{71A19C5E-EA86-4DC5-AB67-D8068774141F}" srcOrd="0" destOrd="0" presId="urn:microsoft.com/office/officeart/2005/8/layout/radial1"/>
    <dgm:cxn modelId="{68F1877E-11CD-44D3-ACFA-892A86540366}" srcId="{267135B1-0B38-438C-809F-69BFD6D50672}" destId="{A255885C-BDFF-4FBD-A6F1-33331C0A444C}" srcOrd="3" destOrd="0" parTransId="{15F9338D-7951-447B-9913-659FAB5C364E}" sibTransId="{1FD54862-BC40-477E-A5A6-1D169E1CE60C}"/>
    <dgm:cxn modelId="{82CD32B4-A2B5-4867-B72B-EB2B6868DF46}" type="presOf" srcId="{09E6A07C-6228-4F39-8B4A-6538282A49E8}" destId="{153AE693-8C04-4C7C-841E-310DC667033E}" srcOrd="1" destOrd="0" presId="urn:microsoft.com/office/officeart/2005/8/layout/radial1"/>
    <dgm:cxn modelId="{4E24F8C1-A0C0-4DEF-A89A-EDF036446D55}" type="presOf" srcId="{4D54B466-F599-42DC-8137-1BB2A2804F82}" destId="{2E30D3B0-2C4F-47CC-8287-F93427C80054}" srcOrd="1" destOrd="0" presId="urn:microsoft.com/office/officeart/2005/8/layout/radial1"/>
    <dgm:cxn modelId="{9E03919F-E6A0-4DB9-9F73-667F3555C3B8}" srcId="{267135B1-0B38-438C-809F-69BFD6D50672}" destId="{1A31CC51-2BD4-461D-B9C1-502BB7028881}" srcOrd="2" destOrd="0" parTransId="{4D54B466-F599-42DC-8137-1BB2A2804F82}" sibTransId="{8F2976BB-5182-4096-B9C5-9468E04779C4}"/>
    <dgm:cxn modelId="{3A975063-56C5-4A41-B9D7-153A5BEA9CA2}" type="presOf" srcId="{15F9338D-7951-447B-9913-659FAB5C364E}" destId="{E7CA8E47-FA2C-4E23-B8C3-BFD4617E41F2}" srcOrd="1" destOrd="0" presId="urn:microsoft.com/office/officeart/2005/8/layout/radial1"/>
    <dgm:cxn modelId="{1625F9DA-2C1A-4A15-9D45-B34703A9D0CF}" type="presOf" srcId="{09E6A07C-6228-4F39-8B4A-6538282A49E8}" destId="{608389D4-C0D3-49F1-A792-DC8237FF7ADB}" srcOrd="0" destOrd="0" presId="urn:microsoft.com/office/officeart/2005/8/layout/radial1"/>
    <dgm:cxn modelId="{D1EB246D-011F-4AC7-B4F5-9CCFECF45BD0}" srcId="{15311F1C-2319-43AF-A541-E943B0C2D059}" destId="{267135B1-0B38-438C-809F-69BFD6D50672}" srcOrd="0" destOrd="0" parTransId="{5B6D9571-29C0-4670-9C62-767A59B213E1}" sibTransId="{A9AA399E-080B-48CE-AD3E-2BEC3E12BEB8}"/>
    <dgm:cxn modelId="{4B596103-513F-4385-9F5B-EBC795E46118}" type="presOf" srcId="{15F9338D-7951-447B-9913-659FAB5C364E}" destId="{F105A868-ECD0-4AD0-AE2A-331A09E0A088}" srcOrd="0" destOrd="0" presId="urn:microsoft.com/office/officeart/2005/8/layout/radial1"/>
    <dgm:cxn modelId="{E7B95151-1325-40C6-BE88-C4CE92EA3DC2}" type="presParOf" srcId="{183B57EE-7BC0-4EA0-9ADD-7D531AB14F73}" destId="{BBA9B16A-29F5-4DEB-9A0C-7A44C9B08EA8}" srcOrd="0" destOrd="0" presId="urn:microsoft.com/office/officeart/2005/8/layout/radial1"/>
    <dgm:cxn modelId="{825BC4E3-051C-4483-92B5-2FE034ACDD36}" type="presParOf" srcId="{183B57EE-7BC0-4EA0-9ADD-7D531AB14F73}" destId="{3566A632-4EE8-40ED-9FA9-13602B6F3BB1}" srcOrd="1" destOrd="0" presId="urn:microsoft.com/office/officeart/2005/8/layout/radial1"/>
    <dgm:cxn modelId="{EE99E985-8BE1-4F2B-928D-AE1B30B9C4F1}" type="presParOf" srcId="{3566A632-4EE8-40ED-9FA9-13602B6F3BB1}" destId="{261BAF0B-B101-48AC-8F31-E566D72BC5E7}" srcOrd="0" destOrd="0" presId="urn:microsoft.com/office/officeart/2005/8/layout/radial1"/>
    <dgm:cxn modelId="{D64F6BBA-81F6-4C6F-A564-4EB12A13CDD5}" type="presParOf" srcId="{183B57EE-7BC0-4EA0-9ADD-7D531AB14F73}" destId="{D166D996-A76D-439A-B376-E85FF5B80F84}" srcOrd="2" destOrd="0" presId="urn:microsoft.com/office/officeart/2005/8/layout/radial1"/>
    <dgm:cxn modelId="{8763F87D-9039-4567-BACD-61501DEA2828}" type="presParOf" srcId="{183B57EE-7BC0-4EA0-9ADD-7D531AB14F73}" destId="{608389D4-C0D3-49F1-A792-DC8237FF7ADB}" srcOrd="3" destOrd="0" presId="urn:microsoft.com/office/officeart/2005/8/layout/radial1"/>
    <dgm:cxn modelId="{BBB3CE72-F2D7-4E54-8F88-10935AEA984F}" type="presParOf" srcId="{608389D4-C0D3-49F1-A792-DC8237FF7ADB}" destId="{153AE693-8C04-4C7C-841E-310DC667033E}" srcOrd="0" destOrd="0" presId="urn:microsoft.com/office/officeart/2005/8/layout/radial1"/>
    <dgm:cxn modelId="{ADDF7F70-FACA-40CF-8416-BC9CFF8C92D3}" type="presParOf" srcId="{183B57EE-7BC0-4EA0-9ADD-7D531AB14F73}" destId="{710ED14C-1762-4381-B5B4-E3782D9C8888}" srcOrd="4" destOrd="0" presId="urn:microsoft.com/office/officeart/2005/8/layout/radial1"/>
    <dgm:cxn modelId="{DDC07F29-3302-4449-9C90-CA6D560D9017}" type="presParOf" srcId="{183B57EE-7BC0-4EA0-9ADD-7D531AB14F73}" destId="{71A19C5E-EA86-4DC5-AB67-D8068774141F}" srcOrd="5" destOrd="0" presId="urn:microsoft.com/office/officeart/2005/8/layout/radial1"/>
    <dgm:cxn modelId="{023EF77C-37C6-4F3D-8E68-4CC840873B2E}" type="presParOf" srcId="{71A19C5E-EA86-4DC5-AB67-D8068774141F}" destId="{2E30D3B0-2C4F-47CC-8287-F93427C80054}" srcOrd="0" destOrd="0" presId="urn:microsoft.com/office/officeart/2005/8/layout/radial1"/>
    <dgm:cxn modelId="{96F12B76-BA86-46A2-919F-346EDE847E83}" type="presParOf" srcId="{183B57EE-7BC0-4EA0-9ADD-7D531AB14F73}" destId="{6B8C92D2-6081-46B8-B6B8-B6B73386D383}" srcOrd="6" destOrd="0" presId="urn:microsoft.com/office/officeart/2005/8/layout/radial1"/>
    <dgm:cxn modelId="{71A8C0FC-05D9-4FFA-A790-BEC5BDDF0496}" type="presParOf" srcId="{183B57EE-7BC0-4EA0-9ADD-7D531AB14F73}" destId="{F105A868-ECD0-4AD0-AE2A-331A09E0A088}" srcOrd="7" destOrd="0" presId="urn:microsoft.com/office/officeart/2005/8/layout/radial1"/>
    <dgm:cxn modelId="{0D472451-5E03-422F-97DC-750B37765C86}" type="presParOf" srcId="{F105A868-ECD0-4AD0-AE2A-331A09E0A088}" destId="{E7CA8E47-FA2C-4E23-B8C3-BFD4617E41F2}" srcOrd="0" destOrd="0" presId="urn:microsoft.com/office/officeart/2005/8/layout/radial1"/>
    <dgm:cxn modelId="{89BD2DB1-88E2-4FED-BA7D-65FC1E5F4EE2}" type="presParOf" srcId="{183B57EE-7BC0-4EA0-9ADD-7D531AB14F73}" destId="{4F51BAC3-D5A6-4DB3-9182-79CB9EAC6AB4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882FC4-3066-4AB0-9331-10BD6005F014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/>
      <dgm:spPr/>
    </dgm:pt>
    <dgm:pt modelId="{AB4CD42A-1F20-4F87-9EAD-9454F2F061D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EC</a:t>
          </a: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دستگاههای وظیفه دار در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35B86847-C47C-464F-A922-A008D3CB81E5}" type="parTrans" cxnId="{4BA9E056-C6E8-45DA-B17B-7305D0635AF6}">
      <dgm:prSet/>
      <dgm:spPr/>
    </dgm:pt>
    <dgm:pt modelId="{1B573DF6-99D2-43F8-A4D1-0C0E9247DB2C}" type="sibTrans" cxnId="{4BA9E056-C6E8-45DA-B17B-7305D0635AF6}">
      <dgm:prSet/>
      <dgm:spPr/>
    </dgm:pt>
    <dgm:pt modelId="{A411CF0B-7277-4B06-A09B-FF6306A03FA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امور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اقتصادي و دارايي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B781D519-DE89-4B65-BD9E-E07BF5C753EA}" type="parTrans" cxnId="{9F312E9D-834E-4D57-9381-650C7F02BD8C}">
      <dgm:prSet/>
      <dgm:spPr/>
      <dgm:t>
        <a:bodyPr/>
        <a:lstStyle/>
        <a:p>
          <a:endParaRPr lang="en-US"/>
        </a:p>
      </dgm:t>
    </dgm:pt>
    <dgm:pt modelId="{A79D8E9F-4641-4FEA-B301-CBE9A135263A}" type="sibTrans" cxnId="{9F312E9D-834E-4D57-9381-650C7F02BD8C}">
      <dgm:prSet/>
      <dgm:spPr/>
    </dgm:pt>
    <dgm:pt modelId="{2E3B57A2-CD0F-4C0F-8557-4E9F8E2CAEB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پست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و تلگراف و تلفن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ABB4E28A-2B80-42EE-A17B-A57E0BAEE87C}" type="parTrans" cxnId="{E235C48E-DD63-4B28-8C54-6BAEB005FBAC}">
      <dgm:prSet/>
      <dgm:spPr/>
      <dgm:t>
        <a:bodyPr/>
        <a:lstStyle/>
        <a:p>
          <a:endParaRPr lang="en-US"/>
        </a:p>
      </dgm:t>
    </dgm:pt>
    <dgm:pt modelId="{78216F48-91B8-461C-8E37-3632FCE3B273}" type="sibTrans" cxnId="{E235C48E-DD63-4B28-8C54-6BAEB005FBAC}">
      <dgm:prSet/>
      <dgm:spPr/>
    </dgm:pt>
    <dgm:pt modelId="{AA588948-DE41-4CA8-B806-B317F97A1AE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امور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خارجه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B1DE2280-DA38-485D-8A3D-E3740D079319}" type="parTrans" cxnId="{E9730389-25C0-468A-8D23-D423351478D7}">
      <dgm:prSet/>
      <dgm:spPr/>
      <dgm:t>
        <a:bodyPr/>
        <a:lstStyle/>
        <a:p>
          <a:endParaRPr lang="en-US"/>
        </a:p>
      </dgm:t>
    </dgm:pt>
    <dgm:pt modelId="{BFE359A7-B1F5-42C6-915E-40AC02CCE7BB}" type="sibTrans" cxnId="{E9730389-25C0-468A-8D23-D423351478D7}">
      <dgm:prSet/>
      <dgm:spPr/>
    </dgm:pt>
    <dgm:pt modelId="{6A74BA5B-CE9D-477A-BACB-555641F9ECF4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علوم و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تحقيقات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5EB03CF4-6C89-4279-87C8-E199013E4FAC}" type="parTrans" cxnId="{CF224D07-3E37-449A-8C49-F78F83DA69DC}">
      <dgm:prSet/>
      <dgm:spPr/>
      <dgm:t>
        <a:bodyPr/>
        <a:lstStyle/>
        <a:p>
          <a:endParaRPr lang="en-US"/>
        </a:p>
      </dgm:t>
    </dgm:pt>
    <dgm:pt modelId="{F528C834-D2A7-4DF3-ADB2-338701256F79}" type="sibTrans" cxnId="{CF224D07-3E37-449A-8C49-F78F83DA69DC}">
      <dgm:prSet/>
      <dgm:spPr/>
    </dgm:pt>
    <dgm:pt modelId="{C970369C-3B65-4F2B-9A68-B22CB2A7160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دبير خانه شوراي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عالي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اطلاع‌رساني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516F3FB0-DFCB-4E9B-A14C-1535962CE73D}" type="parTrans" cxnId="{0D83B238-2E37-4522-8969-A9580247E59F}">
      <dgm:prSet/>
      <dgm:spPr/>
      <dgm:t>
        <a:bodyPr/>
        <a:lstStyle/>
        <a:p>
          <a:endParaRPr lang="en-US"/>
        </a:p>
      </dgm:t>
    </dgm:pt>
    <dgm:pt modelId="{80DF5D97-3CDE-442A-9FDE-7FC9BA803305}" type="sibTrans" cxnId="{0D83B238-2E37-4522-8969-A9580247E59F}">
      <dgm:prSet/>
      <dgm:spPr/>
    </dgm:pt>
    <dgm:pt modelId="{3E8CDA71-640D-433C-9700-76043D28749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سازمان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صدا و سيما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7D5588CB-B05B-4E27-B0C3-0F1651020872}" type="parTrans" cxnId="{D46C1516-6B7E-41D9-BBEC-B0BC07F3FEF2}">
      <dgm:prSet/>
      <dgm:spPr/>
      <dgm:t>
        <a:bodyPr/>
        <a:lstStyle/>
        <a:p>
          <a:endParaRPr lang="en-US"/>
        </a:p>
      </dgm:t>
    </dgm:pt>
    <dgm:pt modelId="{0651F7DD-EB8D-4266-B58C-0AC3BCB6D8CF}" type="sibTrans" cxnId="{D46C1516-6B7E-41D9-BBEC-B0BC07F3FEF2}">
      <dgm:prSet/>
      <dgm:spPr/>
    </dgm:pt>
    <dgm:pt modelId="{937FDBCA-5F84-4138-A656-9AE4F035C7F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سازمان مديريت و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برنامه‌ريزي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كشور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31608B98-6179-409F-8804-B4BC2FEBEF84}" type="parTrans" cxnId="{B228D872-D41A-4D4C-BF6E-FB087AA4EEDB}">
      <dgm:prSet/>
      <dgm:spPr/>
      <dgm:t>
        <a:bodyPr/>
        <a:lstStyle/>
        <a:p>
          <a:endParaRPr lang="en-US"/>
        </a:p>
      </dgm:t>
    </dgm:pt>
    <dgm:pt modelId="{003C9FF1-B0D8-4DA4-B899-061F7CC59575}" type="sibTrans" cxnId="{B228D872-D41A-4D4C-BF6E-FB087AA4EEDB}">
      <dgm:prSet/>
      <dgm:spPr/>
    </dgm:pt>
    <dgm:pt modelId="{BD9567E4-CF34-4C4C-A175-0A6261C196E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دبيرخانه شوراي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عالي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مناطق آزاد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D67000AB-1716-431D-B99B-A5271F3360E9}" type="parTrans" cxnId="{F05DC50F-FEAF-437B-ADAA-7F40704D9F8D}">
      <dgm:prSet/>
      <dgm:spPr/>
      <dgm:t>
        <a:bodyPr/>
        <a:lstStyle/>
        <a:p>
          <a:endParaRPr lang="en-US"/>
        </a:p>
      </dgm:t>
    </dgm:pt>
    <dgm:pt modelId="{3DB8FED5-3615-4FA3-A86A-4E448104F207}" type="sibTrans" cxnId="{F05DC50F-FEAF-437B-ADAA-7F40704D9F8D}">
      <dgm:prSet/>
      <dgm:spPr/>
    </dgm:pt>
    <dgm:pt modelId="{8BFE9927-0B72-451D-B844-CFF91E3E52F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بازرگاني</a:t>
          </a:r>
          <a:endParaRPr kumimoji="0" lang="en-US" altLang="fa-IR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gm:t>
    </dgm:pt>
    <dgm:pt modelId="{CAF00734-A2BA-45C7-A934-3D3C17634522}" type="parTrans" cxnId="{8CB2D904-EF67-418B-9C17-0232E2BC2C36}">
      <dgm:prSet/>
      <dgm:spPr/>
      <dgm:t>
        <a:bodyPr/>
        <a:lstStyle/>
        <a:p>
          <a:endParaRPr lang="en-US"/>
        </a:p>
      </dgm:t>
    </dgm:pt>
    <dgm:pt modelId="{941178B3-D8F3-4A88-887D-FF812D40C5DE}" type="sibTrans" cxnId="{8CB2D904-EF67-418B-9C17-0232E2BC2C36}">
      <dgm:prSet/>
      <dgm:spPr/>
    </dgm:pt>
    <dgm:pt modelId="{ED3F7A8D-4300-449F-B6A6-D48D5722E7F4}" type="pres">
      <dgm:prSet presAssocID="{98882FC4-3066-4AB0-9331-10BD6005F01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284F99E-0C0A-41CB-AB8A-3EE1C89FA9EF}" type="pres">
      <dgm:prSet presAssocID="{AB4CD42A-1F20-4F87-9EAD-9454F2F061DC}" presName="centerShape" presStyleLbl="node0" presStyleIdx="0" presStyleCnt="1"/>
      <dgm:spPr/>
      <dgm:t>
        <a:bodyPr/>
        <a:lstStyle/>
        <a:p>
          <a:endParaRPr lang="en-US"/>
        </a:p>
      </dgm:t>
    </dgm:pt>
    <dgm:pt modelId="{3DFD22E0-54B0-4387-9558-998CEC43D4DA}" type="pres">
      <dgm:prSet presAssocID="{B781D519-DE89-4B65-BD9E-E07BF5C753EA}" presName="Name9" presStyleLbl="parChTrans1D2" presStyleIdx="0" presStyleCnt="9"/>
      <dgm:spPr/>
      <dgm:t>
        <a:bodyPr/>
        <a:lstStyle/>
        <a:p>
          <a:endParaRPr lang="en-US"/>
        </a:p>
      </dgm:t>
    </dgm:pt>
    <dgm:pt modelId="{39C9B847-E49C-4226-81AA-A3E252D4243A}" type="pres">
      <dgm:prSet presAssocID="{B781D519-DE89-4B65-BD9E-E07BF5C753EA}" presName="connTx" presStyleLbl="parChTrans1D2" presStyleIdx="0" presStyleCnt="9"/>
      <dgm:spPr/>
      <dgm:t>
        <a:bodyPr/>
        <a:lstStyle/>
        <a:p>
          <a:endParaRPr lang="en-US"/>
        </a:p>
      </dgm:t>
    </dgm:pt>
    <dgm:pt modelId="{19A4BD7C-8E4C-46AD-A214-02110F6E3620}" type="pres">
      <dgm:prSet presAssocID="{A411CF0B-7277-4B06-A09B-FF6306A03FAE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15DF6C-0C17-46A4-AA31-66BB1E4040A3}" type="pres">
      <dgm:prSet presAssocID="{ABB4E28A-2B80-42EE-A17B-A57E0BAEE87C}" presName="Name9" presStyleLbl="parChTrans1D2" presStyleIdx="1" presStyleCnt="9"/>
      <dgm:spPr/>
      <dgm:t>
        <a:bodyPr/>
        <a:lstStyle/>
        <a:p>
          <a:endParaRPr lang="en-US"/>
        </a:p>
      </dgm:t>
    </dgm:pt>
    <dgm:pt modelId="{37D6FB47-625C-427F-809A-B562CB719D46}" type="pres">
      <dgm:prSet presAssocID="{ABB4E28A-2B80-42EE-A17B-A57E0BAEE87C}" presName="connTx" presStyleLbl="parChTrans1D2" presStyleIdx="1" presStyleCnt="9"/>
      <dgm:spPr/>
      <dgm:t>
        <a:bodyPr/>
        <a:lstStyle/>
        <a:p>
          <a:endParaRPr lang="en-US"/>
        </a:p>
      </dgm:t>
    </dgm:pt>
    <dgm:pt modelId="{E1DA287C-0918-4C97-A025-4E070ED1B030}" type="pres">
      <dgm:prSet presAssocID="{2E3B57A2-CD0F-4C0F-8557-4E9F8E2CAEB5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090059-7038-4F12-857C-22D53A81C842}" type="pres">
      <dgm:prSet presAssocID="{B1DE2280-DA38-485D-8A3D-E3740D079319}" presName="Name9" presStyleLbl="parChTrans1D2" presStyleIdx="2" presStyleCnt="9"/>
      <dgm:spPr/>
      <dgm:t>
        <a:bodyPr/>
        <a:lstStyle/>
        <a:p>
          <a:endParaRPr lang="en-US"/>
        </a:p>
      </dgm:t>
    </dgm:pt>
    <dgm:pt modelId="{70F8B680-C56C-487C-B2CD-430AA3438324}" type="pres">
      <dgm:prSet presAssocID="{B1DE2280-DA38-485D-8A3D-E3740D079319}" presName="connTx" presStyleLbl="parChTrans1D2" presStyleIdx="2" presStyleCnt="9"/>
      <dgm:spPr/>
      <dgm:t>
        <a:bodyPr/>
        <a:lstStyle/>
        <a:p>
          <a:endParaRPr lang="en-US"/>
        </a:p>
      </dgm:t>
    </dgm:pt>
    <dgm:pt modelId="{A8755887-9D71-451F-AFA6-62C9C41CA971}" type="pres">
      <dgm:prSet presAssocID="{AA588948-DE41-4CA8-B806-B317F97A1AE3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B1EEA0-8DDA-4D42-B45E-6136F8925AF3}" type="pres">
      <dgm:prSet presAssocID="{5EB03CF4-6C89-4279-87C8-E199013E4FAC}" presName="Name9" presStyleLbl="parChTrans1D2" presStyleIdx="3" presStyleCnt="9"/>
      <dgm:spPr/>
      <dgm:t>
        <a:bodyPr/>
        <a:lstStyle/>
        <a:p>
          <a:endParaRPr lang="en-US"/>
        </a:p>
      </dgm:t>
    </dgm:pt>
    <dgm:pt modelId="{8B2767EA-6952-4AB0-BE80-F9BCB967EEFF}" type="pres">
      <dgm:prSet presAssocID="{5EB03CF4-6C89-4279-87C8-E199013E4FAC}" presName="connTx" presStyleLbl="parChTrans1D2" presStyleIdx="3" presStyleCnt="9"/>
      <dgm:spPr/>
      <dgm:t>
        <a:bodyPr/>
        <a:lstStyle/>
        <a:p>
          <a:endParaRPr lang="en-US"/>
        </a:p>
      </dgm:t>
    </dgm:pt>
    <dgm:pt modelId="{796EADF7-9FB6-475C-AF30-36BA14C7EDE1}" type="pres">
      <dgm:prSet presAssocID="{6A74BA5B-CE9D-477A-BACB-555641F9ECF4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0F3704-D0D9-42FB-9929-A5E135BEDD53}" type="pres">
      <dgm:prSet presAssocID="{516F3FB0-DFCB-4E9B-A14C-1535962CE73D}" presName="Name9" presStyleLbl="parChTrans1D2" presStyleIdx="4" presStyleCnt="9"/>
      <dgm:spPr/>
      <dgm:t>
        <a:bodyPr/>
        <a:lstStyle/>
        <a:p>
          <a:endParaRPr lang="en-US"/>
        </a:p>
      </dgm:t>
    </dgm:pt>
    <dgm:pt modelId="{69405F87-153A-4CF2-8A41-5AECB907AAB7}" type="pres">
      <dgm:prSet presAssocID="{516F3FB0-DFCB-4E9B-A14C-1535962CE73D}" presName="connTx" presStyleLbl="parChTrans1D2" presStyleIdx="4" presStyleCnt="9"/>
      <dgm:spPr/>
      <dgm:t>
        <a:bodyPr/>
        <a:lstStyle/>
        <a:p>
          <a:endParaRPr lang="en-US"/>
        </a:p>
      </dgm:t>
    </dgm:pt>
    <dgm:pt modelId="{DA73009C-65A5-4EF3-A6C6-C462343498D7}" type="pres">
      <dgm:prSet presAssocID="{C970369C-3B65-4F2B-9A68-B22CB2A7160A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1249ED-02EE-4BE0-B3EE-B97A576F9F5D}" type="pres">
      <dgm:prSet presAssocID="{7D5588CB-B05B-4E27-B0C3-0F1651020872}" presName="Name9" presStyleLbl="parChTrans1D2" presStyleIdx="5" presStyleCnt="9"/>
      <dgm:spPr/>
      <dgm:t>
        <a:bodyPr/>
        <a:lstStyle/>
        <a:p>
          <a:endParaRPr lang="en-US"/>
        </a:p>
      </dgm:t>
    </dgm:pt>
    <dgm:pt modelId="{7D9C5A49-0686-4A46-B784-6E89D53E0891}" type="pres">
      <dgm:prSet presAssocID="{7D5588CB-B05B-4E27-B0C3-0F1651020872}" presName="connTx" presStyleLbl="parChTrans1D2" presStyleIdx="5" presStyleCnt="9"/>
      <dgm:spPr/>
      <dgm:t>
        <a:bodyPr/>
        <a:lstStyle/>
        <a:p>
          <a:endParaRPr lang="en-US"/>
        </a:p>
      </dgm:t>
    </dgm:pt>
    <dgm:pt modelId="{EEA1F7CC-1894-40D6-910F-D26DD33A5545}" type="pres">
      <dgm:prSet presAssocID="{3E8CDA71-640D-433C-9700-76043D28749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EB88B4-D3AB-444D-A4A7-8D032D6B1EC6}" type="pres">
      <dgm:prSet presAssocID="{31608B98-6179-409F-8804-B4BC2FEBEF84}" presName="Name9" presStyleLbl="parChTrans1D2" presStyleIdx="6" presStyleCnt="9"/>
      <dgm:spPr/>
      <dgm:t>
        <a:bodyPr/>
        <a:lstStyle/>
        <a:p>
          <a:endParaRPr lang="en-US"/>
        </a:p>
      </dgm:t>
    </dgm:pt>
    <dgm:pt modelId="{00E71E98-349B-46D6-80AE-2F005E09CF9A}" type="pres">
      <dgm:prSet presAssocID="{31608B98-6179-409F-8804-B4BC2FEBEF84}" presName="connTx" presStyleLbl="parChTrans1D2" presStyleIdx="6" presStyleCnt="9"/>
      <dgm:spPr/>
      <dgm:t>
        <a:bodyPr/>
        <a:lstStyle/>
        <a:p>
          <a:endParaRPr lang="en-US"/>
        </a:p>
      </dgm:t>
    </dgm:pt>
    <dgm:pt modelId="{57B42F1F-0945-4ECD-8837-9AEDBA720D9D}" type="pres">
      <dgm:prSet presAssocID="{937FDBCA-5F84-4138-A656-9AE4F035C7F2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C5F048-7C07-4EEF-9DA0-15C1E5BDBA64}" type="pres">
      <dgm:prSet presAssocID="{D67000AB-1716-431D-B99B-A5271F3360E9}" presName="Name9" presStyleLbl="parChTrans1D2" presStyleIdx="7" presStyleCnt="9"/>
      <dgm:spPr/>
      <dgm:t>
        <a:bodyPr/>
        <a:lstStyle/>
        <a:p>
          <a:endParaRPr lang="en-US"/>
        </a:p>
      </dgm:t>
    </dgm:pt>
    <dgm:pt modelId="{CC3A4A60-1508-4382-9EC1-D0B08B563F30}" type="pres">
      <dgm:prSet presAssocID="{D67000AB-1716-431D-B99B-A5271F3360E9}" presName="connTx" presStyleLbl="parChTrans1D2" presStyleIdx="7" presStyleCnt="9"/>
      <dgm:spPr/>
      <dgm:t>
        <a:bodyPr/>
        <a:lstStyle/>
        <a:p>
          <a:endParaRPr lang="en-US"/>
        </a:p>
      </dgm:t>
    </dgm:pt>
    <dgm:pt modelId="{6D21A10D-84E4-4457-AA39-09B550CFD281}" type="pres">
      <dgm:prSet presAssocID="{BD9567E4-CF34-4C4C-A175-0A6261C196EA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899785-36A3-4277-BDA4-4DA75110BD8B}" type="pres">
      <dgm:prSet presAssocID="{CAF00734-A2BA-45C7-A934-3D3C17634522}" presName="Name9" presStyleLbl="parChTrans1D2" presStyleIdx="8" presStyleCnt="9"/>
      <dgm:spPr/>
      <dgm:t>
        <a:bodyPr/>
        <a:lstStyle/>
        <a:p>
          <a:endParaRPr lang="en-US"/>
        </a:p>
      </dgm:t>
    </dgm:pt>
    <dgm:pt modelId="{F43AE2B4-6288-420F-9F7D-0E57E0E0D93B}" type="pres">
      <dgm:prSet presAssocID="{CAF00734-A2BA-45C7-A934-3D3C17634522}" presName="connTx" presStyleLbl="parChTrans1D2" presStyleIdx="8" presStyleCnt="9"/>
      <dgm:spPr/>
      <dgm:t>
        <a:bodyPr/>
        <a:lstStyle/>
        <a:p>
          <a:endParaRPr lang="en-US"/>
        </a:p>
      </dgm:t>
    </dgm:pt>
    <dgm:pt modelId="{487E5375-F909-4D13-ADD8-E34A5D2807D7}" type="pres">
      <dgm:prSet presAssocID="{8BFE9927-0B72-451D-B844-CFF91E3E52F9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3AC90B-9D25-4C8A-BC12-0432D9A23E53}" type="presOf" srcId="{7D5588CB-B05B-4E27-B0C3-0F1651020872}" destId="{7D9C5A49-0686-4A46-B784-6E89D53E0891}" srcOrd="1" destOrd="0" presId="urn:microsoft.com/office/officeart/2005/8/layout/radial1"/>
    <dgm:cxn modelId="{F4425ED4-EB82-470B-A6F3-B7A418DEAEDD}" type="presOf" srcId="{516F3FB0-DFCB-4E9B-A14C-1535962CE73D}" destId="{69405F87-153A-4CF2-8A41-5AECB907AAB7}" srcOrd="1" destOrd="0" presId="urn:microsoft.com/office/officeart/2005/8/layout/radial1"/>
    <dgm:cxn modelId="{9F312E9D-834E-4D57-9381-650C7F02BD8C}" srcId="{AB4CD42A-1F20-4F87-9EAD-9454F2F061DC}" destId="{A411CF0B-7277-4B06-A09B-FF6306A03FAE}" srcOrd="0" destOrd="0" parTransId="{B781D519-DE89-4B65-BD9E-E07BF5C753EA}" sibTransId="{A79D8E9F-4641-4FEA-B301-CBE9A135263A}"/>
    <dgm:cxn modelId="{D6B4F81E-0CA3-4B0E-B6A3-540600BAAEBC}" type="presOf" srcId="{CAF00734-A2BA-45C7-A934-3D3C17634522}" destId="{00899785-36A3-4277-BDA4-4DA75110BD8B}" srcOrd="0" destOrd="0" presId="urn:microsoft.com/office/officeart/2005/8/layout/radial1"/>
    <dgm:cxn modelId="{62C7A693-C799-4954-B5B2-1A026169AB93}" type="presOf" srcId="{ABB4E28A-2B80-42EE-A17B-A57E0BAEE87C}" destId="{37D6FB47-625C-427F-809A-B562CB719D46}" srcOrd="1" destOrd="0" presId="urn:microsoft.com/office/officeart/2005/8/layout/radial1"/>
    <dgm:cxn modelId="{59976391-6C67-4336-A017-71CE888C84EB}" type="presOf" srcId="{B781D519-DE89-4B65-BD9E-E07BF5C753EA}" destId="{3DFD22E0-54B0-4387-9558-998CEC43D4DA}" srcOrd="0" destOrd="0" presId="urn:microsoft.com/office/officeart/2005/8/layout/radial1"/>
    <dgm:cxn modelId="{9C0DECE3-F1AA-4420-878C-18FACD1FB661}" type="presOf" srcId="{31608B98-6179-409F-8804-B4BC2FEBEF84}" destId="{F7EB88B4-D3AB-444D-A4A7-8D032D6B1EC6}" srcOrd="0" destOrd="0" presId="urn:microsoft.com/office/officeart/2005/8/layout/radial1"/>
    <dgm:cxn modelId="{2D173C92-A569-48EC-802C-899F50449BE9}" type="presOf" srcId="{3E8CDA71-640D-433C-9700-76043D287491}" destId="{EEA1F7CC-1894-40D6-910F-D26DD33A5545}" srcOrd="0" destOrd="0" presId="urn:microsoft.com/office/officeart/2005/8/layout/radial1"/>
    <dgm:cxn modelId="{410AE1AA-8715-4EE0-93B9-2E0398BC3FB6}" type="presOf" srcId="{7D5588CB-B05B-4E27-B0C3-0F1651020872}" destId="{921249ED-02EE-4BE0-B3EE-B97A576F9F5D}" srcOrd="0" destOrd="0" presId="urn:microsoft.com/office/officeart/2005/8/layout/radial1"/>
    <dgm:cxn modelId="{19B04718-8D53-431F-B285-54B29603F2B3}" type="presOf" srcId="{A411CF0B-7277-4B06-A09B-FF6306A03FAE}" destId="{19A4BD7C-8E4C-46AD-A214-02110F6E3620}" srcOrd="0" destOrd="0" presId="urn:microsoft.com/office/officeart/2005/8/layout/radial1"/>
    <dgm:cxn modelId="{EAAB49BA-6F09-4985-ACA3-4727B2D3602C}" type="presOf" srcId="{6A74BA5B-CE9D-477A-BACB-555641F9ECF4}" destId="{796EADF7-9FB6-475C-AF30-36BA14C7EDE1}" srcOrd="0" destOrd="0" presId="urn:microsoft.com/office/officeart/2005/8/layout/radial1"/>
    <dgm:cxn modelId="{B1AF5CF9-66ED-46D7-A34F-3235C38FA321}" type="presOf" srcId="{5EB03CF4-6C89-4279-87C8-E199013E4FAC}" destId="{B7B1EEA0-8DDA-4D42-B45E-6136F8925AF3}" srcOrd="0" destOrd="0" presId="urn:microsoft.com/office/officeart/2005/8/layout/radial1"/>
    <dgm:cxn modelId="{84113CA8-6B7C-43A4-ADAF-C964FA0D0FF2}" type="presOf" srcId="{516F3FB0-DFCB-4E9B-A14C-1535962CE73D}" destId="{670F3704-D0D9-42FB-9929-A5E135BEDD53}" srcOrd="0" destOrd="0" presId="urn:microsoft.com/office/officeart/2005/8/layout/radial1"/>
    <dgm:cxn modelId="{07D1A844-1940-451A-8D89-C00345243EE5}" type="presOf" srcId="{D67000AB-1716-431D-B99B-A5271F3360E9}" destId="{CC3A4A60-1508-4382-9EC1-D0B08B563F30}" srcOrd="1" destOrd="0" presId="urn:microsoft.com/office/officeart/2005/8/layout/radial1"/>
    <dgm:cxn modelId="{CF224D07-3E37-449A-8C49-F78F83DA69DC}" srcId="{AB4CD42A-1F20-4F87-9EAD-9454F2F061DC}" destId="{6A74BA5B-CE9D-477A-BACB-555641F9ECF4}" srcOrd="3" destOrd="0" parTransId="{5EB03CF4-6C89-4279-87C8-E199013E4FAC}" sibTransId="{F528C834-D2A7-4DF3-ADB2-338701256F79}"/>
    <dgm:cxn modelId="{4BA9E056-C6E8-45DA-B17B-7305D0635AF6}" srcId="{98882FC4-3066-4AB0-9331-10BD6005F014}" destId="{AB4CD42A-1F20-4F87-9EAD-9454F2F061DC}" srcOrd="0" destOrd="0" parTransId="{35B86847-C47C-464F-A922-A008D3CB81E5}" sibTransId="{1B573DF6-99D2-43F8-A4D1-0C0E9247DB2C}"/>
    <dgm:cxn modelId="{13B4977C-27E6-46BC-9AB3-6FAD527C22D4}" type="presOf" srcId="{ABB4E28A-2B80-42EE-A17B-A57E0BAEE87C}" destId="{E715DF6C-0C17-46A4-AA31-66BB1E4040A3}" srcOrd="0" destOrd="0" presId="urn:microsoft.com/office/officeart/2005/8/layout/radial1"/>
    <dgm:cxn modelId="{F70FB48A-7291-45D7-B1B4-738C4479019F}" type="presOf" srcId="{8BFE9927-0B72-451D-B844-CFF91E3E52F9}" destId="{487E5375-F909-4D13-ADD8-E34A5D2807D7}" srcOrd="0" destOrd="0" presId="urn:microsoft.com/office/officeart/2005/8/layout/radial1"/>
    <dgm:cxn modelId="{8CB2D904-EF67-418B-9C17-0232E2BC2C36}" srcId="{AB4CD42A-1F20-4F87-9EAD-9454F2F061DC}" destId="{8BFE9927-0B72-451D-B844-CFF91E3E52F9}" srcOrd="8" destOrd="0" parTransId="{CAF00734-A2BA-45C7-A934-3D3C17634522}" sibTransId="{941178B3-D8F3-4A88-887D-FF812D40C5DE}"/>
    <dgm:cxn modelId="{6ADD6CD9-320B-452E-8ED6-BB1F19474CF6}" type="presOf" srcId="{BD9567E4-CF34-4C4C-A175-0A6261C196EA}" destId="{6D21A10D-84E4-4457-AA39-09B550CFD281}" srcOrd="0" destOrd="0" presId="urn:microsoft.com/office/officeart/2005/8/layout/radial1"/>
    <dgm:cxn modelId="{8530687D-5567-444A-9CD6-DF54FFD16939}" type="presOf" srcId="{5EB03CF4-6C89-4279-87C8-E199013E4FAC}" destId="{8B2767EA-6952-4AB0-BE80-F9BCB967EEFF}" srcOrd="1" destOrd="0" presId="urn:microsoft.com/office/officeart/2005/8/layout/radial1"/>
    <dgm:cxn modelId="{F05DC50F-FEAF-437B-ADAA-7F40704D9F8D}" srcId="{AB4CD42A-1F20-4F87-9EAD-9454F2F061DC}" destId="{BD9567E4-CF34-4C4C-A175-0A6261C196EA}" srcOrd="7" destOrd="0" parTransId="{D67000AB-1716-431D-B99B-A5271F3360E9}" sibTransId="{3DB8FED5-3615-4FA3-A86A-4E448104F207}"/>
    <dgm:cxn modelId="{A1E36C8D-5DF5-49F8-B0A2-EEF097C35AD6}" type="presOf" srcId="{AA588948-DE41-4CA8-B806-B317F97A1AE3}" destId="{A8755887-9D71-451F-AFA6-62C9C41CA971}" srcOrd="0" destOrd="0" presId="urn:microsoft.com/office/officeart/2005/8/layout/radial1"/>
    <dgm:cxn modelId="{B228D872-D41A-4D4C-BF6E-FB087AA4EEDB}" srcId="{AB4CD42A-1F20-4F87-9EAD-9454F2F061DC}" destId="{937FDBCA-5F84-4138-A656-9AE4F035C7F2}" srcOrd="6" destOrd="0" parTransId="{31608B98-6179-409F-8804-B4BC2FEBEF84}" sibTransId="{003C9FF1-B0D8-4DA4-B899-061F7CC59575}"/>
    <dgm:cxn modelId="{E235C48E-DD63-4B28-8C54-6BAEB005FBAC}" srcId="{AB4CD42A-1F20-4F87-9EAD-9454F2F061DC}" destId="{2E3B57A2-CD0F-4C0F-8557-4E9F8E2CAEB5}" srcOrd="1" destOrd="0" parTransId="{ABB4E28A-2B80-42EE-A17B-A57E0BAEE87C}" sibTransId="{78216F48-91B8-461C-8E37-3632FCE3B273}"/>
    <dgm:cxn modelId="{D9775EED-6B94-4684-A5FE-D4C127E34E6F}" type="presOf" srcId="{D67000AB-1716-431D-B99B-A5271F3360E9}" destId="{D0C5F048-7C07-4EEF-9DA0-15C1E5BDBA64}" srcOrd="0" destOrd="0" presId="urn:microsoft.com/office/officeart/2005/8/layout/radial1"/>
    <dgm:cxn modelId="{3486CC41-CC27-4958-95DE-F81CADCE885C}" type="presOf" srcId="{C970369C-3B65-4F2B-9A68-B22CB2A7160A}" destId="{DA73009C-65A5-4EF3-A6C6-C462343498D7}" srcOrd="0" destOrd="0" presId="urn:microsoft.com/office/officeart/2005/8/layout/radial1"/>
    <dgm:cxn modelId="{F1F1AA2D-B995-46C4-A32E-85C07E023034}" type="presOf" srcId="{CAF00734-A2BA-45C7-A934-3D3C17634522}" destId="{F43AE2B4-6288-420F-9F7D-0E57E0E0D93B}" srcOrd="1" destOrd="0" presId="urn:microsoft.com/office/officeart/2005/8/layout/radial1"/>
    <dgm:cxn modelId="{2D49091A-B9C5-4A50-8CEB-EDCA27A6F9E0}" type="presOf" srcId="{937FDBCA-5F84-4138-A656-9AE4F035C7F2}" destId="{57B42F1F-0945-4ECD-8837-9AEDBA720D9D}" srcOrd="0" destOrd="0" presId="urn:microsoft.com/office/officeart/2005/8/layout/radial1"/>
    <dgm:cxn modelId="{C8D6FB58-F968-4BBD-8CAC-0B85DE8EB1FC}" type="presOf" srcId="{AB4CD42A-1F20-4F87-9EAD-9454F2F061DC}" destId="{9284F99E-0C0A-41CB-AB8A-3EE1C89FA9EF}" srcOrd="0" destOrd="0" presId="urn:microsoft.com/office/officeart/2005/8/layout/radial1"/>
    <dgm:cxn modelId="{BFC0DE96-BB24-499B-A13F-E64E036D1857}" type="presOf" srcId="{B1DE2280-DA38-485D-8A3D-E3740D079319}" destId="{70F8B680-C56C-487C-B2CD-430AA3438324}" srcOrd="1" destOrd="0" presId="urn:microsoft.com/office/officeart/2005/8/layout/radial1"/>
    <dgm:cxn modelId="{B72E05E9-B2EF-4ECA-A06F-1A68C56087D1}" type="presOf" srcId="{B1DE2280-DA38-485D-8A3D-E3740D079319}" destId="{5F090059-7038-4F12-857C-22D53A81C842}" srcOrd="0" destOrd="0" presId="urn:microsoft.com/office/officeart/2005/8/layout/radial1"/>
    <dgm:cxn modelId="{0D83B238-2E37-4522-8969-A9580247E59F}" srcId="{AB4CD42A-1F20-4F87-9EAD-9454F2F061DC}" destId="{C970369C-3B65-4F2B-9A68-B22CB2A7160A}" srcOrd="4" destOrd="0" parTransId="{516F3FB0-DFCB-4E9B-A14C-1535962CE73D}" sibTransId="{80DF5D97-3CDE-442A-9FDE-7FC9BA803305}"/>
    <dgm:cxn modelId="{D46C1516-6B7E-41D9-BBEC-B0BC07F3FEF2}" srcId="{AB4CD42A-1F20-4F87-9EAD-9454F2F061DC}" destId="{3E8CDA71-640D-433C-9700-76043D287491}" srcOrd="5" destOrd="0" parTransId="{7D5588CB-B05B-4E27-B0C3-0F1651020872}" sibTransId="{0651F7DD-EB8D-4266-B58C-0AC3BCB6D8CF}"/>
    <dgm:cxn modelId="{6BD7B3CC-FD63-49D5-B0D4-792D66A49D43}" type="presOf" srcId="{31608B98-6179-409F-8804-B4BC2FEBEF84}" destId="{00E71E98-349B-46D6-80AE-2F005E09CF9A}" srcOrd="1" destOrd="0" presId="urn:microsoft.com/office/officeart/2005/8/layout/radial1"/>
    <dgm:cxn modelId="{F3BB38F5-78E3-4FC8-A888-521D3424AA0B}" type="presOf" srcId="{98882FC4-3066-4AB0-9331-10BD6005F014}" destId="{ED3F7A8D-4300-449F-B6A6-D48D5722E7F4}" srcOrd="0" destOrd="0" presId="urn:microsoft.com/office/officeart/2005/8/layout/radial1"/>
    <dgm:cxn modelId="{BD2B93FF-1A3B-4460-A5CC-01B8B04743CE}" type="presOf" srcId="{2E3B57A2-CD0F-4C0F-8557-4E9F8E2CAEB5}" destId="{E1DA287C-0918-4C97-A025-4E070ED1B030}" srcOrd="0" destOrd="0" presId="urn:microsoft.com/office/officeart/2005/8/layout/radial1"/>
    <dgm:cxn modelId="{881B9D25-8851-4567-B1A8-318DD8322191}" type="presOf" srcId="{B781D519-DE89-4B65-BD9E-E07BF5C753EA}" destId="{39C9B847-E49C-4226-81AA-A3E252D4243A}" srcOrd="1" destOrd="0" presId="urn:microsoft.com/office/officeart/2005/8/layout/radial1"/>
    <dgm:cxn modelId="{E9730389-25C0-468A-8D23-D423351478D7}" srcId="{AB4CD42A-1F20-4F87-9EAD-9454F2F061DC}" destId="{AA588948-DE41-4CA8-B806-B317F97A1AE3}" srcOrd="2" destOrd="0" parTransId="{B1DE2280-DA38-485D-8A3D-E3740D079319}" sibTransId="{BFE359A7-B1F5-42C6-915E-40AC02CCE7BB}"/>
    <dgm:cxn modelId="{D033F1B8-1CEF-46A5-BD0C-9447947ADBF1}" type="presParOf" srcId="{ED3F7A8D-4300-449F-B6A6-D48D5722E7F4}" destId="{9284F99E-0C0A-41CB-AB8A-3EE1C89FA9EF}" srcOrd="0" destOrd="0" presId="urn:microsoft.com/office/officeart/2005/8/layout/radial1"/>
    <dgm:cxn modelId="{EBF8217B-98F9-4948-978D-ADEF7706AC9A}" type="presParOf" srcId="{ED3F7A8D-4300-449F-B6A6-D48D5722E7F4}" destId="{3DFD22E0-54B0-4387-9558-998CEC43D4DA}" srcOrd="1" destOrd="0" presId="urn:microsoft.com/office/officeart/2005/8/layout/radial1"/>
    <dgm:cxn modelId="{D5816A84-CA14-4DFA-8E42-C162AA3C2D33}" type="presParOf" srcId="{3DFD22E0-54B0-4387-9558-998CEC43D4DA}" destId="{39C9B847-E49C-4226-81AA-A3E252D4243A}" srcOrd="0" destOrd="0" presId="urn:microsoft.com/office/officeart/2005/8/layout/radial1"/>
    <dgm:cxn modelId="{3A05FC2F-4C73-488C-A3A2-47C262D1C178}" type="presParOf" srcId="{ED3F7A8D-4300-449F-B6A6-D48D5722E7F4}" destId="{19A4BD7C-8E4C-46AD-A214-02110F6E3620}" srcOrd="2" destOrd="0" presId="urn:microsoft.com/office/officeart/2005/8/layout/radial1"/>
    <dgm:cxn modelId="{18A14773-E54A-49F5-9C32-1110ABF5684C}" type="presParOf" srcId="{ED3F7A8D-4300-449F-B6A6-D48D5722E7F4}" destId="{E715DF6C-0C17-46A4-AA31-66BB1E4040A3}" srcOrd="3" destOrd="0" presId="urn:microsoft.com/office/officeart/2005/8/layout/radial1"/>
    <dgm:cxn modelId="{EDEEB18F-C6AE-49B0-AE4E-DCCD664C59BD}" type="presParOf" srcId="{E715DF6C-0C17-46A4-AA31-66BB1E4040A3}" destId="{37D6FB47-625C-427F-809A-B562CB719D46}" srcOrd="0" destOrd="0" presId="urn:microsoft.com/office/officeart/2005/8/layout/radial1"/>
    <dgm:cxn modelId="{EE987242-723C-468F-AEE8-23726742A90C}" type="presParOf" srcId="{ED3F7A8D-4300-449F-B6A6-D48D5722E7F4}" destId="{E1DA287C-0918-4C97-A025-4E070ED1B030}" srcOrd="4" destOrd="0" presId="urn:microsoft.com/office/officeart/2005/8/layout/radial1"/>
    <dgm:cxn modelId="{10577816-23E0-410D-9118-B0DF195432B2}" type="presParOf" srcId="{ED3F7A8D-4300-449F-B6A6-D48D5722E7F4}" destId="{5F090059-7038-4F12-857C-22D53A81C842}" srcOrd="5" destOrd="0" presId="urn:microsoft.com/office/officeart/2005/8/layout/radial1"/>
    <dgm:cxn modelId="{46301A1A-CE2E-4FE7-A917-3EDADD2956BA}" type="presParOf" srcId="{5F090059-7038-4F12-857C-22D53A81C842}" destId="{70F8B680-C56C-487C-B2CD-430AA3438324}" srcOrd="0" destOrd="0" presId="urn:microsoft.com/office/officeart/2005/8/layout/radial1"/>
    <dgm:cxn modelId="{6D636CC9-77C4-4BF6-9760-18BF4DBC8361}" type="presParOf" srcId="{ED3F7A8D-4300-449F-B6A6-D48D5722E7F4}" destId="{A8755887-9D71-451F-AFA6-62C9C41CA971}" srcOrd="6" destOrd="0" presId="urn:microsoft.com/office/officeart/2005/8/layout/radial1"/>
    <dgm:cxn modelId="{F44E67C6-1E4B-4EA2-B484-A0EB1C333DD9}" type="presParOf" srcId="{ED3F7A8D-4300-449F-B6A6-D48D5722E7F4}" destId="{B7B1EEA0-8DDA-4D42-B45E-6136F8925AF3}" srcOrd="7" destOrd="0" presId="urn:microsoft.com/office/officeart/2005/8/layout/radial1"/>
    <dgm:cxn modelId="{D3F12D9F-D155-43B0-9165-8CBBE45C3E7E}" type="presParOf" srcId="{B7B1EEA0-8DDA-4D42-B45E-6136F8925AF3}" destId="{8B2767EA-6952-4AB0-BE80-F9BCB967EEFF}" srcOrd="0" destOrd="0" presId="urn:microsoft.com/office/officeart/2005/8/layout/radial1"/>
    <dgm:cxn modelId="{C5CC040E-E868-40F5-815B-D67266391E87}" type="presParOf" srcId="{ED3F7A8D-4300-449F-B6A6-D48D5722E7F4}" destId="{796EADF7-9FB6-475C-AF30-36BA14C7EDE1}" srcOrd="8" destOrd="0" presId="urn:microsoft.com/office/officeart/2005/8/layout/radial1"/>
    <dgm:cxn modelId="{28147968-5DB7-4D01-BF74-9BD576F71B17}" type="presParOf" srcId="{ED3F7A8D-4300-449F-B6A6-D48D5722E7F4}" destId="{670F3704-D0D9-42FB-9929-A5E135BEDD53}" srcOrd="9" destOrd="0" presId="urn:microsoft.com/office/officeart/2005/8/layout/radial1"/>
    <dgm:cxn modelId="{7228714F-0494-4DAB-95D9-5C3B274E9DDE}" type="presParOf" srcId="{670F3704-D0D9-42FB-9929-A5E135BEDD53}" destId="{69405F87-153A-4CF2-8A41-5AECB907AAB7}" srcOrd="0" destOrd="0" presId="urn:microsoft.com/office/officeart/2005/8/layout/radial1"/>
    <dgm:cxn modelId="{B90531AC-B983-4C9D-9D38-F2D3D29D356A}" type="presParOf" srcId="{ED3F7A8D-4300-449F-B6A6-D48D5722E7F4}" destId="{DA73009C-65A5-4EF3-A6C6-C462343498D7}" srcOrd="10" destOrd="0" presId="urn:microsoft.com/office/officeart/2005/8/layout/radial1"/>
    <dgm:cxn modelId="{245C4DFE-30AE-4768-B872-51335838094A}" type="presParOf" srcId="{ED3F7A8D-4300-449F-B6A6-D48D5722E7F4}" destId="{921249ED-02EE-4BE0-B3EE-B97A576F9F5D}" srcOrd="11" destOrd="0" presId="urn:microsoft.com/office/officeart/2005/8/layout/radial1"/>
    <dgm:cxn modelId="{C65B8290-9503-443C-8BAB-D29806516205}" type="presParOf" srcId="{921249ED-02EE-4BE0-B3EE-B97A576F9F5D}" destId="{7D9C5A49-0686-4A46-B784-6E89D53E0891}" srcOrd="0" destOrd="0" presId="urn:microsoft.com/office/officeart/2005/8/layout/radial1"/>
    <dgm:cxn modelId="{F92930E2-258D-4129-ABAF-AFC5BB1EC82C}" type="presParOf" srcId="{ED3F7A8D-4300-449F-B6A6-D48D5722E7F4}" destId="{EEA1F7CC-1894-40D6-910F-D26DD33A5545}" srcOrd="12" destOrd="0" presId="urn:microsoft.com/office/officeart/2005/8/layout/radial1"/>
    <dgm:cxn modelId="{EC5FCB17-44D5-4A24-A1A8-14CC241852D0}" type="presParOf" srcId="{ED3F7A8D-4300-449F-B6A6-D48D5722E7F4}" destId="{F7EB88B4-D3AB-444D-A4A7-8D032D6B1EC6}" srcOrd="13" destOrd="0" presId="urn:microsoft.com/office/officeart/2005/8/layout/radial1"/>
    <dgm:cxn modelId="{EF413214-3DB9-4E98-8514-D542E76C0742}" type="presParOf" srcId="{F7EB88B4-D3AB-444D-A4A7-8D032D6B1EC6}" destId="{00E71E98-349B-46D6-80AE-2F005E09CF9A}" srcOrd="0" destOrd="0" presId="urn:microsoft.com/office/officeart/2005/8/layout/radial1"/>
    <dgm:cxn modelId="{4F6D94AE-F77E-4B31-B36D-457CD68DA0CC}" type="presParOf" srcId="{ED3F7A8D-4300-449F-B6A6-D48D5722E7F4}" destId="{57B42F1F-0945-4ECD-8837-9AEDBA720D9D}" srcOrd="14" destOrd="0" presId="urn:microsoft.com/office/officeart/2005/8/layout/radial1"/>
    <dgm:cxn modelId="{138563A9-1408-4FA6-BA29-36059846B958}" type="presParOf" srcId="{ED3F7A8D-4300-449F-B6A6-D48D5722E7F4}" destId="{D0C5F048-7C07-4EEF-9DA0-15C1E5BDBA64}" srcOrd="15" destOrd="0" presId="urn:microsoft.com/office/officeart/2005/8/layout/radial1"/>
    <dgm:cxn modelId="{964857FB-A933-45FB-9DD2-82F9F036BC4F}" type="presParOf" srcId="{D0C5F048-7C07-4EEF-9DA0-15C1E5BDBA64}" destId="{CC3A4A60-1508-4382-9EC1-D0B08B563F30}" srcOrd="0" destOrd="0" presId="urn:microsoft.com/office/officeart/2005/8/layout/radial1"/>
    <dgm:cxn modelId="{16E925A9-0386-422A-83F6-A90791EB165A}" type="presParOf" srcId="{ED3F7A8D-4300-449F-B6A6-D48D5722E7F4}" destId="{6D21A10D-84E4-4457-AA39-09B550CFD281}" srcOrd="16" destOrd="0" presId="urn:microsoft.com/office/officeart/2005/8/layout/radial1"/>
    <dgm:cxn modelId="{D873277D-22F5-413E-AD86-CDF78FAD799B}" type="presParOf" srcId="{ED3F7A8D-4300-449F-B6A6-D48D5722E7F4}" destId="{00899785-36A3-4277-BDA4-4DA75110BD8B}" srcOrd="17" destOrd="0" presId="urn:microsoft.com/office/officeart/2005/8/layout/radial1"/>
    <dgm:cxn modelId="{5BB37507-E040-45B5-8533-49D6A36E4CC8}" type="presParOf" srcId="{00899785-36A3-4277-BDA4-4DA75110BD8B}" destId="{F43AE2B4-6288-420F-9F7D-0E57E0E0D93B}" srcOrd="0" destOrd="0" presId="urn:microsoft.com/office/officeart/2005/8/layout/radial1"/>
    <dgm:cxn modelId="{67CB7A4B-D87B-4EBE-97EC-F3D28754337D}" type="presParOf" srcId="{ED3F7A8D-4300-449F-B6A6-D48D5722E7F4}" destId="{487E5375-F909-4D13-ADD8-E34A5D2807D7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464F8C-BCE9-4E95-8FDA-4405C456CAD2}">
      <dsp:nvSpPr>
        <dsp:cNvPr id="0" name=""/>
        <dsp:cNvSpPr/>
      </dsp:nvSpPr>
      <dsp:spPr>
        <a:xfrm>
          <a:off x="1043593" y="2381"/>
          <a:ext cx="7056813" cy="6858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fa-IR" sz="65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  <a:cs typeface="+mn-cs"/>
          </a:endParaRPr>
        </a:p>
      </dsp:txBody>
      <dsp:txXfrm>
        <a:off x="2077039" y="1006712"/>
        <a:ext cx="4989921" cy="48493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4F99E-0C0A-41CB-AB8A-3EE1C89FA9EF}">
      <dsp:nvSpPr>
        <dsp:cNvPr id="0" name=""/>
        <dsp:cNvSpPr/>
      </dsp:nvSpPr>
      <dsp:spPr>
        <a:xfrm>
          <a:off x="3874280" y="2681189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altLang="fa-IR" sz="14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EC</a:t>
          </a:r>
          <a:r>
            <a:rPr kumimoji="0" lang="fa-IR" altLang="fa-IR" sz="14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دستگاههای وظیفه دار در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altLang="fa-IR" sz="14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4078637" y="2885546"/>
        <a:ext cx="986724" cy="986724"/>
      </dsp:txXfrm>
    </dsp:sp>
    <dsp:sp modelId="{3DFD22E0-54B0-4387-9558-998CEC43D4DA}">
      <dsp:nvSpPr>
        <dsp:cNvPr id="0" name=""/>
        <dsp:cNvSpPr/>
      </dsp:nvSpPr>
      <dsp:spPr>
        <a:xfrm rot="16200000">
          <a:off x="3941789" y="2037244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540489" y="2019468"/>
        <a:ext cx="63021" cy="63021"/>
      </dsp:txXfrm>
    </dsp:sp>
    <dsp:sp modelId="{19A4BD7C-8E4C-46AD-A214-02110F6E3620}">
      <dsp:nvSpPr>
        <dsp:cNvPr id="0" name=""/>
        <dsp:cNvSpPr/>
      </dsp:nvSpPr>
      <dsp:spPr>
        <a:xfrm>
          <a:off x="3874280" y="25330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امور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اقتصادي و دارايي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4078637" y="229687"/>
        <a:ext cx="986724" cy="986724"/>
      </dsp:txXfrm>
    </dsp:sp>
    <dsp:sp modelId="{E715DF6C-0C17-46A4-AA31-66BB1E4040A3}">
      <dsp:nvSpPr>
        <dsp:cNvPr id="0" name=""/>
        <dsp:cNvSpPr/>
      </dsp:nvSpPr>
      <dsp:spPr>
        <a:xfrm rot="18600000">
          <a:off x="4795366" y="2347920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394066" y="2330145"/>
        <a:ext cx="63021" cy="63021"/>
      </dsp:txXfrm>
    </dsp:sp>
    <dsp:sp modelId="{E1DA287C-0918-4C97-A025-4E070ED1B030}">
      <dsp:nvSpPr>
        <dsp:cNvPr id="0" name=""/>
        <dsp:cNvSpPr/>
      </dsp:nvSpPr>
      <dsp:spPr>
        <a:xfrm>
          <a:off x="5581434" y="646683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پست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و تلگراف و تلفن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5785791" y="851040"/>
        <a:ext cx="986724" cy="986724"/>
      </dsp:txXfrm>
    </dsp:sp>
    <dsp:sp modelId="{5F090059-7038-4F12-857C-22D53A81C842}">
      <dsp:nvSpPr>
        <dsp:cNvPr id="0" name=""/>
        <dsp:cNvSpPr/>
      </dsp:nvSpPr>
      <dsp:spPr>
        <a:xfrm rot="21000000">
          <a:off x="5249544" y="3134581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848245" y="3116805"/>
        <a:ext cx="63021" cy="63021"/>
      </dsp:txXfrm>
    </dsp:sp>
    <dsp:sp modelId="{A8755887-9D71-451F-AFA6-62C9C41CA971}">
      <dsp:nvSpPr>
        <dsp:cNvPr id="0" name=""/>
        <dsp:cNvSpPr/>
      </dsp:nvSpPr>
      <dsp:spPr>
        <a:xfrm>
          <a:off x="6489792" y="2220004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امور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خارجه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6694149" y="2424361"/>
        <a:ext cx="986724" cy="986724"/>
      </dsp:txXfrm>
    </dsp:sp>
    <dsp:sp modelId="{B7B1EEA0-8DDA-4D42-B45E-6136F8925AF3}">
      <dsp:nvSpPr>
        <dsp:cNvPr id="0" name=""/>
        <dsp:cNvSpPr/>
      </dsp:nvSpPr>
      <dsp:spPr>
        <a:xfrm rot="1800000">
          <a:off x="5091810" y="4029139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690510" y="4011363"/>
        <a:ext cx="63021" cy="63021"/>
      </dsp:txXfrm>
    </dsp:sp>
    <dsp:sp modelId="{796EADF7-9FB6-475C-AF30-36BA14C7EDE1}">
      <dsp:nvSpPr>
        <dsp:cNvPr id="0" name=""/>
        <dsp:cNvSpPr/>
      </dsp:nvSpPr>
      <dsp:spPr>
        <a:xfrm>
          <a:off x="6174323" y="4009119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علوم و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تحقيقات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6378680" y="4213476"/>
        <a:ext cx="986724" cy="986724"/>
      </dsp:txXfrm>
    </dsp:sp>
    <dsp:sp modelId="{670F3704-D0D9-42FB-9929-A5E135BEDD53}">
      <dsp:nvSpPr>
        <dsp:cNvPr id="0" name=""/>
        <dsp:cNvSpPr/>
      </dsp:nvSpPr>
      <dsp:spPr>
        <a:xfrm rot="4200000">
          <a:off x="4395967" y="4613020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994668" y="4595244"/>
        <a:ext cx="63021" cy="63021"/>
      </dsp:txXfrm>
    </dsp:sp>
    <dsp:sp modelId="{DA73009C-65A5-4EF3-A6C6-C462343498D7}">
      <dsp:nvSpPr>
        <dsp:cNvPr id="0" name=""/>
        <dsp:cNvSpPr/>
      </dsp:nvSpPr>
      <dsp:spPr>
        <a:xfrm>
          <a:off x="4782638" y="5176881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دبير خانه شوراي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عالي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اطلاع‌رساني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4986995" y="5381238"/>
        <a:ext cx="986724" cy="986724"/>
      </dsp:txXfrm>
    </dsp:sp>
    <dsp:sp modelId="{921249ED-02EE-4BE0-B3EE-B97A576F9F5D}">
      <dsp:nvSpPr>
        <dsp:cNvPr id="0" name=""/>
        <dsp:cNvSpPr/>
      </dsp:nvSpPr>
      <dsp:spPr>
        <a:xfrm rot="6600000">
          <a:off x="3487610" y="4613020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086310" y="4595244"/>
        <a:ext cx="63021" cy="63021"/>
      </dsp:txXfrm>
    </dsp:sp>
    <dsp:sp modelId="{EEA1F7CC-1894-40D6-910F-D26DD33A5545}">
      <dsp:nvSpPr>
        <dsp:cNvPr id="0" name=""/>
        <dsp:cNvSpPr/>
      </dsp:nvSpPr>
      <dsp:spPr>
        <a:xfrm>
          <a:off x="2965923" y="5176881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سازمان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صدا و سيما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3170280" y="5381238"/>
        <a:ext cx="986724" cy="986724"/>
      </dsp:txXfrm>
    </dsp:sp>
    <dsp:sp modelId="{F7EB88B4-D3AB-444D-A4A7-8D032D6B1EC6}">
      <dsp:nvSpPr>
        <dsp:cNvPr id="0" name=""/>
        <dsp:cNvSpPr/>
      </dsp:nvSpPr>
      <dsp:spPr>
        <a:xfrm rot="9000000">
          <a:off x="2791768" y="4029139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390468" y="4011363"/>
        <a:ext cx="63021" cy="63021"/>
      </dsp:txXfrm>
    </dsp:sp>
    <dsp:sp modelId="{57B42F1F-0945-4ECD-8837-9AEDBA720D9D}">
      <dsp:nvSpPr>
        <dsp:cNvPr id="0" name=""/>
        <dsp:cNvSpPr/>
      </dsp:nvSpPr>
      <dsp:spPr>
        <a:xfrm>
          <a:off x="1574238" y="4009119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سازمان مديريت و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برنامه‌ريزي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كشور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1778595" y="4213476"/>
        <a:ext cx="986724" cy="986724"/>
      </dsp:txXfrm>
    </dsp:sp>
    <dsp:sp modelId="{D0C5F048-7C07-4EEF-9DA0-15C1E5BDBA64}">
      <dsp:nvSpPr>
        <dsp:cNvPr id="0" name=""/>
        <dsp:cNvSpPr/>
      </dsp:nvSpPr>
      <dsp:spPr>
        <a:xfrm rot="11400000">
          <a:off x="2634033" y="3134581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232733" y="3116805"/>
        <a:ext cx="63021" cy="63021"/>
      </dsp:txXfrm>
    </dsp:sp>
    <dsp:sp modelId="{6D21A10D-84E4-4457-AA39-09B550CFD281}">
      <dsp:nvSpPr>
        <dsp:cNvPr id="0" name=""/>
        <dsp:cNvSpPr/>
      </dsp:nvSpPr>
      <dsp:spPr>
        <a:xfrm>
          <a:off x="1258769" y="2220004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دبيرخانه شوراي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عالي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 مناطق آزاد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1463126" y="2424361"/>
        <a:ext cx="986724" cy="986724"/>
      </dsp:txXfrm>
    </dsp:sp>
    <dsp:sp modelId="{00899785-36A3-4277-BDA4-4DA75110BD8B}">
      <dsp:nvSpPr>
        <dsp:cNvPr id="0" name=""/>
        <dsp:cNvSpPr/>
      </dsp:nvSpPr>
      <dsp:spPr>
        <a:xfrm rot="13800000">
          <a:off x="3088212" y="2347920"/>
          <a:ext cx="1260421" cy="27469"/>
        </a:xfrm>
        <a:custGeom>
          <a:avLst/>
          <a:gdLst/>
          <a:ahLst/>
          <a:cxnLst/>
          <a:rect l="0" t="0" r="0" b="0"/>
          <a:pathLst>
            <a:path>
              <a:moveTo>
                <a:pt x="0" y="13734"/>
              </a:moveTo>
              <a:lnTo>
                <a:pt x="1260421" y="1373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686912" y="2330145"/>
        <a:ext cx="63021" cy="63021"/>
      </dsp:txXfrm>
    </dsp:sp>
    <dsp:sp modelId="{487E5375-F909-4D13-ADD8-E34A5D2807D7}">
      <dsp:nvSpPr>
        <dsp:cNvPr id="0" name=""/>
        <dsp:cNvSpPr/>
      </dsp:nvSpPr>
      <dsp:spPr>
        <a:xfrm>
          <a:off x="2167127" y="646683"/>
          <a:ext cx="1395438" cy="13954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a-IR" altLang="fa-IR" sz="1200" b="1" i="0" u="none" strike="noStrike" kern="1200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Lotus" pitchFamily="2" charset="0"/>
            </a:rPr>
            <a:t>وزارت بازرگاني</a:t>
          </a:r>
          <a:endParaRPr kumimoji="0" lang="en-US" altLang="fa-IR" sz="1200" b="1" i="0" u="none" strike="noStrike" kern="1200" cap="none" normalizeH="0" baseline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Lotus" pitchFamily="2" charset="0"/>
          </a:endParaRPr>
        </a:p>
      </dsp:txBody>
      <dsp:txXfrm>
        <a:off x="2371484" y="851040"/>
        <a:ext cx="986724" cy="9867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itchFamily="34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57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Tahoma" panose="020B0604030504040204" pitchFamily="34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7EC829DF-089D-4F44-9B8D-800FC46C64D3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9421685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xmlns="" id="{42AC3649-30FB-45BB-87CC-139AEB614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xmlns="" id="{FD267DE4-7967-4CA5-8AD2-C35369904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xmlns="" id="{FD6E8644-C19E-4FB3-B859-36AA7A747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xmlns="" id="{6BF8A7D0-ED8D-4494-BC30-923BAF594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99E4DE-CD5A-4563-86B1-682D1A3C2608}" type="slidenum">
              <a:rPr lang="en-US" altLang="fa-IR" smtClean="0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110846131"/>
      </p:ext>
    </p:extLst>
  </p:cSld>
  <p:clrMapOvr>
    <a:masterClrMapping/>
  </p:clrMapOvr>
  <p:transition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79ADA-6C84-4AC9-8DE5-73F19C2937F3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190596618"/>
      </p:ext>
    </p:extLst>
  </p:cSld>
  <p:clrMapOvr>
    <a:masterClrMapping/>
  </p:clrMapOvr>
  <p:transition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CCF13-F682-4D9A-85AF-8BACD81140AC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147090154"/>
      </p:ext>
    </p:extLst>
  </p:cSld>
  <p:clrMapOvr>
    <a:masterClrMapping/>
  </p:clrMapOvr>
  <p:transition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7FB40-108C-4212-807D-3A1CA351463C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06407036"/>
      </p:ext>
    </p:extLst>
  </p:cSld>
  <p:clrMapOvr>
    <a:masterClrMapping/>
  </p:clrMapOvr>
  <p:transition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C907A-04D8-455C-9040-E80EA7DA307F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3362356"/>
      </p:ext>
    </p:extLst>
  </p:cSld>
  <p:clrMapOvr>
    <a:masterClrMapping/>
  </p:clrMapOvr>
  <p:transition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C9BB0-3633-467C-A3D8-B4278D5A8C08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605736187"/>
      </p:ext>
    </p:extLst>
  </p:cSld>
  <p:clrMapOvr>
    <a:masterClrMapping/>
  </p:clrMapOvr>
  <p:transition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21706-877A-4F2C-8C75-A22AEC0615E4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276694209"/>
      </p:ext>
    </p:extLst>
  </p:cSld>
  <p:clrMapOvr>
    <a:masterClrMapping/>
  </p:clrMapOvr>
  <p:transition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C4D48-7A9D-4E50-B522-4783B6496EE4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706012757"/>
      </p:ext>
    </p:extLst>
  </p:cSld>
  <p:clrMapOvr>
    <a:masterClrMapping/>
  </p:clrMapOvr>
  <p:transition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4BC7C5-7D79-4859-BD31-84C831B479FB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71671357"/>
      </p:ext>
    </p:extLst>
  </p:cSld>
  <p:clrMapOvr>
    <a:masterClrMapping/>
  </p:clrMapOvr>
  <p:transition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B9A13-11AF-404D-B80B-21965C925E3C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583225594"/>
      </p:ext>
    </p:extLst>
  </p:cSld>
  <p:clrMapOvr>
    <a:masterClrMapping/>
  </p:clrMapOvr>
  <p:transition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D8FE5-C20C-4097-B77C-45C673D1F8A2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024219038"/>
      </p:ext>
    </p:extLst>
  </p:cSld>
  <p:clrMapOvr>
    <a:masterClrMapping/>
  </p:clrMapOvr>
  <p:transition>
    <p:cover dir="l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C7253-825A-4238-859E-04E2CEC4D769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1341419"/>
      </p:ext>
    </p:extLst>
  </p:cSld>
  <p:clrMapOvr>
    <a:masterClrMapping/>
  </p:clrMapOvr>
  <p:transition>
    <p:cover dir="l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fa-IR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2A8FC-C680-4EDB-97D5-E73967227685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036668589"/>
      </p:ext>
    </p:extLst>
  </p:cSld>
  <p:clrMapOvr>
    <a:masterClrMapping/>
  </p:clrMapOvr>
  <p:transition>
    <p:cover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8000"/>
            </a:gs>
            <a:gs pos="100000">
              <a:srgbClr val="FFFFFF"/>
            </a:gs>
          </a:gsLst>
          <a:path path="rect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text styles</a:t>
            </a:r>
          </a:p>
          <a:p>
            <a:pPr lvl="1"/>
            <a:r>
              <a:rPr lang="en-US" altLang="fa-IR"/>
              <a:t>Second level</a:t>
            </a:r>
          </a:p>
          <a:p>
            <a:pPr lvl="2"/>
            <a:r>
              <a:rPr lang="en-US" altLang="fa-IR"/>
              <a:t>Third level</a:t>
            </a:r>
          </a:p>
          <a:p>
            <a:pPr lvl="3"/>
            <a:r>
              <a:rPr lang="en-US" altLang="fa-IR"/>
              <a:t>Fourth level</a:t>
            </a:r>
          </a:p>
          <a:p>
            <a:pPr lvl="4"/>
            <a:r>
              <a:rPr lang="en-US" altLang="fa-IR"/>
              <a:t>Fifth level</a:t>
            </a:r>
          </a:p>
        </p:txBody>
      </p:sp>
      <p:sp>
        <p:nvSpPr>
          <p:cNvPr id="301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1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1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7299E4DE-CD5A-4563-86B1-682D1A3C2608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transition>
    <p:cover dir="l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ChangeArrowheads="1"/>
          </p:cNvSpPr>
          <p:nvPr/>
        </p:nvSpPr>
        <p:spPr bwMode="auto">
          <a:xfrm>
            <a:off x="539750" y="2205038"/>
            <a:ext cx="799306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5000" b="1" dirty="0">
                <a:solidFill>
                  <a:srgbClr val="003300"/>
                </a:solidFill>
                <a:cs typeface="B Titr" panose="00000700000000000000" pitchFamily="2" charset="-78"/>
              </a:rPr>
              <a:t>فرآيند تجارت الكترونيكي درايران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5000" b="1" dirty="0">
                <a:solidFill>
                  <a:srgbClr val="003300"/>
                </a:solidFill>
                <a:cs typeface="B Titr" panose="00000700000000000000" pitchFamily="2" charset="-78"/>
              </a:rPr>
              <a:t> و جهان </a:t>
            </a:r>
          </a:p>
        </p:txBody>
      </p:sp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2879" name="Group 79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144323530"/>
              </p:ext>
            </p:extLst>
          </p:nvPr>
        </p:nvGraphicFramePr>
        <p:xfrm>
          <a:off x="1115616" y="309388"/>
          <a:ext cx="7278687" cy="6239224"/>
        </p:xfrm>
        <a:graphic>
          <a:graphicData uri="http://schemas.openxmlformats.org/drawingml/2006/table">
            <a:tbl>
              <a:tblPr/>
              <a:tblGrid>
                <a:gridCol w="140811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081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0811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6876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درسال 2006 بر حسب منطقه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B2C</a:t>
                      </a:r>
                      <a:r>
                        <a:rPr kumimoji="0" lang="fa-I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و 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 B2B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(ميليارد دلار)</a:t>
                      </a: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درصد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B2C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درصد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B2B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منطقه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0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37.5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211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58.1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7127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آمريكاي شمالي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185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2460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آسيا _ اقيانوسيه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5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24.6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138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18.9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2320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اروپاي غربي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</a:t>
                      </a: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0.7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84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اروپاي شرقي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آفريقا _ خاورميانه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562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12275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كل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8578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Source: FORRESTER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3887" name="Group 63"/>
          <p:cNvGraphicFramePr>
            <a:graphicFrameLocks noGrp="1"/>
          </p:cNvGraphicFramePr>
          <p:nvPr>
            <p:ph idx="1"/>
          </p:nvPr>
        </p:nvGraphicFramePr>
        <p:xfrm>
          <a:off x="285750" y="357188"/>
          <a:ext cx="8642350" cy="6119814"/>
        </p:xfrm>
        <a:graphic>
          <a:graphicData uri="http://schemas.openxmlformats.org/drawingml/2006/table">
            <a:tbl>
              <a:tblPr/>
              <a:tblGrid>
                <a:gridCol w="2160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05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357312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در كشورهاي منتخب آسيايي </a:t>
                      </a:r>
                      <a:r>
                        <a:rPr kumimoji="0" lang="fa-I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(2006 _ 2000)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( B2B+ B2C</a:t>
                      </a:r>
                      <a:r>
                        <a:rPr kumimoji="0" lang="fa-I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كل (</a:t>
                      </a: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EC</a:t>
                      </a:r>
                      <a:endParaRPr kumimoji="0" lang="fa-IR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(ميليارد دلار)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نرخ رشد سالانه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2002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كشور/ منطقه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58.6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98.8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15.6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هنگ كنگ _ چين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9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اندونزي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81.4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18.4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1.7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مالزي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93.4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1.4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فيليپين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58.6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66.4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10.5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سنگاپور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66.7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223.8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تايوان _ چين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8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95.1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2.9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تايلند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9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63.9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413.3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57.2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جمع</a:t>
                      </a:r>
                      <a:endParaRPr kumimoji="0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817563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Source: FORRESTER   and UNCTAD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pull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899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942687"/>
              </p:ext>
            </p:extLst>
          </p:nvPr>
        </p:nvGraphicFramePr>
        <p:xfrm>
          <a:off x="1043608" y="1243823"/>
          <a:ext cx="7620000" cy="4416425"/>
        </p:xfrm>
        <a:graphic>
          <a:graphicData uri="http://schemas.openxmlformats.org/drawingml/2006/table">
            <a:tbl>
              <a:tblPr/>
              <a:tblGrid>
                <a:gridCol w="287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178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030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در صد</a:t>
                      </a:r>
                      <a:r>
                        <a:rPr kumimoji="0" lang="fa-IR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ar-SA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از كل فروش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anchor="b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ميليارد دلار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منطقه     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62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7091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آمريكا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778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11.9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2645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آسيا ـ اقيانوسيه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78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14.6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1650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ژاپن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62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19.3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2458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اروپاي غربي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778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264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بقيه جهان</a:t>
                      </a: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7440" name="Text Box 36"/>
          <p:cNvSpPr txBox="1">
            <a:spLocks noChangeArrowheads="1"/>
          </p:cNvSpPr>
          <p:nvPr/>
        </p:nvSpPr>
        <p:spPr bwMode="auto">
          <a:xfrm>
            <a:off x="685800" y="228600"/>
            <a:ext cx="7620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2800" b="1">
                <a:latin typeface="Times New Roman" panose="02020603050405020304" pitchFamily="18" charset="0"/>
                <a:cs typeface="Lotus" pitchFamily="2" charset="0"/>
              </a:rPr>
              <a:t>پيش بيني تجارت الكترونيكي در مناطق مختلف در سال </a:t>
            </a:r>
            <a:r>
              <a:rPr lang="ar-SA" altLang="fa-IR" sz="2800" b="1">
                <a:latin typeface="Times New Roman" panose="02020603050405020304" pitchFamily="18" charset="0"/>
              </a:rPr>
              <a:t>2006</a:t>
            </a:r>
            <a:r>
              <a:rPr lang="en-US" altLang="fa-IR" sz="1800">
                <a:latin typeface="Times New Roman" panose="02020603050405020304" pitchFamily="18" charset="0"/>
                <a:cs typeface="Sina" pitchFamily="2" charset="0"/>
              </a:rPr>
              <a:t> </a:t>
            </a:r>
          </a:p>
        </p:txBody>
      </p:sp>
      <p:sp>
        <p:nvSpPr>
          <p:cNvPr id="17441" name="Text Box 37"/>
          <p:cNvSpPr txBox="1">
            <a:spLocks noChangeArrowheads="1"/>
          </p:cNvSpPr>
          <p:nvPr/>
        </p:nvSpPr>
        <p:spPr bwMode="auto">
          <a:xfrm>
            <a:off x="1371600" y="6096000"/>
            <a:ext cx="480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2400">
                <a:latin typeface="Times New Roman" panose="02020603050405020304" pitchFamily="18" charset="0"/>
                <a:cs typeface="Sina" pitchFamily="2" charset="0"/>
              </a:rPr>
              <a:t>Source : forrester </a:t>
            </a:r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3581400" y="3048000"/>
            <a:ext cx="1082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44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Oval 4"/>
          <p:cNvSpPr>
            <a:spLocks noChangeArrowheads="1"/>
          </p:cNvSpPr>
          <p:nvPr/>
        </p:nvSpPr>
        <p:spPr bwMode="auto">
          <a:xfrm>
            <a:off x="3563938" y="0"/>
            <a:ext cx="18288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اشتغال</a:t>
            </a:r>
            <a:endParaRPr lang="en-US" altLang="fa-IR" sz="2500" b="1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8436" name="Oval 5"/>
          <p:cNvSpPr>
            <a:spLocks noChangeArrowheads="1"/>
          </p:cNvSpPr>
          <p:nvPr/>
        </p:nvSpPr>
        <p:spPr bwMode="auto">
          <a:xfrm>
            <a:off x="0" y="1125538"/>
            <a:ext cx="18288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بهبود استاندارد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 زندگي</a:t>
            </a:r>
            <a:endParaRPr lang="en-US" altLang="fa-IR" sz="2500" b="1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8437" name="Oval 7"/>
          <p:cNvSpPr>
            <a:spLocks noChangeArrowheads="1"/>
          </p:cNvSpPr>
          <p:nvPr/>
        </p:nvSpPr>
        <p:spPr bwMode="auto">
          <a:xfrm>
            <a:off x="6877050" y="981075"/>
            <a:ext cx="18288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توليد</a:t>
            </a:r>
            <a:endParaRPr lang="en-US" altLang="fa-IR" sz="2500" b="1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8438" name="Oval 8"/>
          <p:cNvSpPr>
            <a:spLocks noChangeArrowheads="1"/>
          </p:cNvSpPr>
          <p:nvPr/>
        </p:nvSpPr>
        <p:spPr bwMode="auto">
          <a:xfrm>
            <a:off x="7092950" y="4005263"/>
            <a:ext cx="18288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تسهيل تجاري</a:t>
            </a:r>
            <a:endParaRPr lang="en-US" altLang="fa-IR" sz="2500" b="1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8439" name="Oval 9"/>
          <p:cNvSpPr>
            <a:spLocks noChangeArrowheads="1"/>
          </p:cNvSpPr>
          <p:nvPr/>
        </p:nvSpPr>
        <p:spPr bwMode="auto">
          <a:xfrm>
            <a:off x="357188" y="4857750"/>
            <a:ext cx="18288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كاهش هزينه ها</a:t>
            </a:r>
            <a:endParaRPr lang="en-US" altLang="fa-IR" sz="2500" b="1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8440" name="Oval 10"/>
          <p:cNvSpPr>
            <a:spLocks noChangeArrowheads="1"/>
          </p:cNvSpPr>
          <p:nvPr/>
        </p:nvSpPr>
        <p:spPr bwMode="auto">
          <a:xfrm>
            <a:off x="3048000" y="2438400"/>
            <a:ext cx="32766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رويكرد سازمان هاي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 b="1">
                <a:latin typeface="Times New Roman" panose="02020603050405020304" pitchFamily="18" charset="0"/>
                <a:cs typeface="Nazanin" pitchFamily="2" charset="0"/>
              </a:rPr>
              <a:t> بين المللي در خصوص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fa-IR" sz="2500" b="1">
                <a:latin typeface="Times New Roman" panose="02020603050405020304" pitchFamily="18" charset="0"/>
                <a:cs typeface="Nazanin" pitchFamily="2" charset="0"/>
              </a:rPr>
              <a:t> Ec</a:t>
            </a:r>
          </a:p>
        </p:txBody>
      </p:sp>
      <p:sp>
        <p:nvSpPr>
          <p:cNvPr id="18441" name="Line 22"/>
          <p:cNvSpPr>
            <a:spLocks noChangeShapeType="1"/>
          </p:cNvSpPr>
          <p:nvPr/>
        </p:nvSpPr>
        <p:spPr bwMode="auto">
          <a:xfrm>
            <a:off x="1835150" y="2205038"/>
            <a:ext cx="1441450" cy="7191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18442" name="Line 23"/>
          <p:cNvSpPr>
            <a:spLocks noChangeShapeType="1"/>
          </p:cNvSpPr>
          <p:nvPr/>
        </p:nvSpPr>
        <p:spPr bwMode="auto">
          <a:xfrm>
            <a:off x="4427538" y="184467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18443" name="Line 24"/>
          <p:cNvSpPr>
            <a:spLocks noChangeShapeType="1"/>
          </p:cNvSpPr>
          <p:nvPr/>
        </p:nvSpPr>
        <p:spPr bwMode="auto">
          <a:xfrm flipV="1">
            <a:off x="2000250" y="3786188"/>
            <a:ext cx="1285875" cy="1428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18444" name="Line 25"/>
          <p:cNvSpPr>
            <a:spLocks noChangeShapeType="1"/>
          </p:cNvSpPr>
          <p:nvPr/>
        </p:nvSpPr>
        <p:spPr bwMode="auto">
          <a:xfrm flipH="1" flipV="1">
            <a:off x="6084888" y="3860800"/>
            <a:ext cx="1150937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18445" name="Line 26"/>
          <p:cNvSpPr>
            <a:spLocks noChangeShapeType="1"/>
          </p:cNvSpPr>
          <p:nvPr/>
        </p:nvSpPr>
        <p:spPr bwMode="auto">
          <a:xfrm flipH="1">
            <a:off x="6011863" y="2420938"/>
            <a:ext cx="1008062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</p:spTree>
  </p:cSld>
  <p:clrMapOvr>
    <a:masterClrMapping/>
  </p:clrMapOvr>
  <p:transition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44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581400" y="3048000"/>
            <a:ext cx="10826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440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3657600" y="228600"/>
            <a:ext cx="1981200" cy="16764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تعيين راهبرد ها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و س</a:t>
            </a:r>
            <a:r>
              <a:rPr lang="fa-IR" altLang="fa-IR" sz="2500">
                <a:latin typeface="Times New Roman" panose="02020603050405020304" pitchFamily="18" charset="0"/>
                <a:cs typeface="Nazanin" pitchFamily="2" charset="0"/>
              </a:rPr>
              <a:t>ي</a:t>
            </a: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ا</a:t>
            </a:r>
            <a:r>
              <a:rPr lang="fa-IR" altLang="fa-IR" sz="2500">
                <a:latin typeface="Times New Roman" panose="02020603050405020304" pitchFamily="18" charset="0"/>
                <a:cs typeface="Nazanin" pitchFamily="2" charset="0"/>
              </a:rPr>
              <a:t>ست</a:t>
            </a: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 هاي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 كلان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9461" name="Oval 5"/>
          <p:cNvSpPr>
            <a:spLocks noChangeArrowheads="1"/>
          </p:cNvSpPr>
          <p:nvPr/>
        </p:nvSpPr>
        <p:spPr bwMode="auto">
          <a:xfrm>
            <a:off x="457200" y="228600"/>
            <a:ext cx="19812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ايجاد زير ساخت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فني و قانوني 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9462" name="Oval 6"/>
          <p:cNvSpPr>
            <a:spLocks noChangeArrowheads="1"/>
          </p:cNvSpPr>
          <p:nvPr/>
        </p:nvSpPr>
        <p:spPr bwMode="auto">
          <a:xfrm>
            <a:off x="457200" y="4343400"/>
            <a:ext cx="18288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منابع انساني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9463" name="Oval 7"/>
          <p:cNvSpPr>
            <a:spLocks noChangeArrowheads="1"/>
          </p:cNvSpPr>
          <p:nvPr/>
        </p:nvSpPr>
        <p:spPr bwMode="auto">
          <a:xfrm>
            <a:off x="6629400" y="228600"/>
            <a:ext cx="2057400" cy="20574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درك مزايا و اهميت 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fa-IR" sz="2500">
                <a:latin typeface="Times New Roman" panose="02020603050405020304" pitchFamily="18" charset="0"/>
                <a:cs typeface="Nazanin" pitchFamily="2" charset="0"/>
              </a:rPr>
              <a:t> EC</a:t>
            </a: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 و</a:t>
            </a:r>
            <a:r>
              <a:rPr lang="en-US" altLang="fa-IR" sz="2500">
                <a:latin typeface="Times New Roman" panose="02020603050405020304" pitchFamily="18" charset="0"/>
                <a:cs typeface="Nazanin" pitchFamily="2" charset="0"/>
              </a:rPr>
              <a:t>ICT</a:t>
            </a:r>
          </a:p>
        </p:txBody>
      </p:sp>
      <p:sp>
        <p:nvSpPr>
          <p:cNvPr id="19464" name="Oval 8"/>
          <p:cNvSpPr>
            <a:spLocks noChangeArrowheads="1"/>
          </p:cNvSpPr>
          <p:nvPr/>
        </p:nvSpPr>
        <p:spPr bwMode="auto">
          <a:xfrm>
            <a:off x="7010400" y="4572000"/>
            <a:ext cx="1752600" cy="18288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آگاه سازي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 عمومي 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3886200" y="4800600"/>
            <a:ext cx="1752600" cy="16002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بخش خصوصي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كار آمد و پويا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9466" name="Oval 10"/>
          <p:cNvSpPr>
            <a:spLocks noChangeArrowheads="1"/>
          </p:cNvSpPr>
          <p:nvPr/>
        </p:nvSpPr>
        <p:spPr bwMode="auto">
          <a:xfrm>
            <a:off x="3124200" y="2667000"/>
            <a:ext cx="3200400" cy="1371600"/>
          </a:xfrm>
          <a:prstGeom prst="ellipse">
            <a:avLst/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r-SA" altLang="fa-IR" sz="2500">
                <a:latin typeface="Times New Roman" panose="02020603050405020304" pitchFamily="18" charset="0"/>
                <a:cs typeface="Nazanin" pitchFamily="2" charset="0"/>
              </a:rPr>
              <a:t>كشورهاي </a:t>
            </a:r>
            <a:r>
              <a:rPr lang="fa-IR" altLang="fa-IR" sz="2500">
                <a:latin typeface="Times New Roman" panose="02020603050405020304" pitchFamily="18" charset="0"/>
                <a:cs typeface="Nazanin" pitchFamily="2" charset="0"/>
              </a:rPr>
              <a:t>پيشرفته</a:t>
            </a:r>
            <a:endParaRPr lang="en-US" altLang="fa-IR" sz="2500">
              <a:latin typeface="Times New Roman" panose="02020603050405020304" pitchFamily="18" charset="0"/>
              <a:cs typeface="Nazanin" pitchFamily="2" charset="0"/>
            </a:endParaRPr>
          </a:p>
        </p:txBody>
      </p:sp>
      <p:sp>
        <p:nvSpPr>
          <p:cNvPr id="19467" name="Line 11"/>
          <p:cNvSpPr>
            <a:spLocks noChangeShapeType="1"/>
          </p:cNvSpPr>
          <p:nvPr/>
        </p:nvSpPr>
        <p:spPr bwMode="auto">
          <a:xfrm flipV="1">
            <a:off x="2133600" y="3733800"/>
            <a:ext cx="1219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1905000" y="1981200"/>
            <a:ext cx="14478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4648200" y="19050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 flipV="1">
            <a:off x="4724400" y="40386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 flipH="1" flipV="1">
            <a:off x="6096000" y="3733800"/>
            <a:ext cx="1219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19472" name="Line 16"/>
          <p:cNvSpPr>
            <a:spLocks noChangeShapeType="1"/>
          </p:cNvSpPr>
          <p:nvPr/>
        </p:nvSpPr>
        <p:spPr bwMode="auto">
          <a:xfrm flipH="1">
            <a:off x="5943600" y="19050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slow">
    <p:newsflash/>
    <p:sndAc>
      <p:stSnd>
        <p:snd r:embed="rId2" name="wind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63513"/>
            <a:ext cx="8964613" cy="6408737"/>
          </a:xfrm>
        </p:spPr>
        <p:txBody>
          <a:bodyPr/>
          <a:lstStyle/>
          <a:p>
            <a:pPr algn="r" eaLnBrk="1" hangingPunct="1">
              <a:lnSpc>
                <a:spcPct val="150000"/>
              </a:lnSpc>
              <a:buFontTx/>
              <a:buNone/>
              <a:defRPr/>
            </a:pPr>
            <a:r>
              <a:rPr lang="fa-IR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راهبردهای تجارت الکترونیکی آمریکا :</a:t>
            </a:r>
          </a:p>
          <a:p>
            <a:pPr algn="r" rtl="1"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fa-IR" b="1" dirty="0"/>
              <a:t>دسترسي سريع به اينترنت</a:t>
            </a:r>
          </a:p>
          <a:p>
            <a:pPr algn="r" rtl="1"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fa-IR" b="1" dirty="0"/>
              <a:t>حمايت از مصرف‌كنندگان</a:t>
            </a:r>
          </a:p>
          <a:p>
            <a:pPr algn="r" rtl="1"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fa-IR" b="1" dirty="0"/>
              <a:t>تسريع در گسترش اينترنت در كشورهاي در حال توسعه</a:t>
            </a:r>
          </a:p>
          <a:p>
            <a:pPr algn="r" rtl="1"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fa-IR" b="1" dirty="0"/>
              <a:t>تحقيق در زمينه اثرات سرمايه گذاري و گسترش استفاده از اينترنت</a:t>
            </a:r>
          </a:p>
          <a:p>
            <a:pPr algn="r" eaLnBrk="1" hangingPunct="1">
              <a:buFontTx/>
              <a:buNone/>
              <a:defRPr/>
            </a:pPr>
            <a:endParaRPr lang="fa-IR" b="1" dirty="0"/>
          </a:p>
          <a:p>
            <a:pPr algn="r" eaLnBrk="1" hangingPunct="1">
              <a:buFontTx/>
              <a:buNone/>
              <a:defRPr/>
            </a:pPr>
            <a:endParaRPr 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59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9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597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597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597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9778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0" y="71438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z="2500" b="1">
                <a:cs typeface="Lotus" pitchFamily="2" charset="0"/>
              </a:rPr>
              <a:t>ميزان تجارت الكترونيكي در آمريكا طي دوره 2006 -2002</a:t>
            </a:r>
            <a:endParaRPr lang="en-US" altLang="fa-IR" sz="2500" b="1">
              <a:cs typeface="Lotus" pitchFamily="2" charset="0"/>
            </a:endParaRPr>
          </a:p>
        </p:txBody>
      </p:sp>
      <p:graphicFrame>
        <p:nvGraphicFramePr>
          <p:cNvPr id="21507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468313" y="1268413"/>
          <a:ext cx="8424862" cy="496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4" name="Chart" r:id="rId3" imgW="6096000" imgH="4067251" progId="MSGraph.Chart.8">
                  <p:embed followColorScheme="full"/>
                </p:oleObj>
              </mc:Choice>
              <mc:Fallback>
                <p:oleObj name="Chart" r:id="rId3" imgW="6096000" imgH="4067251" progId="MSGraph.Chart.8">
                  <p:embed followColorScheme="full"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268413"/>
                        <a:ext cx="8424862" cy="4968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8" name="Text Box 4"/>
          <p:cNvSpPr txBox="1">
            <a:spLocks noChangeArrowheads="1"/>
          </p:cNvSpPr>
          <p:nvPr/>
        </p:nvSpPr>
        <p:spPr bwMode="auto">
          <a:xfrm rot="-5400000">
            <a:off x="-341312" y="3376612"/>
            <a:ext cx="1657350" cy="32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fa-IR" altLang="fa-IR" sz="1500"/>
              <a:t> هزار ميليارد دلار</a:t>
            </a:r>
            <a:endParaRPr lang="en-US" altLang="fa-IR" sz="1500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39750" y="5949950"/>
            <a:ext cx="2262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fa-IR" sz="1800" b="1"/>
              <a:t>Source: Forrester 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23850" y="860425"/>
            <a:ext cx="1752600" cy="944563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سياستگزاري و مشاركت بيشتر دولت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7235825" y="1093788"/>
            <a:ext cx="1587500" cy="60960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6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اصلاحات ساختار</a:t>
            </a:r>
            <a:r>
              <a:rPr lang="fa-IR" altLang="fa-IR" sz="16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ي</a:t>
            </a:r>
            <a:r>
              <a:rPr lang="ar-SA" altLang="fa-IR" sz="16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 اقتصادي</a:t>
            </a:r>
            <a:endParaRPr lang="en-US" altLang="fa-IR" sz="16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924300" y="293688"/>
            <a:ext cx="1676400" cy="66992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بخش خصوصي نسبتا كارآمد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7164388" y="4613275"/>
            <a:ext cx="1524000" cy="66992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سرمايه گذاري خارجي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3563938" y="5511800"/>
            <a:ext cx="1981200" cy="108267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منابع انساني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400" b="1">
                <a:solidFill>
                  <a:srgbClr val="003366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زير </a:t>
            </a: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ساخت هاي فني</a:t>
            </a:r>
            <a:r>
              <a:rPr lang="ar-SA" altLang="fa-IR" sz="1400" b="1">
                <a:solidFill>
                  <a:srgbClr val="003366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و</a:t>
            </a:r>
            <a:r>
              <a:rPr lang="ar-SA" altLang="fa-IR" sz="1400" b="1">
                <a:solidFill>
                  <a:srgbClr val="003366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حقوقي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250825" y="4605338"/>
            <a:ext cx="1600200" cy="808037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پيوند با اقتصاد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 جهان</a:t>
            </a:r>
            <a:r>
              <a:rPr lang="fa-IR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ي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36" name="Oval 9"/>
          <p:cNvSpPr>
            <a:spLocks noChangeArrowheads="1"/>
          </p:cNvSpPr>
          <p:nvPr/>
        </p:nvSpPr>
        <p:spPr bwMode="auto">
          <a:xfrm>
            <a:off x="2989263" y="2190750"/>
            <a:ext cx="3309937" cy="2027238"/>
          </a:xfrm>
          <a:prstGeom prst="ellipse">
            <a:avLst/>
          </a:prstGeom>
          <a:solidFill>
            <a:srgbClr val="FFFFCC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>
                <a:solidFill>
                  <a:srgbClr val="003366"/>
                </a:solidFill>
                <a:cs typeface="Lotus" pitchFamily="2" charset="0"/>
              </a:rPr>
              <a:t>كشورهاي </a:t>
            </a:r>
            <a:r>
              <a:rPr lang="fa-IR" altLang="fa-IR" b="1">
                <a:solidFill>
                  <a:schemeClr val="tx2"/>
                </a:solidFill>
                <a:cs typeface="Lotus" pitchFamily="2" charset="0"/>
              </a:rPr>
              <a:t>آ</a:t>
            </a:r>
            <a:r>
              <a:rPr lang="fa-IR" altLang="fa-IR" b="1">
                <a:solidFill>
                  <a:srgbClr val="003366"/>
                </a:solidFill>
                <a:cs typeface="Lotus" pitchFamily="2" charset="0"/>
              </a:rPr>
              <a:t>سياي جنوب شرقي</a:t>
            </a:r>
            <a:endParaRPr lang="en-US" altLang="fa-IR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1600" b="1">
                <a:solidFill>
                  <a:srgbClr val="003366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en-US" altLang="fa-IR" sz="1600" b="1">
              <a:solidFill>
                <a:srgbClr val="003366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537" name="Line 11"/>
          <p:cNvSpPr>
            <a:spLocks noChangeShapeType="1"/>
          </p:cNvSpPr>
          <p:nvPr/>
        </p:nvSpPr>
        <p:spPr bwMode="auto">
          <a:xfrm>
            <a:off x="2051050" y="1700213"/>
            <a:ext cx="1296988" cy="865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38" name="Line 12"/>
          <p:cNvSpPr>
            <a:spLocks noChangeShapeType="1"/>
          </p:cNvSpPr>
          <p:nvPr/>
        </p:nvSpPr>
        <p:spPr bwMode="auto">
          <a:xfrm flipH="1">
            <a:off x="5940425" y="1700213"/>
            <a:ext cx="1252538" cy="8651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39" name="Line 14"/>
          <p:cNvSpPr>
            <a:spLocks noChangeShapeType="1"/>
          </p:cNvSpPr>
          <p:nvPr/>
        </p:nvSpPr>
        <p:spPr bwMode="auto">
          <a:xfrm flipH="1" flipV="1">
            <a:off x="5724525" y="4005263"/>
            <a:ext cx="1401763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40" name="Line 15"/>
          <p:cNvSpPr>
            <a:spLocks noChangeShapeType="1"/>
          </p:cNvSpPr>
          <p:nvPr/>
        </p:nvSpPr>
        <p:spPr bwMode="auto">
          <a:xfrm flipV="1">
            <a:off x="1835150" y="3933825"/>
            <a:ext cx="1657350" cy="7191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41" name="Line 18"/>
          <p:cNvSpPr>
            <a:spLocks noChangeShapeType="1"/>
          </p:cNvSpPr>
          <p:nvPr/>
        </p:nvSpPr>
        <p:spPr bwMode="auto">
          <a:xfrm flipV="1">
            <a:off x="4572000" y="4221163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42" name="Line 19"/>
          <p:cNvSpPr>
            <a:spLocks noChangeShapeType="1"/>
          </p:cNvSpPr>
          <p:nvPr/>
        </p:nvSpPr>
        <p:spPr bwMode="auto">
          <a:xfrm>
            <a:off x="4643438" y="981075"/>
            <a:ext cx="0" cy="12239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43" name="Rectangle 20"/>
          <p:cNvSpPr>
            <a:spLocks noChangeArrowheads="1"/>
          </p:cNvSpPr>
          <p:nvPr/>
        </p:nvSpPr>
        <p:spPr bwMode="auto">
          <a:xfrm>
            <a:off x="7235825" y="2894013"/>
            <a:ext cx="1587500" cy="66992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درك شكاف ديجيتال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44" name="Rectangle 21"/>
          <p:cNvSpPr>
            <a:spLocks noChangeArrowheads="1"/>
          </p:cNvSpPr>
          <p:nvPr/>
        </p:nvSpPr>
        <p:spPr bwMode="auto">
          <a:xfrm>
            <a:off x="250825" y="3003550"/>
            <a:ext cx="1587500" cy="66992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sz="1800" b="1">
                <a:solidFill>
                  <a:srgbClr val="003366"/>
                </a:solidFill>
                <a:latin typeface="Tahoma" panose="020B0604030504040204" pitchFamily="34" charset="0"/>
                <a:cs typeface="Lotus" pitchFamily="2" charset="0"/>
              </a:rPr>
              <a:t>آگاه سازي عمومي</a:t>
            </a:r>
            <a:endParaRPr lang="en-US" altLang="fa-IR" sz="1800" b="1">
              <a:solidFill>
                <a:srgbClr val="003366"/>
              </a:solidFill>
              <a:latin typeface="Tahoma" panose="020B0604030504040204" pitchFamily="34" charset="0"/>
              <a:cs typeface="Lotus" pitchFamily="2" charset="0"/>
            </a:endParaRPr>
          </a:p>
        </p:txBody>
      </p:sp>
      <p:sp>
        <p:nvSpPr>
          <p:cNvPr id="22545" name="Line 22"/>
          <p:cNvSpPr>
            <a:spLocks noChangeShapeType="1"/>
          </p:cNvSpPr>
          <p:nvPr/>
        </p:nvSpPr>
        <p:spPr bwMode="auto">
          <a:xfrm>
            <a:off x="1835150" y="3213100"/>
            <a:ext cx="1152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2546" name="Line 23"/>
          <p:cNvSpPr>
            <a:spLocks noChangeShapeType="1"/>
          </p:cNvSpPr>
          <p:nvPr/>
        </p:nvSpPr>
        <p:spPr bwMode="auto">
          <a:xfrm flipH="1">
            <a:off x="6300788" y="3213100"/>
            <a:ext cx="9350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</p:spTree>
  </p:cSld>
  <p:clrMapOvr>
    <a:masterClrMapping/>
  </p:clrMapOvr>
  <p:transition spd="slow">
    <p:dissolve/>
    <p:sndAc>
      <p:stSnd>
        <p:snd r:embed="rId2" name="wind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5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92075"/>
            <a:ext cx="8964613" cy="6408738"/>
          </a:xfrm>
        </p:spPr>
        <p:txBody>
          <a:bodyPr/>
          <a:lstStyle/>
          <a:p>
            <a:pPr algn="r" eaLnBrk="1" hangingPunct="1">
              <a:buFontTx/>
              <a:buNone/>
              <a:defRPr/>
            </a:pPr>
            <a:r>
              <a:rPr lang="fa-IR" b="1" dirty="0">
                <a:effectLst>
                  <a:outerShdw blurRad="38100" dist="38100" dir="2700000" algn="tl">
                    <a:srgbClr val="FFFFFF"/>
                  </a:outerShdw>
                </a:effectLst>
                <a:cs typeface="Lotus" pitchFamily="2" charset="-78"/>
              </a:rPr>
              <a:t> در مالزي: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cs typeface="Lotus" pitchFamily="2" charset="-78"/>
              </a:rPr>
              <a:t> EC </a:t>
            </a:r>
            <a:r>
              <a:rPr lang="fa-IR" b="1" dirty="0">
                <a:effectLst>
                  <a:outerShdw blurRad="38100" dist="38100" dir="2700000" algn="tl">
                    <a:srgbClr val="FFFFFF"/>
                  </a:outerShdw>
                </a:effectLst>
                <a:cs typeface="Lotus" pitchFamily="2" charset="-78"/>
              </a:rPr>
              <a:t>راهبردهاي 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ايجاد جامعه اطلاعاتي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ايجاد اعتماد واطمينان براي مصرف‌كنندگان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ايجاد محيط رقابتي براي بخش خصوصي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توسعه توانمنديها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توسعه منابع انساني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ايجاد ارتباط قوي با بازارهاي آسيايي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گسترش قابليت‌هاي ابر راهروهاي چند رسانه‌اي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گسترش زبان انگليسي</a:t>
            </a:r>
          </a:p>
          <a:p>
            <a:pPr algn="r" rtl="1" eaLnBrk="1" hangingPunct="1">
              <a:buFont typeface="Wingdings" pitchFamily="2" charset="2"/>
              <a:buChar char="ü"/>
              <a:defRPr/>
            </a:pPr>
            <a:r>
              <a:rPr lang="fa-IR" b="1" dirty="0">
                <a:cs typeface="Lotus" pitchFamily="2" charset="-78"/>
              </a:rPr>
              <a:t>استفاده از مزاياي حاصل از </a:t>
            </a:r>
            <a:r>
              <a:rPr lang="en-US" b="1" dirty="0">
                <a:cs typeface="Lotus" pitchFamily="2" charset="-78"/>
              </a:rPr>
              <a:t>EC</a:t>
            </a:r>
            <a:endParaRPr lang="fa-IR" b="1" dirty="0">
              <a:cs typeface="Lotus" pitchFamily="2" charset="-78"/>
            </a:endParaRPr>
          </a:p>
          <a:p>
            <a:pPr algn="r" eaLnBrk="1" hangingPunct="1">
              <a:buFontTx/>
              <a:buNone/>
              <a:defRPr/>
            </a:pPr>
            <a:endParaRPr lang="fa-IR" b="1" dirty="0">
              <a:cs typeface="Lotus" pitchFamily="2" charset="-78"/>
            </a:endParaRPr>
          </a:p>
          <a:p>
            <a:pPr algn="r" eaLnBrk="1" hangingPunct="1">
              <a:buFontTx/>
              <a:buNone/>
              <a:defRPr/>
            </a:pPr>
            <a:endParaRPr lang="en-US" b="1" dirty="0">
              <a:cs typeface="Lotus" pitchFamily="2" charset="-78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04813"/>
            <a:ext cx="8229600" cy="719137"/>
          </a:xfrm>
        </p:spPr>
        <p:txBody>
          <a:bodyPr/>
          <a:lstStyle/>
          <a:p>
            <a:pPr eaLnBrk="1" hangingPunct="1"/>
            <a:r>
              <a:rPr lang="fa-IR" altLang="fa-IR" sz="3000" b="1">
                <a:cs typeface="Lotus" pitchFamily="2" charset="0"/>
              </a:rPr>
              <a:t> در مالزي طي دوره 2006- 2002</a:t>
            </a:r>
            <a:r>
              <a:rPr lang="en-US" altLang="fa-IR" sz="3000" b="1">
                <a:cs typeface="Lotus" pitchFamily="2" charset="0"/>
              </a:rPr>
              <a:t>B2C</a:t>
            </a:r>
            <a:r>
              <a:rPr lang="fa-IR" altLang="fa-IR" sz="3000" b="1">
                <a:cs typeface="Lotus" pitchFamily="2" charset="0"/>
              </a:rPr>
              <a:t> و </a:t>
            </a:r>
            <a:r>
              <a:rPr lang="en-US" altLang="fa-IR" sz="3000" b="1">
                <a:cs typeface="Lotus" pitchFamily="2" charset="0"/>
              </a:rPr>
              <a:t>B2B</a:t>
            </a:r>
            <a:r>
              <a:rPr lang="fa-IR" altLang="fa-IR" sz="3000" b="1">
                <a:cs typeface="Lotus" pitchFamily="2" charset="0"/>
              </a:rPr>
              <a:t>ميزان</a:t>
            </a:r>
            <a:r>
              <a:rPr lang="en-US" altLang="fa-IR" sz="3000" b="1">
                <a:cs typeface="Lotus" pitchFamily="2" charset="0"/>
              </a:rPr>
              <a:t/>
            </a:r>
            <a:br>
              <a:rPr lang="en-US" altLang="fa-IR" sz="3000" b="1">
                <a:cs typeface="Lotus" pitchFamily="2" charset="0"/>
              </a:rPr>
            </a:br>
            <a:endParaRPr lang="en-US" altLang="fa-IR" sz="3000" b="1">
              <a:cs typeface="Lotus" pitchFamily="2" charset="0"/>
            </a:endParaRPr>
          </a:p>
        </p:txBody>
      </p:sp>
      <p:graphicFrame>
        <p:nvGraphicFramePr>
          <p:cNvPr id="24579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250825" y="1052513"/>
          <a:ext cx="8569325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Chart" r:id="rId3" imgW="7315561" imgH="4639206" progId="MSGraph.Chart.8">
                  <p:embed followColorScheme="full"/>
                </p:oleObj>
              </mc:Choice>
              <mc:Fallback>
                <p:oleObj name="Chart" r:id="rId3" imgW="7315561" imgH="4639206" progId="MSGraph.Chart.8">
                  <p:embed followColorScheme="full"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1052513"/>
                        <a:ext cx="8569325" cy="514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539750" y="6092825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a-IR" sz="1800" b="1"/>
              <a:t>Source: IDC 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 rot="-5400000">
            <a:off x="-432593" y="3320256"/>
            <a:ext cx="1728788" cy="5048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/>
              <a:t>ميليارد دلار</a:t>
            </a:r>
            <a:endParaRPr lang="en-US" altLang="fa-IR" sz="1800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0"/>
            <a:ext cx="8686800" cy="6154738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  <a:buFontTx/>
              <a:buNone/>
              <a:defRPr/>
            </a:pPr>
            <a:r>
              <a:rPr lang="ar-SA" sz="3500">
                <a:cs typeface="Lotus" pitchFamily="2" charset="-78"/>
              </a:rPr>
              <a:t> </a:t>
            </a:r>
            <a:r>
              <a:rPr lang="fa-IR" sz="6000" b="1">
                <a:effectLst>
                  <a:outerShdw blurRad="38100" dist="38100" dir="2700000" algn="tl">
                    <a:srgbClr val="FFFFFF"/>
                  </a:outerShdw>
                </a:effectLst>
                <a:cs typeface="Lotus" pitchFamily="2" charset="-78"/>
              </a:rPr>
              <a:t>چین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  <a:defRPr/>
            </a:pPr>
            <a:r>
              <a:rPr lang="ar-SA" sz="3000" b="1">
                <a:cs typeface="Lotus" pitchFamily="2" charset="-78"/>
              </a:rPr>
              <a:t>براي گسترش اينترنت</a:t>
            </a:r>
            <a:r>
              <a:rPr lang="fa-IR" sz="3000" b="1">
                <a:cs typeface="Lotus" pitchFamily="2" charset="-78"/>
              </a:rPr>
              <a:t> وتجارت الکترونیکی </a:t>
            </a:r>
            <a:r>
              <a:rPr lang="ar-SA" sz="3000" b="1">
                <a:cs typeface="Lotus" pitchFamily="2" charset="-78"/>
              </a:rPr>
              <a:t>، چين با تحديدهاي زير روبرو است</a:t>
            </a:r>
            <a:r>
              <a:rPr lang="fa-IR" sz="3000" b="1">
                <a:cs typeface="Lotus" pitchFamily="2" charset="-78"/>
              </a:rPr>
              <a:t> :</a:t>
            </a:r>
            <a:endParaRPr lang="ar-SA" sz="3000" b="1">
              <a:cs typeface="Lotus" pitchFamily="2" charset="-78"/>
            </a:endParaRPr>
          </a:p>
          <a:p>
            <a:pPr algn="r" rtl="1" eaLnBrk="1" hangingPunct="1">
              <a:lnSpc>
                <a:spcPct val="90000"/>
              </a:lnSpc>
              <a:defRPr/>
            </a:pPr>
            <a:r>
              <a:rPr lang="ar-SA" sz="3500" b="1">
                <a:cs typeface="Lotus" pitchFamily="2" charset="-78"/>
              </a:rPr>
              <a:t>تجاري </a:t>
            </a:r>
            <a:r>
              <a:rPr lang="ar-SA" sz="3500">
                <a:cs typeface="Lotus" pitchFamily="2" charset="-78"/>
              </a:rPr>
              <a:t>: مالكيت دولت براي بسياري از مراك</a:t>
            </a:r>
            <a:r>
              <a:rPr lang="fa-IR" sz="3500">
                <a:cs typeface="Lotus" pitchFamily="2" charset="-78"/>
              </a:rPr>
              <a:t>ز</a:t>
            </a:r>
            <a:r>
              <a:rPr lang="ar-SA" sz="3500">
                <a:cs typeface="Lotus" pitchFamily="2" charset="-78"/>
              </a:rPr>
              <a:t> تجاري و محدودكردن بخش خصوصي از دسترسي به اطلاعات، از بكارگيري اينترنت در بخش‌هاي تجاري جلوگيري مي‌كند.</a:t>
            </a:r>
            <a:endParaRPr lang="ar-SA" sz="3500" b="1">
              <a:cs typeface="Lotus" pitchFamily="2" charset="-78"/>
            </a:endParaRPr>
          </a:p>
          <a:p>
            <a:pPr algn="r" rtl="1" eaLnBrk="1" hangingPunct="1">
              <a:lnSpc>
                <a:spcPct val="90000"/>
              </a:lnSpc>
              <a:defRPr/>
            </a:pPr>
            <a:r>
              <a:rPr lang="ar-SA" sz="3500" b="1">
                <a:cs typeface="Lotus" pitchFamily="2" charset="-78"/>
              </a:rPr>
              <a:t>فساد مالي :</a:t>
            </a:r>
            <a:r>
              <a:rPr lang="ar-SA" sz="3500">
                <a:cs typeface="Lotus" pitchFamily="2" charset="-78"/>
              </a:rPr>
              <a:t> فساد مالي هزينه زيادي را به تجارت اينترنتي وارد ساخته شده است.</a:t>
            </a:r>
            <a:endParaRPr lang="ar-SA" sz="3500" b="1">
              <a:cs typeface="Lotus" pitchFamily="2" charset="-78"/>
            </a:endParaRPr>
          </a:p>
        </p:txBody>
      </p:sp>
    </p:spTree>
  </p:cSld>
  <p:clrMapOvr>
    <a:masterClrMapping/>
  </p:clrMapOvr>
  <p:transition>
    <p:cover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algn="r" rtl="1" eaLnBrk="1" hangingPunct="1">
              <a:lnSpc>
                <a:spcPct val="90000"/>
              </a:lnSpc>
            </a:pPr>
            <a:r>
              <a:rPr lang="ar-SA" altLang="fa-IR" sz="3900" b="1">
                <a:cs typeface="B Nazanin" panose="00000400000000000000" pitchFamily="2" charset="-78"/>
              </a:rPr>
              <a:t>امنيت : </a:t>
            </a:r>
            <a:r>
              <a:rPr lang="ar-SA" altLang="fa-IR" sz="3900">
                <a:cs typeface="B Nazanin" panose="00000400000000000000" pitchFamily="2" charset="-78"/>
              </a:rPr>
              <a:t>فساد اداري و عدم وجود امنيت باعث شده كه دولت مقررات لازم را فساد اداري بعمل آورد.</a:t>
            </a:r>
            <a:endParaRPr lang="ar-SA" altLang="fa-IR" sz="3900" b="1">
              <a:cs typeface="B Nazanin" panose="00000400000000000000" pitchFamily="2" charset="-78"/>
            </a:endParaRPr>
          </a:p>
          <a:p>
            <a:pPr algn="r" rtl="1" eaLnBrk="1" hangingPunct="1">
              <a:lnSpc>
                <a:spcPct val="90000"/>
              </a:lnSpc>
            </a:pPr>
            <a:r>
              <a:rPr lang="ar-SA" altLang="fa-IR" sz="3900" b="1">
                <a:cs typeface="B Nazanin" panose="00000400000000000000" pitchFamily="2" charset="-78"/>
              </a:rPr>
              <a:t>ايدلوژي:</a:t>
            </a:r>
            <a:r>
              <a:rPr lang="ar-SA" altLang="fa-IR" sz="3900">
                <a:cs typeface="B Nazanin" panose="00000400000000000000" pitchFamily="2" charset="-78"/>
              </a:rPr>
              <a:t> اينكه استفاده‌كنندگان چقدر آزادي عمل در استفاده از اينترنت دارند، همچنان در چين وجود دارد.</a:t>
            </a:r>
            <a:endParaRPr lang="ar-SA" altLang="fa-IR" sz="3900" b="1">
              <a:cs typeface="B Nazanin" panose="00000400000000000000" pitchFamily="2" charset="-78"/>
            </a:endParaRPr>
          </a:p>
          <a:p>
            <a:pPr algn="r" rtl="1" eaLnBrk="1" hangingPunct="1">
              <a:lnSpc>
                <a:spcPct val="90000"/>
              </a:lnSpc>
            </a:pPr>
            <a:r>
              <a:rPr lang="ar-SA" altLang="fa-IR" sz="3900" b="1">
                <a:cs typeface="B Nazanin" panose="00000400000000000000" pitchFamily="2" charset="-78"/>
              </a:rPr>
              <a:t>اجرا:</a:t>
            </a:r>
            <a:r>
              <a:rPr lang="ar-SA" altLang="fa-IR" sz="3900">
                <a:cs typeface="B Nazanin" panose="00000400000000000000" pitchFamily="2" charset="-78"/>
              </a:rPr>
              <a:t> نبود سنت‌هاي مطابق با قوانين و مقررات، مشكلات زيادي براي توسعه اينترنت بوجود آورده است.</a:t>
            </a:r>
            <a:endParaRPr lang="en-US" altLang="fa-IR" sz="3900">
              <a:cs typeface="B Nazanin" panose="00000400000000000000" pitchFamily="2" charset="-78"/>
            </a:endParaRPr>
          </a:p>
          <a:p>
            <a:pPr eaLnBrk="1" hangingPunct="1">
              <a:lnSpc>
                <a:spcPct val="90000"/>
              </a:lnSpc>
            </a:pPr>
            <a:endParaRPr lang="en-US" altLang="fa-IR" sz="2800"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>
    <p:cover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90F4C89-D55E-4546-9259-FE66481C36CB}" type="slidenum">
              <a:rPr lang="en-US" altLang="fa-IR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fa-IR" sz="1400"/>
          </a:p>
        </p:txBody>
      </p:sp>
      <p:grpSp>
        <p:nvGrpSpPr>
          <p:cNvPr id="2" name="Content Placeholder 4097"/>
          <p:cNvGrpSpPr>
            <a:grpSpLocks noChangeAspect="1"/>
          </p:cNvGrpSpPr>
          <p:nvPr/>
        </p:nvGrpSpPr>
        <p:grpSpPr bwMode="auto">
          <a:xfrm>
            <a:off x="0" y="-4763"/>
            <a:ext cx="9144000" cy="6862763"/>
            <a:chOff x="0" y="-3"/>
            <a:chExt cx="5760" cy="4323"/>
          </a:xfrm>
        </p:grpSpPr>
        <p:graphicFrame>
          <p:nvGraphicFramePr>
            <p:cNvPr id="13" name="Diagram 12"/>
            <p:cNvGraphicFramePr/>
            <p:nvPr>
              <p:extLst>
                <p:ext uri="{D42A27DB-BD31-4B8C-83A1-F6EECF244321}">
                  <p14:modId xmlns:p14="http://schemas.microsoft.com/office/powerpoint/2010/main" val="2298830170"/>
                </p:ext>
              </p:extLst>
            </p:nvPr>
          </p:nvGraphicFramePr>
          <p:xfrm>
            <a:off x="0" y="-3"/>
            <a:ext cx="5760" cy="4323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3" name="_s284680"/>
            <p:cNvSpPr>
              <a:spLocks noChangeArrowheads="1"/>
            </p:cNvSpPr>
            <p:nvPr/>
          </p:nvSpPr>
          <p:spPr bwMode="auto">
            <a:xfrm>
              <a:off x="4489" y="346"/>
              <a:ext cx="1271" cy="1253"/>
            </a:xfrm>
            <a:prstGeom prst="ellipse">
              <a:avLst/>
            </a:prstGeom>
            <a:solidFill>
              <a:srgbClr val="FFF4C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اشتغال</a:t>
              </a:r>
              <a:endParaRPr kumimoji="0" lang="en-US" altLang="fa-IR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4" name="_s284680"/>
            <p:cNvSpPr>
              <a:spLocks noChangeArrowheads="1"/>
            </p:cNvSpPr>
            <p:nvPr/>
          </p:nvSpPr>
          <p:spPr bwMode="auto">
            <a:xfrm>
              <a:off x="4445" y="1752"/>
              <a:ext cx="1315" cy="1253"/>
            </a:xfrm>
            <a:prstGeom prst="ellipse">
              <a:avLst/>
            </a:prstGeom>
            <a:solidFill>
              <a:srgbClr val="FFF4C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توليد</a:t>
              </a:r>
              <a:endParaRPr kumimoji="0" lang="en-US" altLang="fa-IR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5" name="_s284680"/>
            <p:cNvSpPr>
              <a:spLocks noChangeArrowheads="1"/>
            </p:cNvSpPr>
            <p:nvPr/>
          </p:nvSpPr>
          <p:spPr bwMode="auto">
            <a:xfrm>
              <a:off x="4286" y="3096"/>
              <a:ext cx="1315" cy="1224"/>
            </a:xfrm>
            <a:prstGeom prst="ellipse">
              <a:avLst/>
            </a:prstGeom>
            <a:solidFill>
              <a:srgbClr val="FFF4C5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32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صادرات</a:t>
              </a:r>
              <a:endParaRPr kumimoji="0" lang="en-US" altLang="fa-IR" sz="32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6" name="Line 8"/>
            <p:cNvSpPr>
              <a:spLocks noChangeShapeType="1"/>
            </p:cNvSpPr>
            <p:nvPr/>
          </p:nvSpPr>
          <p:spPr bwMode="auto">
            <a:xfrm flipH="1">
              <a:off x="1156" y="1071"/>
              <a:ext cx="771" cy="8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endParaRPr lang="fa-IR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3334" y="1253"/>
              <a:ext cx="1179" cy="1996"/>
            </a:xfrm>
            <a:custGeom>
              <a:avLst/>
              <a:gdLst>
                <a:gd name="T0" fmla="*/ 0 w 905"/>
                <a:gd name="T1" fmla="*/ 0 h 1315"/>
                <a:gd name="T2" fmla="*/ 905 w 905"/>
                <a:gd name="T3" fmla="*/ 1315 h 1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905" h="1315">
                  <a:moveTo>
                    <a:pt x="0" y="0"/>
                  </a:moveTo>
                  <a:lnTo>
                    <a:pt x="905" y="1315"/>
                  </a:ln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endParaRPr lang="fa-IR"/>
            </a:p>
          </p:txBody>
        </p:sp>
        <p:sp>
          <p:nvSpPr>
            <p:cNvPr id="8" name="_s1039"/>
            <p:cNvSpPr>
              <a:spLocks noChangeArrowheads="1"/>
            </p:cNvSpPr>
            <p:nvPr/>
          </p:nvSpPr>
          <p:spPr bwMode="auto">
            <a:xfrm>
              <a:off x="249" y="1752"/>
              <a:ext cx="1224" cy="1213"/>
            </a:xfrm>
            <a:prstGeom prst="ellipse">
              <a:avLst/>
            </a:prstGeom>
            <a:solidFill>
              <a:srgbClr val="FFF4C5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130188" tIns="65095" rIns="130188" bIns="65095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خدمات ميزباني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 اينترنت</a:t>
              </a:r>
              <a:endParaRPr kumimoji="0" lang="fa-IR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9" name="_s1039"/>
            <p:cNvSpPr>
              <a:spLocks noChangeArrowheads="1"/>
            </p:cNvSpPr>
            <p:nvPr/>
          </p:nvSpPr>
          <p:spPr bwMode="auto">
            <a:xfrm>
              <a:off x="204" y="482"/>
              <a:ext cx="1226" cy="1215"/>
            </a:xfrm>
            <a:prstGeom prst="ellipse">
              <a:avLst/>
            </a:prstGeom>
            <a:solidFill>
              <a:srgbClr val="FFF4C5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130188" tIns="65095" rIns="130188" bIns="65095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0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خطوط تلفن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0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ثابت و همراه</a:t>
              </a:r>
              <a:endParaRPr kumimoji="0" lang="en-US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10" name="_s1039"/>
            <p:cNvSpPr>
              <a:spLocks noChangeArrowheads="1"/>
            </p:cNvSpPr>
            <p:nvPr/>
          </p:nvSpPr>
          <p:spPr bwMode="auto">
            <a:xfrm>
              <a:off x="113" y="3108"/>
              <a:ext cx="1227" cy="1212"/>
            </a:xfrm>
            <a:prstGeom prst="ellipse">
              <a:avLst/>
            </a:prstGeom>
            <a:solidFill>
              <a:srgbClr val="FFF4C5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130188" tIns="65095" rIns="130188" bIns="65095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رايانه‌هاي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 شخصي</a:t>
              </a:r>
              <a:r>
                <a:rPr kumimoji="0" lang="fa-IR" altLang="fa-IR" sz="20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 </a:t>
              </a:r>
              <a:endParaRPr kumimoji="0" lang="en-US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11" name="_s1039"/>
            <p:cNvSpPr>
              <a:spLocks noChangeArrowheads="1"/>
            </p:cNvSpPr>
            <p:nvPr/>
          </p:nvSpPr>
          <p:spPr bwMode="auto">
            <a:xfrm>
              <a:off x="1565" y="3105"/>
              <a:ext cx="1227" cy="1215"/>
            </a:xfrm>
            <a:prstGeom prst="ellipse">
              <a:avLst/>
            </a:prstGeom>
            <a:solidFill>
              <a:srgbClr val="FFF4C5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130188" tIns="65095" rIns="130188" bIns="65095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a-IR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كاربران اينترنت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a-IR" altLang="fa-IR" sz="20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  </a:t>
              </a:r>
              <a:endParaRPr kumimoji="0" lang="en-US" altLang="fa-IR" sz="20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  <p:sp>
          <p:nvSpPr>
            <p:cNvPr id="12" name="_s1039"/>
            <p:cNvSpPr>
              <a:spLocks noChangeArrowheads="1"/>
            </p:cNvSpPr>
            <p:nvPr/>
          </p:nvSpPr>
          <p:spPr bwMode="auto">
            <a:xfrm>
              <a:off x="2835" y="3105"/>
              <a:ext cx="1227" cy="1215"/>
            </a:xfrm>
            <a:prstGeom prst="ellipse">
              <a:avLst/>
            </a:prstGeom>
            <a:solidFill>
              <a:srgbClr val="FFF4C5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130188" tIns="65095" rIns="130188" bIns="65095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EC</a:t>
              </a:r>
              <a:r>
                <a:rPr kumimoji="0" lang="fa-IR" altLang="fa-IR" sz="2400" b="1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ahoma" panose="020B0604030504040204" pitchFamily="34" charset="0"/>
                  <a:cs typeface="+mj-cs"/>
                </a:rPr>
                <a:t>ميزان مبادلات </a:t>
              </a:r>
              <a:endParaRPr kumimoji="0" lang="en-US" altLang="fa-IR" sz="2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ahoma" panose="020B0604030504040204" pitchFamily="34" charset="0"/>
                <a:cs typeface="+mj-cs"/>
              </a:endParaRPr>
            </a:p>
          </p:txBody>
        </p:sp>
      </p:grpSp>
      <p:sp>
        <p:nvSpPr>
          <p:cNvPr id="2064" name="Freeform 15"/>
          <p:cNvSpPr>
            <a:spLocks/>
          </p:cNvSpPr>
          <p:nvPr/>
        </p:nvSpPr>
        <p:spPr bwMode="auto">
          <a:xfrm>
            <a:off x="6588125" y="1125538"/>
            <a:ext cx="576263" cy="215900"/>
          </a:xfrm>
          <a:custGeom>
            <a:avLst/>
            <a:gdLst>
              <a:gd name="T0" fmla="*/ 0 w 905"/>
              <a:gd name="T1" fmla="*/ 0 h 329"/>
              <a:gd name="T2" fmla="*/ 2147483646 w 905"/>
              <a:gd name="T3" fmla="*/ 2147483646 h 329"/>
              <a:gd name="T4" fmla="*/ 0 60000 65536"/>
              <a:gd name="T5" fmla="*/ 0 60000 65536"/>
              <a:gd name="T6" fmla="*/ 0 w 905"/>
              <a:gd name="T7" fmla="*/ 0 h 329"/>
              <a:gd name="T8" fmla="*/ 905 w 905"/>
              <a:gd name="T9" fmla="*/ 329 h 32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05" h="329">
                <a:moveTo>
                  <a:pt x="0" y="0"/>
                </a:moveTo>
                <a:lnTo>
                  <a:pt x="905" y="329"/>
                </a:ln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065" name="Line 16"/>
          <p:cNvSpPr>
            <a:spLocks noChangeShapeType="1"/>
          </p:cNvSpPr>
          <p:nvPr/>
        </p:nvSpPr>
        <p:spPr bwMode="auto">
          <a:xfrm flipH="1">
            <a:off x="2268538" y="1196975"/>
            <a:ext cx="431800" cy="287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066" name="Line 17"/>
          <p:cNvSpPr>
            <a:spLocks noChangeShapeType="1"/>
          </p:cNvSpPr>
          <p:nvPr/>
        </p:nvSpPr>
        <p:spPr bwMode="auto">
          <a:xfrm flipH="1">
            <a:off x="1835150" y="1989138"/>
            <a:ext cx="2089150" cy="32400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067" name="Line 18"/>
          <p:cNvSpPr>
            <a:spLocks noChangeShapeType="1"/>
          </p:cNvSpPr>
          <p:nvPr/>
        </p:nvSpPr>
        <p:spPr bwMode="auto">
          <a:xfrm flipH="1">
            <a:off x="3492500" y="2060575"/>
            <a:ext cx="863600" cy="28813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068" name="Line 19"/>
          <p:cNvSpPr>
            <a:spLocks noChangeShapeType="1"/>
          </p:cNvSpPr>
          <p:nvPr/>
        </p:nvSpPr>
        <p:spPr bwMode="auto">
          <a:xfrm>
            <a:off x="4716463" y="2060575"/>
            <a:ext cx="792162" cy="28813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2069" name="Line 20"/>
          <p:cNvSpPr>
            <a:spLocks noChangeShapeType="1"/>
          </p:cNvSpPr>
          <p:nvPr/>
        </p:nvSpPr>
        <p:spPr bwMode="auto">
          <a:xfrm>
            <a:off x="5867400" y="1844675"/>
            <a:ext cx="1512888" cy="12239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fa-IR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F8549D7-DE2C-4E4E-B588-A6F5548A7A14}"/>
              </a:ext>
            </a:extLst>
          </p:cNvPr>
          <p:cNvSpPr txBox="1"/>
          <p:nvPr/>
        </p:nvSpPr>
        <p:spPr>
          <a:xfrm>
            <a:off x="2776647" y="525373"/>
            <a:ext cx="35557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altLang="fa-IR" sz="3600" b="1">
                <a:latin typeface="Tahoma" panose="020B0604030504040204" pitchFamily="34" charset="0"/>
              </a:rPr>
              <a:t>معيارهاي اقتصاد نوين</a:t>
            </a:r>
            <a:endParaRPr lang="en-US" altLang="fa-IR" sz="3600" b="1">
              <a:latin typeface="Tahoma" panose="020B0604030504040204" pitchFamily="34" charset="0"/>
            </a:endParaRPr>
          </a:p>
          <a:p>
            <a:endParaRPr lang="en-US" sz="3600"/>
          </a:p>
        </p:txBody>
      </p:sp>
    </p:spTree>
  </p:cSld>
  <p:clrMapOvr>
    <a:masterClrMapping/>
  </p:clrMapOvr>
  <p:transition>
    <p:cover dir="l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AB60D65-08E1-4527-B3BD-474A4272BD3F}" type="slidenum">
              <a:rPr lang="en-US" altLang="fa-IR" sz="140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fa-IR" sz="1400"/>
          </a:p>
        </p:txBody>
      </p:sp>
      <p:graphicFrame>
        <p:nvGraphicFramePr>
          <p:cNvPr id="467028" name="Group 84"/>
          <p:cNvGraphicFramePr>
            <a:graphicFrameLocks noGrp="1"/>
          </p:cNvGraphicFramePr>
          <p:nvPr>
            <p:ph/>
          </p:nvPr>
        </p:nvGraphicFramePr>
        <p:xfrm>
          <a:off x="468313" y="0"/>
          <a:ext cx="8675687" cy="6559551"/>
        </p:xfrm>
        <a:graphic>
          <a:graphicData uri="http://schemas.openxmlformats.org/drawingml/2006/table">
            <a:tbl>
              <a:tblPr/>
              <a:tblGrid>
                <a:gridCol w="13843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843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843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843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843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6997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8421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955721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برخي معيارهاي اقتصاد الكترونيكي ايران در </a:t>
                      </a:r>
                      <a:r>
                        <a:rPr kumimoji="0" lang="fa-IR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مقايسه با </a:t>
                      </a:r>
                      <a:r>
                        <a:rPr kumimoji="0" lang="ar-SA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جهان، </a:t>
                      </a:r>
                      <a:r>
                        <a:rPr kumimoji="0" lang="fa-IR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آسيا، آ</a:t>
                      </a:r>
                      <a:r>
                        <a:rPr kumimoji="0" lang="ar-SA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مريكا، مالزي</a:t>
                      </a:r>
                      <a:endParaRPr kumimoji="0" 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88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تعداد كاربران اينترنتي به ازاي هر 10000 نفر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تعداد رايانه‌هاي شخصي به ازاي هر 100 نفر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تعداد خدمات ميزباني به ازاي هر 10000 نفر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تعداد مشتركين تلفن همراه با ازاي هر 100 نفر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تعداد مشتركين تلفن به ازاي هر 100 نفر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كشور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رديف</a:t>
                      </a: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 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795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2/972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2/9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3/238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8/18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4/36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جهان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26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6/557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9/3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9/29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2/12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9/23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آسيا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2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26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1/5375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5/62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7/3728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8/48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7/114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آمريكا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3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57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1/460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9/1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68/0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1/16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8/32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چين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4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318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1/2731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6/12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1/31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9/34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2/51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مالزي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5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7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781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6/155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9/6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53/0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2/3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1/20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ايران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6</a:t>
                      </a:r>
                      <a:endParaRPr kumimoji="0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7718" name="Text Box 64"/>
          <p:cNvSpPr txBox="1">
            <a:spLocks noChangeArrowheads="1"/>
          </p:cNvSpPr>
          <p:nvPr/>
        </p:nvSpPr>
        <p:spPr bwMode="auto">
          <a:xfrm>
            <a:off x="539750" y="6400800"/>
            <a:ext cx="5111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2400">
                <a:latin typeface="Times New Roman" panose="02020603050405020304" pitchFamily="18" charset="0"/>
                <a:cs typeface="Sina" pitchFamily="2" charset="0"/>
              </a:rPr>
              <a:t>Source : ITU </a:t>
            </a:r>
          </a:p>
        </p:txBody>
      </p:sp>
    </p:spTree>
  </p:cSld>
  <p:clrMapOvr>
    <a:masterClrMapping/>
  </p:clrMapOvr>
  <p:transition>
    <p:cover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50356269"/>
              </p:ext>
            </p:extLst>
          </p:nvPr>
        </p:nvGraphicFramePr>
        <p:xfrm>
          <a:off x="71438" y="142875"/>
          <a:ext cx="8964612" cy="6669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3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539750" y="2349500"/>
            <a:ext cx="8001000" cy="270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- طرح گسترش كاربرد فناوري ارتباطات و اطلاعات در اقتصاد، بازرگاني و تجارت</a:t>
            </a:r>
            <a:r>
              <a:rPr lang="en-US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.</a:t>
            </a:r>
            <a:endParaRPr lang="fa-IR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2339975" y="908050"/>
            <a:ext cx="5334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طرح راهبردي برنامه تكفا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</p:spTree>
  </p:cSld>
  <p:clrMapOvr>
    <a:masterClrMapping/>
  </p:clrMapOvr>
  <p:transition spd="slow">
    <p:cover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457200" y="0"/>
            <a:ext cx="80772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solidFill>
                  <a:srgbClr val="003366"/>
                </a:solidFill>
                <a:latin typeface="Times New Roman" panose="02020603050405020304" pitchFamily="18" charset="0"/>
                <a:cs typeface="Nazanin" pitchFamily="2" charset="0"/>
              </a:rPr>
              <a:t>فعاليت‌هاي اصلي </a:t>
            </a:r>
            <a:r>
              <a:rPr lang="ar-SA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طرح گسترش كاربرد فناوري ارتباطات و اطلاعات در اقتصاد، بازرگاني و تجارت :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1524000" y="1066800"/>
            <a:ext cx="6858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 1- توسعه شبكه‌هاي مجازي اينترانت و پايگاههاي</a:t>
            </a:r>
            <a:r>
              <a:rPr lang="fa-IR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 </a:t>
            </a: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اطلاع‌رساني.</a:t>
            </a:r>
            <a:endParaRPr lang="en-US" altLang="fa-IR" sz="3600">
              <a:solidFill>
                <a:srgbClr val="003366"/>
              </a:solidFill>
              <a:latin typeface="Times New Roman" panose="02020603050405020304" pitchFamily="18" charset="0"/>
              <a:cs typeface="Mitra" pitchFamily="2" charset="0"/>
            </a:endParaRPr>
          </a:p>
        </p:txBody>
      </p:sp>
      <p:sp>
        <p:nvSpPr>
          <p:cNvPr id="29700" name="Text Box 6"/>
          <p:cNvSpPr txBox="1">
            <a:spLocks noChangeArrowheads="1"/>
          </p:cNvSpPr>
          <p:nvPr/>
        </p:nvSpPr>
        <p:spPr bwMode="auto">
          <a:xfrm>
            <a:off x="1295400" y="2362200"/>
            <a:ext cx="6934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2ـ تجارت الكترونيكي.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29701" name="Text Box 7"/>
          <p:cNvSpPr txBox="1">
            <a:spLocks noChangeArrowheads="1"/>
          </p:cNvSpPr>
          <p:nvPr/>
        </p:nvSpPr>
        <p:spPr bwMode="auto">
          <a:xfrm>
            <a:off x="2438400" y="3352800"/>
            <a:ext cx="5867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3ـ‌ توسعه بانكداري الكترونيكي</a:t>
            </a:r>
            <a:r>
              <a:rPr lang="en-US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 </a:t>
            </a:r>
            <a:r>
              <a:rPr lang="ar-SA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.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29702" name="Text Box 8"/>
          <p:cNvSpPr txBox="1">
            <a:spLocks noChangeArrowheads="1"/>
          </p:cNvSpPr>
          <p:nvPr/>
        </p:nvSpPr>
        <p:spPr bwMode="auto">
          <a:xfrm>
            <a:off x="4419600" y="4191000"/>
            <a:ext cx="38862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4- نظام رايانه‌اي بورس.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29703" name="Text Box 10"/>
          <p:cNvSpPr txBox="1">
            <a:spLocks noChangeArrowheads="1"/>
          </p:cNvSpPr>
          <p:nvPr/>
        </p:nvSpPr>
        <p:spPr bwMode="auto">
          <a:xfrm>
            <a:off x="2819400" y="5105400"/>
            <a:ext cx="5410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5- نظام خدمات گمركي(آسيكودا).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29704" name="Text Box 11"/>
          <p:cNvSpPr txBox="1">
            <a:spLocks noChangeArrowheads="1"/>
          </p:cNvSpPr>
          <p:nvPr/>
        </p:nvSpPr>
        <p:spPr bwMode="auto">
          <a:xfrm>
            <a:off x="3708400" y="5943600"/>
            <a:ext cx="4521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6- نظام مالياتي كشور.</a:t>
            </a:r>
            <a:r>
              <a:rPr lang="en-US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 </a:t>
            </a:r>
          </a:p>
        </p:txBody>
      </p:sp>
    </p:spTree>
  </p:cSld>
  <p:clrMapOvr>
    <a:masterClrMapping/>
  </p:clrMapOvr>
  <p:transition spd="slow">
    <p:cover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609600" y="228600"/>
            <a:ext cx="7848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fa-IR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اصول </a:t>
            </a: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سياست تجارت الكترونيكي جمهوري اسلامي ايران :</a:t>
            </a:r>
            <a:endParaRPr lang="en-US" altLang="fa-IR" sz="3600">
              <a:solidFill>
                <a:srgbClr val="003366"/>
              </a:solidFill>
              <a:latin typeface="Times New Roman" panose="02020603050405020304" pitchFamily="18" charset="0"/>
              <a:cs typeface="Mitra" pitchFamily="2" charset="0"/>
            </a:endParaRP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609600" y="1219200"/>
            <a:ext cx="8001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1- فراهم نمودن زير ساخت‌هاي اصلي و زمينه‌هاي حقوقي و اجرايي.</a:t>
            </a:r>
            <a:r>
              <a:rPr lang="en-US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 </a:t>
            </a:r>
          </a:p>
        </p:txBody>
      </p:sp>
      <p:sp>
        <p:nvSpPr>
          <p:cNvPr id="30724" name="Text Box 6"/>
          <p:cNvSpPr txBox="1">
            <a:spLocks noChangeArrowheads="1"/>
          </p:cNvSpPr>
          <p:nvPr/>
        </p:nvSpPr>
        <p:spPr bwMode="auto">
          <a:xfrm>
            <a:off x="2819400" y="2514600"/>
            <a:ext cx="57150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2- توسعه آموزش و ترويج</a:t>
            </a:r>
            <a:r>
              <a:rPr lang="en-US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 </a:t>
            </a: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.</a:t>
            </a:r>
            <a:endParaRPr lang="en-US" altLang="fa-IR" sz="3600">
              <a:solidFill>
                <a:srgbClr val="003366"/>
              </a:solidFill>
              <a:latin typeface="Times New Roman" panose="02020603050405020304" pitchFamily="18" charset="0"/>
              <a:cs typeface="Mitra" pitchFamily="2" charset="0"/>
            </a:endParaRPr>
          </a:p>
        </p:txBody>
      </p:sp>
      <p:sp>
        <p:nvSpPr>
          <p:cNvPr id="30725" name="Text Box 7"/>
          <p:cNvSpPr txBox="1">
            <a:spLocks noChangeArrowheads="1"/>
          </p:cNvSpPr>
          <p:nvPr/>
        </p:nvSpPr>
        <p:spPr bwMode="auto">
          <a:xfrm>
            <a:off x="1447800" y="3657600"/>
            <a:ext cx="7086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3- حمايت از توسعه فعاليت‌هاي بخش غير دولتي</a:t>
            </a:r>
            <a:r>
              <a:rPr lang="en-US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 </a:t>
            </a:r>
            <a:r>
              <a:rPr lang="ar-SA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.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30726" name="Text Box 8"/>
          <p:cNvSpPr txBox="1">
            <a:spLocks noChangeArrowheads="1"/>
          </p:cNvSpPr>
          <p:nvPr/>
        </p:nvSpPr>
        <p:spPr bwMode="auto">
          <a:xfrm>
            <a:off x="2514600" y="3886200"/>
            <a:ext cx="6019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727" name="Rectangle 9"/>
          <p:cNvSpPr>
            <a:spLocks noChangeArrowheads="1"/>
          </p:cNvSpPr>
          <p:nvPr/>
        </p:nvSpPr>
        <p:spPr bwMode="auto">
          <a:xfrm>
            <a:off x="2590800" y="4800600"/>
            <a:ext cx="6019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4- رفع هر گونه محدوديت تبعيض آميز</a:t>
            </a:r>
            <a:r>
              <a:rPr lang="en-US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 </a:t>
            </a: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.</a:t>
            </a:r>
            <a:endParaRPr lang="en-US" altLang="fa-IR" sz="3600">
              <a:solidFill>
                <a:srgbClr val="003366"/>
              </a:solidFill>
              <a:cs typeface="Mitra" pitchFamily="2" charset="0"/>
            </a:endParaRPr>
          </a:p>
        </p:txBody>
      </p:sp>
      <p:sp>
        <p:nvSpPr>
          <p:cNvPr id="30728" name="Text Box 10"/>
          <p:cNvSpPr txBox="1">
            <a:spLocks noChangeArrowheads="1"/>
          </p:cNvSpPr>
          <p:nvPr/>
        </p:nvSpPr>
        <p:spPr bwMode="auto">
          <a:xfrm>
            <a:off x="2971800" y="5638800"/>
            <a:ext cx="5638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solidFill>
                  <a:srgbClr val="003366"/>
                </a:solidFill>
                <a:latin typeface="Times New Roman" panose="02020603050405020304" pitchFamily="18" charset="0"/>
                <a:cs typeface="Mitra" pitchFamily="2" charset="0"/>
              </a:rPr>
              <a:t>5- گسترش استفاده از شبكه اينترنت</a:t>
            </a:r>
            <a:r>
              <a:rPr lang="en-US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 </a:t>
            </a:r>
            <a:r>
              <a:rPr lang="ar-SA" altLang="fa-IR" sz="3600">
                <a:solidFill>
                  <a:srgbClr val="003366"/>
                </a:solidFill>
                <a:latin typeface="Tahoma" panose="020B0604030504040204" pitchFamily="34" charset="0"/>
                <a:cs typeface="Mitra" pitchFamily="2" charset="0"/>
              </a:rPr>
              <a:t>.</a:t>
            </a:r>
            <a:endParaRPr lang="en-US" altLang="fa-IR" sz="3600">
              <a:solidFill>
                <a:srgbClr val="003366"/>
              </a:solidFill>
              <a:latin typeface="Tahoma" panose="020B0604030504040204" pitchFamily="34" charset="0"/>
              <a:cs typeface="Mitra" pitchFamily="2" charset="0"/>
            </a:endParaRPr>
          </a:p>
        </p:txBody>
      </p:sp>
    </p:spTree>
  </p:cSld>
  <p:clrMapOvr>
    <a:masterClrMapping/>
  </p:clrMapOvr>
  <p:transition spd="slow">
    <p:wheel spokes="3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pPr eaLnBrk="1" hangingPunct="1"/>
            <a:r>
              <a:rPr lang="fa-IR" altLang="fa-IR" sz="4000" b="1">
                <a:cs typeface="Lotus" pitchFamily="2" charset="0"/>
              </a:rPr>
              <a:t>هدف سياست تجارت الكترونيكي جمهوري اسلامي ايران:</a:t>
            </a:r>
            <a:endParaRPr lang="en-US" altLang="fa-IR" sz="4000" b="1">
              <a:cs typeface="Lotus" pitchFamily="2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eaLnBrk="1" hangingPunct="1">
              <a:buFontTx/>
              <a:buNone/>
            </a:pPr>
            <a:endParaRPr lang="fa-IR" altLang="fa-IR" b="1">
              <a:cs typeface="Lotus" pitchFamily="2" charset="0"/>
            </a:endParaRPr>
          </a:p>
          <a:p>
            <a:pPr algn="r" eaLnBrk="1" hangingPunct="1">
              <a:buFontTx/>
              <a:buNone/>
            </a:pPr>
            <a:endParaRPr lang="fa-IR" altLang="fa-IR" b="1">
              <a:cs typeface="Lotus" pitchFamily="2" charset="0"/>
            </a:endParaRPr>
          </a:p>
          <a:p>
            <a:pPr algn="ctr" eaLnBrk="1" hangingPunct="1">
              <a:buFontTx/>
              <a:buNone/>
            </a:pPr>
            <a:r>
              <a:rPr lang="fa-IR" altLang="fa-IR" sz="4400" b="1">
                <a:cs typeface="Lotus" pitchFamily="2" charset="0"/>
              </a:rPr>
              <a:t>گسترش تجارت الكترونيكي در ايران</a:t>
            </a:r>
            <a:endParaRPr lang="en-US" altLang="fa-IR" sz="4400" b="1">
              <a:cs typeface="Lotus" pitchFamily="2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sz="4000" b="1">
                <a:cs typeface="Lotus" pitchFamily="2" charset="0"/>
              </a:rPr>
              <a:t>سياست تجارت الكترونيكي جمهوري اسلامي ايران:</a:t>
            </a:r>
            <a:endParaRPr lang="en-US" altLang="fa-IR" sz="4000" b="1">
              <a:cs typeface="Lotus" pitchFamily="2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28775"/>
            <a:ext cx="8642350" cy="4525963"/>
          </a:xfrm>
        </p:spPr>
        <p:txBody>
          <a:bodyPr/>
          <a:lstStyle/>
          <a:p>
            <a:pPr algn="r" eaLnBrk="1" hangingPunct="1">
              <a:buFontTx/>
              <a:buNone/>
            </a:pPr>
            <a:endParaRPr lang="fa-IR" altLang="fa-IR" sz="3000"/>
          </a:p>
          <a:p>
            <a:pPr algn="r" eaLnBrk="1" hangingPunct="1">
              <a:buFontTx/>
              <a:buNone/>
            </a:pPr>
            <a:r>
              <a:rPr lang="fa-IR" altLang="fa-IR" sz="3000"/>
              <a:t> </a:t>
            </a:r>
            <a:r>
              <a:rPr lang="fa-IR" altLang="fa-IR" sz="3000">
                <a:cs typeface="Lotus" pitchFamily="2" charset="0"/>
              </a:rPr>
              <a:t>تا پايان برنامه سوم </a:t>
            </a:r>
            <a:r>
              <a:rPr lang="en-US" altLang="fa-IR" sz="3000"/>
              <a:t>EC</a:t>
            </a:r>
            <a:r>
              <a:rPr lang="fa-IR" altLang="fa-IR" sz="3000">
                <a:cs typeface="Lotus" pitchFamily="2" charset="0"/>
              </a:rPr>
              <a:t>انجام نيمي از معاملات دستگاههاي اجرايي با </a:t>
            </a:r>
          </a:p>
          <a:p>
            <a:pPr algn="r" eaLnBrk="1" hangingPunct="1">
              <a:buFontTx/>
              <a:buNone/>
            </a:pPr>
            <a:endParaRPr lang="fa-IR" altLang="fa-IR" sz="3000">
              <a:cs typeface="Lotus" pitchFamily="2" charset="0"/>
            </a:endParaRPr>
          </a:p>
          <a:p>
            <a:pPr algn="r" eaLnBrk="1" hangingPunct="1">
              <a:buFontTx/>
              <a:buNone/>
            </a:pPr>
            <a:r>
              <a:rPr lang="fa-IR" altLang="fa-IR" sz="3000">
                <a:cs typeface="Lotus" pitchFamily="2" charset="0"/>
              </a:rPr>
              <a:t> به عنوان هزينه‌هاي قابل قبول مالياتي</a:t>
            </a:r>
            <a:r>
              <a:rPr lang="en-US" altLang="fa-IR" sz="3000">
                <a:cs typeface="Lotus" pitchFamily="2" charset="0"/>
              </a:rPr>
              <a:t>EC</a:t>
            </a:r>
            <a:r>
              <a:rPr lang="fa-IR" altLang="fa-IR" sz="3000">
                <a:cs typeface="Lotus" pitchFamily="2" charset="0"/>
              </a:rPr>
              <a:t> قبول هزينه‌هاي راه‌اندازي</a:t>
            </a:r>
            <a:r>
              <a:rPr lang="fa-IR" altLang="fa-IR" sz="3000"/>
              <a:t> </a:t>
            </a:r>
          </a:p>
          <a:p>
            <a:pPr algn="r" eaLnBrk="1" hangingPunct="1">
              <a:buFontTx/>
              <a:buNone/>
            </a:pPr>
            <a:endParaRPr lang="fa-IR" altLang="fa-IR" sz="3000"/>
          </a:p>
          <a:p>
            <a:pPr algn="r" eaLnBrk="1" hangingPunct="1">
              <a:buFontTx/>
              <a:buNone/>
            </a:pPr>
            <a:r>
              <a:rPr lang="fa-IR" altLang="fa-IR" sz="3000"/>
              <a:t> </a:t>
            </a:r>
            <a:r>
              <a:rPr lang="fa-IR" altLang="fa-IR" sz="3000">
                <a:cs typeface="Lotus" pitchFamily="2" charset="0"/>
              </a:rPr>
              <a:t>افزون تر از ساير روش‌ها نباشد.</a:t>
            </a:r>
            <a:r>
              <a:rPr lang="en-US" altLang="fa-IR" sz="3000">
                <a:cs typeface="Lotus" pitchFamily="2" charset="0"/>
              </a:rPr>
              <a:t>EC</a:t>
            </a:r>
            <a:r>
              <a:rPr lang="fa-IR" altLang="fa-IR" sz="3000">
                <a:cs typeface="Lotus" pitchFamily="2" charset="0"/>
              </a:rPr>
              <a:t> ماليات‌ها و حقوق گمرگي مبادلات</a:t>
            </a:r>
            <a:r>
              <a:rPr lang="fa-IR" altLang="fa-IR" sz="3000"/>
              <a:t> </a:t>
            </a:r>
          </a:p>
          <a:p>
            <a:pPr algn="r" eaLnBrk="1" hangingPunct="1">
              <a:buFontTx/>
              <a:buNone/>
            </a:pPr>
            <a:endParaRPr lang="en-US" altLang="fa-IR" sz="3000"/>
          </a:p>
        </p:txBody>
      </p:sp>
    </p:spTree>
  </p:cSld>
  <p:clrMapOvr>
    <a:masterClrMapping/>
  </p:clrMapOvr>
  <p:transition>
    <p:cover dir="l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6"/>
          <p:cNvGrpSpPr>
            <a:grpSpLocks noChangeAspect="1"/>
          </p:cNvGrpSpPr>
          <p:nvPr/>
        </p:nvGrpSpPr>
        <p:grpSpPr bwMode="auto">
          <a:xfrm>
            <a:off x="0" y="117475"/>
            <a:ext cx="9144000" cy="6597650"/>
            <a:chOff x="0" y="164"/>
            <a:chExt cx="5760" cy="4156"/>
          </a:xfrm>
        </p:grpSpPr>
        <p:graphicFrame>
          <p:nvGraphicFramePr>
            <p:cNvPr id="4" name="Diagram 3"/>
            <p:cNvGraphicFramePr/>
            <p:nvPr/>
          </p:nvGraphicFramePr>
          <p:xfrm>
            <a:off x="0" y="164"/>
            <a:ext cx="5760" cy="415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3" name="_s1032"/>
            <p:cNvSpPr>
              <a:spLocks noChangeShapeType="1"/>
            </p:cNvSpPr>
            <p:nvPr/>
          </p:nvSpPr>
          <p:spPr bwMode="auto">
            <a:xfrm flipH="1">
              <a:off x="1156" y="2160"/>
              <a:ext cx="717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fa-IR"/>
            </a:p>
          </p:txBody>
        </p:sp>
      </p:grpSp>
    </p:spTree>
  </p:cSld>
  <p:clrMapOvr>
    <a:masterClrMapping/>
  </p:clrMapOvr>
  <p:transition>
    <p:cover dir="l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altLang="fa-IR" b="1">
                <a:cs typeface="Lotus" pitchFamily="2" charset="0"/>
              </a:rPr>
              <a:t>وزارت بازرگاني</a:t>
            </a:r>
            <a:endParaRPr lang="en-US" altLang="fa-IR" b="1">
              <a:cs typeface="Lotus" pitchFamily="2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fa-IR" altLang="fa-IR" b="1">
                <a:cs typeface="Lotus" pitchFamily="2" charset="0"/>
              </a:rPr>
              <a:t> كشور:</a:t>
            </a:r>
            <a:r>
              <a:rPr lang="en-US" altLang="fa-IR" b="1">
                <a:cs typeface="Lotus" pitchFamily="2" charset="0"/>
              </a:rPr>
              <a:t>EC</a:t>
            </a:r>
            <a:r>
              <a:rPr lang="fa-IR" altLang="fa-IR" b="1">
                <a:cs typeface="Lotus" pitchFamily="2" charset="0"/>
              </a:rPr>
              <a:t>طرح ملي 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en-US" altLang="fa-IR" b="1">
                <a:cs typeface="Lotus" pitchFamily="2" charset="0"/>
              </a:rPr>
              <a:t>EC</a:t>
            </a:r>
            <a:r>
              <a:rPr lang="fa-IR" altLang="fa-IR" b="1">
                <a:cs typeface="Lotus" pitchFamily="2" charset="0"/>
              </a:rPr>
              <a:t>            امكان سنجي طرح جامع 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en-US" altLang="fa-IR" b="1">
                <a:cs typeface="Lotus" pitchFamily="2" charset="0"/>
              </a:rPr>
              <a:t>EC</a:t>
            </a:r>
            <a:r>
              <a:rPr lang="fa-IR" altLang="fa-IR" b="1">
                <a:cs typeface="Lotus" pitchFamily="2" charset="0"/>
              </a:rPr>
              <a:t>            اجراي پروژه پيشگام 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fa-IR" altLang="fa-IR" b="1">
                <a:cs typeface="Lotus" pitchFamily="2" charset="0"/>
              </a:rPr>
              <a:t>             مرجع صدور گواهي ديجيتال نمونه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fa-IR" altLang="fa-IR" b="1">
                <a:cs typeface="Lotus" pitchFamily="2" charset="0"/>
              </a:rPr>
              <a:t>برگزاري دوره‌هاي آموزشي و همايش‌هاي بين‌المللي و داخلي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fa-IR" altLang="fa-IR" b="1">
                <a:cs typeface="Lotus" pitchFamily="2" charset="0"/>
              </a:rPr>
              <a:t>جلب و تشويق سرمايه‌گذاري خصوصي داخلي و خارجي 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endParaRPr lang="fa-IR" altLang="fa-IR" b="1">
              <a:cs typeface="Lotus" pitchFamily="2" charset="0"/>
            </a:endParaRPr>
          </a:p>
          <a:p>
            <a:pPr algn="r" eaLnBrk="1" hangingPunct="1">
              <a:lnSpc>
                <a:spcPct val="90000"/>
              </a:lnSpc>
              <a:buFontTx/>
              <a:buNone/>
            </a:pPr>
            <a:endParaRPr lang="fa-IR" altLang="fa-IR" b="1">
              <a:cs typeface="Lotus" pitchFamily="2" charset="0"/>
            </a:endParaRP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en-US" altLang="fa-IR" b="1">
                <a:cs typeface="Lotus" pitchFamily="2" charset="0"/>
              </a:rPr>
              <a:t>   </a:t>
            </a:r>
          </a:p>
        </p:txBody>
      </p:sp>
    </p:spTree>
  </p:cSld>
  <p:clrMapOvr>
    <a:masterClrMapping/>
  </p:clrMapOvr>
  <p:transition>
    <p:cover dir="l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4"/>
          <p:cNvSpPr txBox="1">
            <a:spLocks noChangeArrowheads="1"/>
          </p:cNvSpPr>
          <p:nvPr/>
        </p:nvSpPr>
        <p:spPr bwMode="auto">
          <a:xfrm>
            <a:off x="381000" y="228600"/>
            <a:ext cx="8763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اقدامات وزارت بازرگاني در زمينه تجارت الكترونيكي</a:t>
            </a:r>
            <a:r>
              <a:rPr lang="ar-SA" altLang="fa-IR" sz="3600">
                <a:latin typeface="Tahoma" panose="020B0604030504040204" pitchFamily="34" charset="0"/>
                <a:cs typeface="Times New Roman" panose="02020603050405020304" pitchFamily="18" charset="0"/>
              </a:rPr>
              <a:t> :</a:t>
            </a:r>
            <a:endParaRPr lang="en-US" altLang="fa-IR" sz="36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819" name="Text Box 9"/>
          <p:cNvSpPr txBox="1">
            <a:spLocks noChangeArrowheads="1"/>
          </p:cNvSpPr>
          <p:nvPr/>
        </p:nvSpPr>
        <p:spPr bwMode="auto">
          <a:xfrm>
            <a:off x="0" y="1295400"/>
            <a:ext cx="8915400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400">
                <a:latin typeface="Times New Roman" panose="02020603050405020304" pitchFamily="18" charset="0"/>
                <a:cs typeface="Mitra" pitchFamily="2" charset="0"/>
              </a:rPr>
              <a:t>  1- مطالعات مقدماتي طرح پيشگام و طرح جامع تجارت الكترونيكي و راه‌‌اندازي مركز صدور گواهي</a:t>
            </a:r>
            <a:r>
              <a:rPr lang="fa-IR" altLang="fa-IR" sz="3400">
                <a:latin typeface="Times New Roman" panose="02020603050405020304" pitchFamily="18" charset="0"/>
                <a:cs typeface="Mitra" pitchFamily="2" charset="0"/>
              </a:rPr>
              <a:t> د</a:t>
            </a:r>
            <a:r>
              <a:rPr lang="ar-SA" altLang="fa-IR" sz="3400">
                <a:latin typeface="Times New Roman" panose="02020603050405020304" pitchFamily="18" charset="0"/>
                <a:cs typeface="Mitra" pitchFamily="2" charset="0"/>
              </a:rPr>
              <a:t> يجيتال</a:t>
            </a:r>
            <a:r>
              <a:rPr lang="en-US" altLang="fa-IR" sz="3400">
                <a:latin typeface="Tahoma" panose="020B0604030504040204" pitchFamily="34" charset="0"/>
                <a:cs typeface="Mitra" pitchFamily="2" charset="0"/>
              </a:rPr>
              <a:t>(CA)</a:t>
            </a:r>
            <a:r>
              <a:rPr lang="ar-SA" altLang="fa-IR" sz="3400">
                <a:latin typeface="Times New Roman" panose="02020603050405020304" pitchFamily="18" charset="0"/>
                <a:cs typeface="Mitra" pitchFamily="2" charset="0"/>
              </a:rPr>
              <a:t>.</a:t>
            </a:r>
            <a:r>
              <a:rPr lang="en-US" altLang="fa-IR" sz="3400">
                <a:latin typeface="Tahoma" panose="020B0604030504040204" pitchFamily="34" charset="0"/>
                <a:cs typeface="Mitra" pitchFamily="2" charset="0"/>
              </a:rPr>
              <a:t> </a:t>
            </a:r>
          </a:p>
        </p:txBody>
      </p:sp>
      <p:sp>
        <p:nvSpPr>
          <p:cNvPr id="34820" name="Text Box 11"/>
          <p:cNvSpPr txBox="1">
            <a:spLocks noChangeArrowheads="1"/>
          </p:cNvSpPr>
          <p:nvPr/>
        </p:nvSpPr>
        <p:spPr bwMode="auto">
          <a:xfrm>
            <a:off x="533400" y="3048000"/>
            <a:ext cx="777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821" name="Text Box 13"/>
          <p:cNvSpPr txBox="1">
            <a:spLocks noChangeArrowheads="1"/>
          </p:cNvSpPr>
          <p:nvPr/>
        </p:nvSpPr>
        <p:spPr bwMode="auto">
          <a:xfrm>
            <a:off x="0" y="2971800"/>
            <a:ext cx="8458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822" name="Rectangle 14"/>
          <p:cNvSpPr>
            <a:spLocks noChangeArrowheads="1"/>
          </p:cNvSpPr>
          <p:nvPr/>
        </p:nvSpPr>
        <p:spPr bwMode="auto">
          <a:xfrm>
            <a:off x="395288" y="2565400"/>
            <a:ext cx="84248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ar-SA" altLang="fa-IR" sz="3400">
                <a:latin typeface="Times New Roman" panose="02020603050405020304" pitchFamily="18" charset="0"/>
                <a:cs typeface="Mitra" pitchFamily="2" charset="0"/>
              </a:rPr>
              <a:t> 2-  تأسيس مركز ملي شماره گذاري كالا و خدمات ايران</a:t>
            </a:r>
            <a:r>
              <a:rPr lang="en-US" altLang="fa-IR" sz="3400">
                <a:latin typeface="Times New Roman" panose="02020603050405020304" pitchFamily="18" charset="0"/>
                <a:cs typeface="Mitra" pitchFamily="2" charset="0"/>
              </a:rPr>
              <a:t>.</a:t>
            </a:r>
            <a:r>
              <a:rPr lang="ar-SA" altLang="fa-IR" sz="3400">
                <a:latin typeface="Times New Roman" panose="02020603050405020304" pitchFamily="18" charset="0"/>
                <a:cs typeface="Mitra" pitchFamily="2" charset="0"/>
              </a:rPr>
              <a:t>  </a:t>
            </a:r>
            <a:endParaRPr lang="ar-SA" altLang="fa-IR" sz="3400">
              <a:cs typeface="Mitra" pitchFamily="2" charset="0"/>
            </a:endParaRPr>
          </a:p>
        </p:txBody>
      </p:sp>
      <p:sp>
        <p:nvSpPr>
          <p:cNvPr id="34823" name="Text Box 15"/>
          <p:cNvSpPr txBox="1">
            <a:spLocks noChangeArrowheads="1"/>
          </p:cNvSpPr>
          <p:nvPr/>
        </p:nvSpPr>
        <p:spPr bwMode="auto">
          <a:xfrm>
            <a:off x="-252413" y="3213100"/>
            <a:ext cx="8915401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Mitra" pitchFamily="2" charset="0"/>
              </a:rPr>
              <a:t>3- همكاري در تدوين ” طرح قانوني تجارت الكترونيكي“.</a:t>
            </a:r>
            <a:endParaRPr lang="en-US" altLang="fa-IR" sz="3600">
              <a:latin typeface="Tahoma" panose="020B0604030504040204" pitchFamily="34" charset="0"/>
              <a:cs typeface="Mitra" pitchFamily="2" charset="0"/>
            </a:endParaRPr>
          </a:p>
        </p:txBody>
      </p:sp>
      <p:sp>
        <p:nvSpPr>
          <p:cNvPr id="34824" name="Text Box 34"/>
          <p:cNvSpPr txBox="1">
            <a:spLocks noChangeArrowheads="1"/>
          </p:cNvSpPr>
          <p:nvPr/>
        </p:nvSpPr>
        <p:spPr bwMode="auto">
          <a:xfrm>
            <a:off x="323850" y="3860800"/>
            <a:ext cx="83820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Nazanin" pitchFamily="2" charset="0"/>
              </a:rPr>
              <a:t>4-اقدام براي راه‌‌اندازي مركز منطقه‌اي تجارت </a:t>
            </a:r>
            <a:r>
              <a:rPr lang="fa-IR" altLang="fa-IR" sz="3600">
                <a:latin typeface="Times New Roman" panose="02020603050405020304" pitchFamily="18" charset="0"/>
                <a:cs typeface="Nazanin" pitchFamily="2" charset="0"/>
              </a:rPr>
              <a:t>ال</a:t>
            </a:r>
            <a:r>
              <a:rPr lang="ar-SA" altLang="fa-IR" sz="3600">
                <a:latin typeface="Times New Roman" panose="02020603050405020304" pitchFamily="18" charset="0"/>
                <a:cs typeface="Nazanin" pitchFamily="2" charset="0"/>
              </a:rPr>
              <a:t>كترونيكي</a:t>
            </a:r>
            <a:r>
              <a:rPr lang="en-US" altLang="fa-IR" sz="3600">
                <a:latin typeface="Times New Roman" panose="02020603050405020304" pitchFamily="18" charset="0"/>
                <a:cs typeface="Nazanin" pitchFamily="2" charset="0"/>
              </a:rPr>
              <a:t> </a:t>
            </a:r>
            <a:r>
              <a:rPr lang="ar-SA" altLang="fa-IR" sz="3600">
                <a:latin typeface="Times New Roman" panose="02020603050405020304" pitchFamily="18" charset="0"/>
                <a:cs typeface="Nazanin" pitchFamily="2" charset="0"/>
              </a:rPr>
              <a:t>طرح كلمبو در تهران</a:t>
            </a:r>
            <a:r>
              <a:rPr lang="en-US" altLang="fa-IR" sz="360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altLang="fa-IR" sz="3600">
                <a:latin typeface="Tahoma" panose="020B0604030504040204" pitchFamily="34" charset="0"/>
                <a:cs typeface="Times New Roman" panose="02020603050405020304" pitchFamily="18" charset="0"/>
              </a:rPr>
              <a:t>.</a:t>
            </a:r>
            <a:endParaRPr lang="fa-IR" altLang="fa-IR" sz="3600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fa-IR" altLang="fa-IR" sz="3600">
                <a:solidFill>
                  <a:schemeClr val="accent2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5-</a:t>
            </a:r>
            <a:r>
              <a:rPr lang="fa-IR" altLang="fa-IR" sz="3600">
                <a:latin typeface="Tahoma" panose="020B0604030504040204" pitchFamily="34" charset="0"/>
                <a:cs typeface="Times New Roman" panose="02020603050405020304" pitchFamily="18" charset="0"/>
              </a:rPr>
              <a:t> حما يت از دوره‌هاي كارشناسي ارشد و دكتراي </a:t>
            </a:r>
            <a:r>
              <a:rPr lang="en-US" altLang="fa-IR" b="1"/>
              <a:t>EC</a:t>
            </a:r>
            <a:r>
              <a:rPr lang="fa-IR" altLang="fa-IR" sz="3600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en-US" altLang="fa-IR" sz="36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l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5"/>
          <p:cNvSpPr txBox="1">
            <a:spLocks noChangeArrowheads="1"/>
          </p:cNvSpPr>
          <p:nvPr/>
        </p:nvSpPr>
        <p:spPr bwMode="auto">
          <a:xfrm>
            <a:off x="0" y="152400"/>
            <a:ext cx="8915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Mitra" pitchFamily="2" charset="0"/>
              </a:rPr>
              <a:t>7- شركت فعال در همايش‌هاي بين‌المللي .</a:t>
            </a:r>
            <a:endParaRPr lang="fr-FR" altLang="fa-IR" sz="3600">
              <a:latin typeface="Times New Roman" panose="02020603050405020304" pitchFamily="18" charset="0"/>
              <a:cs typeface="Mitra" pitchFamily="2" charset="0"/>
            </a:endParaRPr>
          </a:p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Mitra" pitchFamily="2" charset="0"/>
              </a:rPr>
              <a:t>8- اجراي برنامه‌هاي آموزشي و پژوهشي درباره تجارت الكترونيكي . </a:t>
            </a:r>
            <a:endParaRPr lang="fr-FR" altLang="fa-IR" sz="3600">
              <a:latin typeface="Times New Roman" panose="02020603050405020304" pitchFamily="18" charset="0"/>
              <a:cs typeface="Mitra" pitchFamily="2" charset="0"/>
            </a:endParaRPr>
          </a:p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Mitra" pitchFamily="2" charset="0"/>
              </a:rPr>
              <a:t>9- هماهنگي با دستگاههاي مسئول و همكار در زمينه تجارت الكترونيكي . </a:t>
            </a:r>
          </a:p>
          <a:p>
            <a:pPr algn="r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Mitra" pitchFamily="2" charset="0"/>
              </a:rPr>
              <a:t>10-اعطاي جايزه به پروژه هاي برتر كشور در تجارت الكترونيكي و تسهيل تجاري و معرفي آنها به </a:t>
            </a:r>
            <a:r>
              <a:rPr lang="en-US" altLang="fa-IR" sz="3600">
                <a:latin typeface="Times New Roman" panose="02020603050405020304" pitchFamily="18" charset="0"/>
                <a:cs typeface="Mitra" pitchFamily="2" charset="0"/>
              </a:rPr>
              <a:t>eASIA</a:t>
            </a:r>
            <a:r>
              <a:rPr lang="ar-SA" altLang="fa-IR" sz="3600">
                <a:latin typeface="Times New Roman" panose="02020603050405020304" pitchFamily="18" charset="0"/>
                <a:cs typeface="Mitra" pitchFamily="2" charset="0"/>
              </a:rPr>
              <a:t> </a:t>
            </a:r>
            <a:r>
              <a:rPr lang="en-US" altLang="fa-IR" sz="3600">
                <a:latin typeface="Times New Roman" panose="02020603050405020304" pitchFamily="18" charset="0"/>
                <a:cs typeface="Mitra" pitchFamily="2" charset="0"/>
              </a:rPr>
              <a:t>.</a:t>
            </a:r>
          </a:p>
        </p:txBody>
      </p:sp>
    </p:spTree>
  </p:cSld>
  <p:clrMapOvr>
    <a:masterClrMapping/>
  </p:clrMapOvr>
  <p:transition>
    <p:cover dir="l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-71438"/>
            <a:ext cx="9144000" cy="6858001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  <a:buFontTx/>
              <a:buNone/>
            </a:pPr>
            <a:endParaRPr lang="fa-IR" altLang="fa-IR" sz="2000" b="1">
              <a:cs typeface="Lotus" pitchFamily="2" charset="0"/>
            </a:endParaRP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fa-IR" altLang="fa-IR" b="1">
                <a:cs typeface="Lotus" pitchFamily="2" charset="0"/>
              </a:rPr>
              <a:t>11- شروع طرح های</a:t>
            </a:r>
            <a:r>
              <a:rPr lang="fa-IR" altLang="fa-IR" sz="2000" b="1">
                <a:cs typeface="Lotus" pitchFamily="2" charset="0"/>
              </a:rPr>
              <a:t> :</a:t>
            </a:r>
          </a:p>
          <a:p>
            <a:pPr algn="r" eaLnBrk="1" hangingPunct="1">
              <a:lnSpc>
                <a:spcPct val="80000"/>
              </a:lnSpc>
              <a:buFontTx/>
              <a:buNone/>
            </a:pPr>
            <a:endParaRPr lang="fa-IR" altLang="fa-IR" sz="2400" b="1">
              <a:solidFill>
                <a:srgbClr val="990000"/>
              </a:solidFill>
              <a:cs typeface="Lotus" pitchFamily="2" charset="0"/>
            </a:endParaRPr>
          </a:p>
          <a:p>
            <a:pPr algn="r" rtl="1" eaLnBrk="1" hangingPunct="1">
              <a:lnSpc>
                <a:spcPct val="105000"/>
              </a:lnSpc>
              <a:buFont typeface="Wingdings" panose="05000000000000000000" pitchFamily="2" charset="2"/>
              <a:buChar char="ü"/>
            </a:pPr>
            <a:r>
              <a:rPr lang="fa-IR" altLang="fa-IR" sz="2800" b="1">
                <a:solidFill>
                  <a:srgbClr val="990000"/>
                </a:solidFill>
                <a:cs typeface="Lotus" pitchFamily="2" charset="0"/>
              </a:rPr>
              <a:t>طرح امكان سنجي </a:t>
            </a:r>
            <a:r>
              <a:rPr lang="en-US" altLang="fa-IR" sz="2800" b="1">
                <a:solidFill>
                  <a:srgbClr val="990000"/>
                </a:solidFill>
                <a:cs typeface="Lotus" pitchFamily="2" charset="0"/>
              </a:rPr>
              <a:t>EC </a:t>
            </a:r>
            <a:endParaRPr lang="fa-IR" altLang="fa-IR" sz="2800" b="1">
              <a:solidFill>
                <a:srgbClr val="990000"/>
              </a:solidFill>
              <a:cs typeface="Lotus" pitchFamily="2" charset="0"/>
            </a:endParaRPr>
          </a:p>
          <a:p>
            <a:pPr algn="r" rtl="1" eaLnBrk="1" hangingPunct="1">
              <a:lnSpc>
                <a:spcPct val="105000"/>
              </a:lnSpc>
              <a:buFont typeface="Wingdings" panose="05000000000000000000" pitchFamily="2" charset="2"/>
              <a:buChar char="ü"/>
            </a:pPr>
            <a:r>
              <a:rPr lang="fa-IR" altLang="fa-IR" sz="2800" b="1">
                <a:solidFill>
                  <a:srgbClr val="990000"/>
                </a:solidFill>
                <a:cs typeface="Lotus" pitchFamily="2" charset="0"/>
              </a:rPr>
              <a:t>طرح پيشگام </a:t>
            </a:r>
            <a:r>
              <a:rPr lang="en-US" altLang="fa-IR" sz="2800" b="1">
                <a:solidFill>
                  <a:srgbClr val="990000"/>
                </a:solidFill>
                <a:cs typeface="Lotus" pitchFamily="2" charset="0"/>
              </a:rPr>
              <a:t>EC</a:t>
            </a:r>
            <a:endParaRPr lang="fa-IR" altLang="fa-IR" sz="2800" b="1">
              <a:solidFill>
                <a:srgbClr val="990000"/>
              </a:solidFill>
              <a:cs typeface="Lotus" pitchFamily="2" charset="0"/>
            </a:endParaRPr>
          </a:p>
          <a:p>
            <a:pPr algn="r" rtl="1" eaLnBrk="1" hangingPunct="1">
              <a:lnSpc>
                <a:spcPct val="105000"/>
              </a:lnSpc>
              <a:buFont typeface="Wingdings" panose="05000000000000000000" pitchFamily="2" charset="2"/>
              <a:buChar char="ü"/>
            </a:pPr>
            <a:r>
              <a:rPr lang="fa-IR" altLang="fa-IR" sz="2800" b="1">
                <a:solidFill>
                  <a:srgbClr val="990000"/>
                </a:solidFill>
                <a:cs typeface="Lotus" pitchFamily="2" charset="0"/>
              </a:rPr>
              <a:t>    طرح كدينگ و استاندارد سازي </a:t>
            </a:r>
          </a:p>
          <a:p>
            <a:pPr algn="r" rtl="1" eaLnBrk="1" hangingPunct="1">
              <a:lnSpc>
                <a:spcPct val="105000"/>
              </a:lnSpc>
              <a:buFont typeface="Wingdings" panose="05000000000000000000" pitchFamily="2" charset="2"/>
              <a:buChar char="ü"/>
            </a:pPr>
            <a:r>
              <a:rPr lang="fa-IR" altLang="fa-IR" sz="2800" b="1">
                <a:solidFill>
                  <a:srgbClr val="990000"/>
                </a:solidFill>
                <a:cs typeface="Lotus" pitchFamily="2" charset="0"/>
              </a:rPr>
              <a:t>    طرح توسعه و تكميل نقطه تجاري ايران </a:t>
            </a:r>
          </a:p>
          <a:p>
            <a:pPr algn="r" rtl="1" eaLnBrk="1" hangingPunct="1">
              <a:lnSpc>
                <a:spcPct val="105000"/>
              </a:lnSpc>
              <a:buFont typeface="Wingdings" panose="05000000000000000000" pitchFamily="2" charset="2"/>
              <a:buChar char="ü"/>
            </a:pPr>
            <a:r>
              <a:rPr lang="fa-IR" altLang="fa-IR" sz="2800" b="1">
                <a:solidFill>
                  <a:srgbClr val="990000"/>
                </a:solidFill>
                <a:cs typeface="Lotus" pitchFamily="2" charset="0"/>
              </a:rPr>
              <a:t>    مرحله دوم شبكه جامع اطلاع‌رساني بازرگاني كشور</a:t>
            </a:r>
          </a:p>
          <a:p>
            <a:pPr algn="r" rtl="1" eaLnBrk="1" hangingPunct="1">
              <a:lnSpc>
                <a:spcPct val="105000"/>
              </a:lnSpc>
              <a:buFont typeface="Wingdings" panose="05000000000000000000" pitchFamily="2" charset="2"/>
              <a:buChar char="ü"/>
            </a:pPr>
            <a:r>
              <a:rPr lang="fa-IR" altLang="fa-IR" sz="2800" b="1">
                <a:solidFill>
                  <a:srgbClr val="990000"/>
                </a:solidFill>
                <a:cs typeface="Lotus" pitchFamily="2" charset="0"/>
              </a:rPr>
              <a:t>    تامين، نصب و راه‌اندازي تجهيزات سخت‌افزاري، نرم‌افزاري و            مخابراتي شبكه جامع اطلاع‌رساني بازرگاني كشور</a:t>
            </a:r>
          </a:p>
          <a:p>
            <a:pPr algn="r" eaLnBrk="1" hangingPunct="1">
              <a:lnSpc>
                <a:spcPct val="80000"/>
              </a:lnSpc>
              <a:buFontTx/>
              <a:buNone/>
            </a:pPr>
            <a:endParaRPr lang="fa-IR" altLang="fa-IR" sz="2800" b="1">
              <a:cs typeface="Lotus" pitchFamily="2" charset="0"/>
            </a:endParaRPr>
          </a:p>
          <a:p>
            <a:pPr algn="r" eaLnBrk="1" hangingPunct="1">
              <a:lnSpc>
                <a:spcPct val="80000"/>
              </a:lnSpc>
              <a:buFontTx/>
              <a:buNone/>
            </a:pPr>
            <a:endParaRPr lang="fa-IR" altLang="fa-IR" sz="2000" b="1">
              <a:cs typeface="Lotus" pitchFamily="2" charset="0"/>
            </a:endParaRPr>
          </a:p>
          <a:p>
            <a:pPr algn="r" eaLnBrk="1" hangingPunct="1">
              <a:lnSpc>
                <a:spcPct val="80000"/>
              </a:lnSpc>
              <a:buFontTx/>
              <a:buNone/>
            </a:pPr>
            <a:endParaRPr lang="fa-IR" altLang="fa-IR" sz="2000" b="1">
              <a:cs typeface="Lotus" pitchFamily="2" charset="0"/>
            </a:endParaRPr>
          </a:p>
          <a:p>
            <a:pPr algn="r" eaLnBrk="1" hangingPunct="1">
              <a:lnSpc>
                <a:spcPct val="80000"/>
              </a:lnSpc>
              <a:buFontTx/>
              <a:buNone/>
            </a:pPr>
            <a:r>
              <a:rPr lang="fa-IR" altLang="fa-IR" sz="2000" b="1">
                <a:cs typeface="Lotus" pitchFamily="2" charset="0"/>
              </a:rPr>
              <a:t> </a:t>
            </a:r>
            <a:endParaRPr lang="en-US" altLang="fa-IR" sz="2000" b="1">
              <a:cs typeface="Lotus" pitchFamily="2" charset="0"/>
            </a:endParaRPr>
          </a:p>
        </p:txBody>
      </p:sp>
    </p:spTree>
  </p:cSld>
  <p:clrMapOvr>
    <a:masterClrMapping/>
  </p:clrMapOvr>
  <p:transition>
    <p:cover dir="l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ChangeArrowheads="1"/>
          </p:cNvSpPr>
          <p:nvPr/>
        </p:nvSpPr>
        <p:spPr bwMode="auto">
          <a:xfrm>
            <a:off x="971550" y="105251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>
                <a:cs typeface="Lotus" pitchFamily="2" charset="0"/>
              </a:rPr>
              <a:t>درک اهميت ضرورت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>
                <a:cs typeface="Lotus" pitchFamily="2" charset="0"/>
              </a:rPr>
              <a:t> و تاثير</a:t>
            </a:r>
            <a:endParaRPr lang="en-US" altLang="fa-IR" sz="1800" b="1">
              <a:cs typeface="Lotus" pitchFamily="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fa-IR" sz="1800" b="1">
                <a:cs typeface="Lotus" pitchFamily="2" charset="0"/>
              </a:rPr>
              <a:t>ICT &amp; EC</a:t>
            </a:r>
          </a:p>
        </p:txBody>
      </p:sp>
      <p:sp>
        <p:nvSpPr>
          <p:cNvPr id="248835" name="Rectangle 3"/>
          <p:cNvSpPr>
            <a:spLocks noChangeArrowheads="1"/>
          </p:cNvSpPr>
          <p:nvPr/>
        </p:nvSpPr>
        <p:spPr bwMode="auto">
          <a:xfrm>
            <a:off x="3492500" y="105251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اصلاحات اقتصادی</a:t>
            </a:r>
            <a:endParaRPr lang="en-US" altLang="fa-IR" sz="1800" b="1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6084888" y="105251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نیروی انسانی</a:t>
            </a:r>
            <a:endParaRPr lang="en-US" altLang="fa-IR" sz="1800" b="1"/>
          </a:p>
        </p:txBody>
      </p:sp>
      <p:sp>
        <p:nvSpPr>
          <p:cNvPr id="248837" name="Rectangle 5"/>
          <p:cNvSpPr>
            <a:spLocks noChangeArrowheads="1"/>
          </p:cNvSpPr>
          <p:nvPr/>
        </p:nvSpPr>
        <p:spPr bwMode="auto">
          <a:xfrm>
            <a:off x="3492500" y="2565400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fa-IR" sz="1800" b="1"/>
              <a:t>EC</a:t>
            </a:r>
            <a:r>
              <a:rPr lang="fa-IR" altLang="fa-IR" sz="1800" b="1"/>
              <a:t>فرصت های</a:t>
            </a:r>
            <a:r>
              <a:rPr lang="en-US" altLang="fa-IR" sz="1800"/>
              <a:t> </a:t>
            </a:r>
          </a:p>
        </p:txBody>
      </p:sp>
      <p:sp>
        <p:nvSpPr>
          <p:cNvPr id="248838" name="Rectangle 6"/>
          <p:cNvSpPr>
            <a:spLocks noChangeArrowheads="1"/>
          </p:cNvSpPr>
          <p:nvPr/>
        </p:nvSpPr>
        <p:spPr bwMode="auto">
          <a:xfrm>
            <a:off x="1042988" y="400526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عزم دولت</a:t>
            </a:r>
            <a:endParaRPr lang="en-US" altLang="fa-IR" sz="1800" b="1"/>
          </a:p>
        </p:txBody>
      </p:sp>
      <p:sp>
        <p:nvSpPr>
          <p:cNvPr id="248839" name="Rectangle 7"/>
          <p:cNvSpPr>
            <a:spLocks noChangeArrowheads="1"/>
          </p:cNvSpPr>
          <p:nvPr/>
        </p:nvSpPr>
        <p:spPr bwMode="auto">
          <a:xfrm>
            <a:off x="3492500" y="400526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ضرورت های پیوند </a:t>
            </a:r>
            <a:endParaRPr lang="en-US" altLang="fa-IR" sz="18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با اقتصاد جهانی</a:t>
            </a:r>
            <a:endParaRPr lang="en-US" altLang="fa-IR" sz="1800" b="1"/>
          </a:p>
        </p:txBody>
      </p:sp>
      <p:sp>
        <p:nvSpPr>
          <p:cNvPr id="248840" name="Rectangle 8"/>
          <p:cNvSpPr>
            <a:spLocks noChangeArrowheads="1"/>
          </p:cNvSpPr>
          <p:nvPr/>
        </p:nvSpPr>
        <p:spPr bwMode="auto">
          <a:xfrm>
            <a:off x="6227763" y="400526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اشتیاق عمومی</a:t>
            </a:r>
            <a:endParaRPr lang="en-US" altLang="fa-IR" sz="1800" b="1"/>
          </a:p>
        </p:txBody>
      </p:sp>
      <p:sp>
        <p:nvSpPr>
          <p:cNvPr id="248841" name="Line 9"/>
          <p:cNvSpPr>
            <a:spLocks noChangeShapeType="1"/>
          </p:cNvSpPr>
          <p:nvPr/>
        </p:nvSpPr>
        <p:spPr bwMode="auto">
          <a:xfrm>
            <a:off x="2987675" y="1989138"/>
            <a:ext cx="504825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37898" name="Line 10"/>
          <p:cNvSpPr>
            <a:spLocks noChangeShapeType="1"/>
          </p:cNvSpPr>
          <p:nvPr/>
        </p:nvSpPr>
        <p:spPr bwMode="auto">
          <a:xfrm flipH="1">
            <a:off x="5508625" y="1989138"/>
            <a:ext cx="576263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248843" name="Line 11"/>
          <p:cNvSpPr>
            <a:spLocks noChangeShapeType="1"/>
          </p:cNvSpPr>
          <p:nvPr/>
        </p:nvSpPr>
        <p:spPr bwMode="auto">
          <a:xfrm>
            <a:off x="4427538" y="1989138"/>
            <a:ext cx="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248844" name="Line 12"/>
          <p:cNvSpPr>
            <a:spLocks noChangeShapeType="1"/>
          </p:cNvSpPr>
          <p:nvPr/>
        </p:nvSpPr>
        <p:spPr bwMode="auto">
          <a:xfrm flipV="1">
            <a:off x="3059113" y="3500438"/>
            <a:ext cx="433387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248845" name="Freeform 13"/>
          <p:cNvSpPr>
            <a:spLocks/>
          </p:cNvSpPr>
          <p:nvPr/>
        </p:nvSpPr>
        <p:spPr bwMode="auto">
          <a:xfrm>
            <a:off x="4427538" y="3500438"/>
            <a:ext cx="74612" cy="519112"/>
          </a:xfrm>
          <a:custGeom>
            <a:avLst/>
            <a:gdLst>
              <a:gd name="T0" fmla="*/ 0 w 1"/>
              <a:gd name="T1" fmla="*/ 2147483646 h 327"/>
              <a:gd name="T2" fmla="*/ 0 w 1"/>
              <a:gd name="T3" fmla="*/ 0 h 327"/>
              <a:gd name="T4" fmla="*/ 0 60000 65536"/>
              <a:gd name="T5" fmla="*/ 0 60000 65536"/>
              <a:gd name="T6" fmla="*/ 0 w 1"/>
              <a:gd name="T7" fmla="*/ 0 h 327"/>
              <a:gd name="T8" fmla="*/ 1 w 1"/>
              <a:gd name="T9" fmla="*/ 327 h 32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" h="327">
                <a:moveTo>
                  <a:pt x="0" y="327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248846" name="Line 14"/>
          <p:cNvSpPr>
            <a:spLocks noChangeShapeType="1"/>
          </p:cNvSpPr>
          <p:nvPr/>
        </p:nvSpPr>
        <p:spPr bwMode="auto">
          <a:xfrm flipH="1" flipV="1">
            <a:off x="5508625" y="3500438"/>
            <a:ext cx="719138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37903" name="Rectangle 16"/>
          <p:cNvSpPr>
            <a:spLocks noChangeArrowheads="1"/>
          </p:cNvSpPr>
          <p:nvPr/>
        </p:nvSpPr>
        <p:spPr bwMode="auto">
          <a:xfrm>
            <a:off x="6084888" y="1052513"/>
            <a:ext cx="2016125" cy="93662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1800" b="1"/>
              <a:t>نیروی انسانی</a:t>
            </a:r>
            <a:endParaRPr lang="en-US" altLang="fa-IR" sz="1800" b="1"/>
          </a:p>
        </p:txBody>
      </p:sp>
      <p:sp>
        <p:nvSpPr>
          <p:cNvPr id="37904" name="Line 17"/>
          <p:cNvSpPr>
            <a:spLocks noChangeShapeType="1"/>
          </p:cNvSpPr>
          <p:nvPr/>
        </p:nvSpPr>
        <p:spPr bwMode="auto">
          <a:xfrm flipH="1">
            <a:off x="5508625" y="1989138"/>
            <a:ext cx="576263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8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8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48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48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48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48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48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248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48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48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48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4" grpId="0" animBg="1"/>
      <p:bldP spid="248835" grpId="0" animBg="1"/>
      <p:bldP spid="248837" grpId="0" animBg="1"/>
      <p:bldP spid="248838" grpId="0" animBg="1"/>
      <p:bldP spid="248839" grpId="0" animBg="1"/>
      <p:bldP spid="24884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0948" name="Group 68"/>
          <p:cNvGraphicFramePr>
            <a:graphicFrameLocks noGrp="1"/>
          </p:cNvGraphicFramePr>
          <p:nvPr>
            <p:ph sz="half" idx="1"/>
          </p:nvPr>
        </p:nvGraphicFramePr>
        <p:xfrm>
          <a:off x="395288" y="260350"/>
          <a:ext cx="8424862" cy="5853113"/>
        </p:xfrm>
        <a:graphic>
          <a:graphicData uri="http://schemas.openxmlformats.org/drawingml/2006/table">
            <a:tbl>
              <a:tblPr/>
              <a:tblGrid>
                <a:gridCol w="2559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4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051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55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55111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4398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زير ساخت های فنی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a-IR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زير ساخت های حقوقي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731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367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تنگناها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731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530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پايين بودن آگاهی عمومی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WTO</a:t>
                      </a:r>
                      <a:r>
                        <a:rPr kumimoji="0" lang="fa-IR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عدم عضويت در</a:t>
                      </a: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a-IR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a-IR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Lotus" pitchFamily="2" charset="-78"/>
                        </a:rPr>
                        <a:t>نبود نهادهای پشتيبان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Lotus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38956" name="Freeform 53"/>
          <p:cNvSpPr>
            <a:spLocks/>
          </p:cNvSpPr>
          <p:nvPr/>
        </p:nvSpPr>
        <p:spPr bwMode="auto">
          <a:xfrm>
            <a:off x="6011863" y="1773238"/>
            <a:ext cx="1368425" cy="614362"/>
          </a:xfrm>
          <a:custGeom>
            <a:avLst/>
            <a:gdLst>
              <a:gd name="T0" fmla="*/ 2147483646 w 624"/>
              <a:gd name="T1" fmla="*/ 0 h 297"/>
              <a:gd name="T2" fmla="*/ 0 w 624"/>
              <a:gd name="T3" fmla="*/ 2147483646 h 297"/>
              <a:gd name="T4" fmla="*/ 0 60000 65536"/>
              <a:gd name="T5" fmla="*/ 0 60000 65536"/>
              <a:gd name="T6" fmla="*/ 0 w 624"/>
              <a:gd name="T7" fmla="*/ 0 h 297"/>
              <a:gd name="T8" fmla="*/ 624 w 624"/>
              <a:gd name="T9" fmla="*/ 297 h 29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624" h="297">
                <a:moveTo>
                  <a:pt x="624" y="0"/>
                </a:moveTo>
                <a:lnTo>
                  <a:pt x="0" y="297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38957" name="Line 54"/>
          <p:cNvSpPr>
            <a:spLocks noChangeShapeType="1"/>
          </p:cNvSpPr>
          <p:nvPr/>
        </p:nvSpPr>
        <p:spPr bwMode="auto">
          <a:xfrm flipV="1">
            <a:off x="4500563" y="39338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38958" name="Line 55"/>
          <p:cNvSpPr>
            <a:spLocks noChangeShapeType="1"/>
          </p:cNvSpPr>
          <p:nvPr/>
        </p:nvSpPr>
        <p:spPr bwMode="auto">
          <a:xfrm flipH="1" flipV="1">
            <a:off x="6011863" y="4005263"/>
            <a:ext cx="1512887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38959" name="Line 56"/>
          <p:cNvSpPr>
            <a:spLocks noChangeShapeType="1"/>
          </p:cNvSpPr>
          <p:nvPr/>
        </p:nvSpPr>
        <p:spPr bwMode="auto">
          <a:xfrm flipV="1">
            <a:off x="1692275" y="3933825"/>
            <a:ext cx="15113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38960" name="Line 57"/>
          <p:cNvSpPr>
            <a:spLocks noChangeShapeType="1"/>
          </p:cNvSpPr>
          <p:nvPr/>
        </p:nvSpPr>
        <p:spPr bwMode="auto">
          <a:xfrm>
            <a:off x="1692275" y="1773238"/>
            <a:ext cx="1509713" cy="646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ransition spd="slow">
    <p:wedg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1026"/>
          <p:cNvSpPr txBox="1">
            <a:spLocks noChangeArrowheads="1"/>
          </p:cNvSpPr>
          <p:nvPr/>
        </p:nvSpPr>
        <p:spPr bwMode="auto">
          <a:xfrm>
            <a:off x="1295400" y="46482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939" name="Text Box 1027"/>
          <p:cNvSpPr txBox="1">
            <a:spLocks noChangeArrowheads="1"/>
          </p:cNvSpPr>
          <p:nvPr/>
        </p:nvSpPr>
        <p:spPr bwMode="auto">
          <a:xfrm>
            <a:off x="1752600" y="1752600"/>
            <a:ext cx="571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940" name="Text Box 1028"/>
          <p:cNvSpPr txBox="1">
            <a:spLocks noChangeArrowheads="1"/>
          </p:cNvSpPr>
          <p:nvPr/>
        </p:nvSpPr>
        <p:spPr bwMode="auto">
          <a:xfrm>
            <a:off x="990600" y="1268413"/>
            <a:ext cx="6858000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1- ارتقاي درك منافع بالقوه  فناوري ارتباطات و اطلاعات و تجارت الكترونيكي در توسعه اقتصادي و اجتماعي و ايجاد تغييرات سازماني توسط سياستگزاران كشور :</a:t>
            </a:r>
            <a:endParaRPr lang="en-US" altLang="fa-IR" sz="3600" b="1">
              <a:latin typeface="Tahoma" panose="020B0604030504040204" pitchFamily="34" charset="0"/>
              <a:cs typeface="Nazanin" pitchFamily="2" charset="0"/>
            </a:endParaRPr>
          </a:p>
        </p:txBody>
      </p:sp>
      <p:sp>
        <p:nvSpPr>
          <p:cNvPr id="39941" name="Text Box 1029"/>
          <p:cNvSpPr txBox="1">
            <a:spLocks noChangeArrowheads="1"/>
          </p:cNvSpPr>
          <p:nvPr/>
        </p:nvSpPr>
        <p:spPr bwMode="auto">
          <a:xfrm>
            <a:off x="2209800" y="381000"/>
            <a:ext cx="4343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راهبردهاي سياستي:</a:t>
            </a:r>
            <a:endParaRPr lang="en-US" altLang="fa-IR" sz="3600" b="1">
              <a:latin typeface="Tahoma" panose="020B0604030504040204" pitchFamily="34" charset="0"/>
              <a:cs typeface="Nazanin" pitchFamily="2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4"/>
          <p:cNvSpPr txBox="1">
            <a:spLocks noChangeArrowheads="1"/>
          </p:cNvSpPr>
          <p:nvPr/>
        </p:nvSpPr>
        <p:spPr bwMode="auto">
          <a:xfrm>
            <a:off x="838200" y="228600"/>
            <a:ext cx="7467600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اختصاص اعتبار به بخش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ايجاد سيستم مديريت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 ICT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و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 و هماهنگي دستگاههاي مربوطه.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اقدام در جهت ايجاد دولت الكترونيكي براي افزايش كارايي خدمات دولتي.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ايجاد اصلاحات ساختاري در دستگاههاي مربوط به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.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شفاف‌سازي نقش و مسووليت‌هاي دستگاههاي اجرايي در زمينه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ar-SA" altLang="fa-IR"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endParaRPr lang="en-US" altLang="fa-IR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2133600" y="12954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987" name="Text Box 5"/>
          <p:cNvSpPr txBox="1">
            <a:spLocks noChangeArrowheads="1"/>
          </p:cNvSpPr>
          <p:nvPr/>
        </p:nvSpPr>
        <p:spPr bwMode="auto">
          <a:xfrm>
            <a:off x="533400" y="304800"/>
            <a:ext cx="73914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Wingdings" panose="05000000000000000000" pitchFamily="2" charset="2"/>
                <a:cs typeface="Nazanin" pitchFamily="2" charset="0"/>
              </a:rPr>
              <a:t>ب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سترسازي براي اصلاحات اقتصادي از قبيل آزادسازي تجارت، حمايت از سرمايه‌گذاريهاي خارجي در زمينه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مشاركت فعال در اجلاس سازمان‌هاي بين المللي و منطقه‌اي.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تلاش براي عضويت در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W.T.O</a:t>
            </a:r>
            <a:endParaRPr lang="fa-IR" altLang="fa-IR" sz="3600">
              <a:latin typeface="Tahoma" panose="020B0604030504040204" pitchFamily="34" charset="0"/>
              <a:cs typeface="Nazanin" pitchFamily="2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3"/>
          <p:cNvSpPr txBox="1">
            <a:spLocks noChangeArrowheads="1"/>
          </p:cNvSpPr>
          <p:nvPr/>
        </p:nvSpPr>
        <p:spPr bwMode="auto">
          <a:xfrm>
            <a:off x="2133600" y="1844675"/>
            <a:ext cx="5391150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lnSpc>
                <a:spcPct val="155000"/>
              </a:lnSpc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2ـ توسعه چارچوب‌هاي نهادي و زيرساخت‌هاي</a:t>
            </a:r>
            <a:r>
              <a:rPr lang="en-US" altLang="fa-IR" sz="3600" b="1">
                <a:latin typeface="Tahoma" panose="020B0604030504040204" pitchFamily="34" charset="0"/>
                <a:cs typeface="Nazanin" pitchFamily="2" charset="0"/>
              </a:rPr>
              <a:t> ICT</a:t>
            </a: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 sz="3600" b="1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:</a:t>
            </a:r>
          </a:p>
        </p:txBody>
      </p:sp>
    </p:spTree>
  </p:cSld>
  <p:clrMapOvr>
    <a:masterClrMapping/>
  </p:clrMapOvr>
  <p:transition spd="slow">
    <p:newsfla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305800" cy="643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سرمايه‌گذاري دولتي، خصوصي و خارجي در توليد تجهيزات و سخت‌افزارهاي كامپيوتري.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افزايش خطوط تلفن ثابت، تلفن همراه، و دسترسي به اينترنت در حد متوسط جهاني.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كاهش هزينه دسترسي به اينترنت و تجهيزات مربوطه.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توسعه اينترنت در سراسر كشور.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بهبود ارتباطات بين شهري و روستايي.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>
                <a:latin typeface="Tahoma" panose="020B0604030504040204" pitchFamily="34" charset="0"/>
                <a:cs typeface="Nazanin" pitchFamily="2" charset="0"/>
              </a:rPr>
              <a:t>ارتقاي وضعيت فناوري شركت پست در سطح مطلوب جهاني.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fa-IR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143125" y="2000250"/>
            <a:ext cx="48768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3ـ توسعه منابع انساني و تحقيق و توسعه مرتبط با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:</a:t>
            </a:r>
            <a:r>
              <a:rPr lang="en-US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EC</a:t>
            </a:r>
            <a:r>
              <a:rPr lang="ar-SA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en-US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ar-SA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و</a:t>
            </a:r>
            <a:r>
              <a:rPr lang="en-US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ICT</a:t>
            </a:r>
          </a:p>
        </p:txBody>
      </p:sp>
    </p:spTree>
  </p:cSld>
  <p:clrMapOvr>
    <a:masterClrMapping/>
  </p:clrMapOvr>
  <p:transition spd="slow">
    <p:push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3"/>
          <p:cNvSpPr txBox="1">
            <a:spLocks noChangeArrowheads="1"/>
          </p:cNvSpPr>
          <p:nvPr/>
        </p:nvSpPr>
        <p:spPr bwMode="auto">
          <a:xfrm>
            <a:off x="533400" y="914400"/>
            <a:ext cx="830580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تدوين سياست براي كاربرد </a:t>
            </a: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 در نظام آموزشي كشور.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 -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افزايش دوره‌هاي آموزشي ضمن خدمت براي افزايش شمار  كاربران.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اهميت دادن به تحقيق و توسعه مرتبط با </a:t>
            </a: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ايجاد تسهيلات براي توسعه شركت هاي خدمات انفورماتيك و توليدكننده نرم‌افزار در كشور.         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حمايت جدي از فرصت هاي موجود در نيروي انساني.</a:t>
            </a:r>
          </a:p>
        </p:txBody>
      </p:sp>
    </p:spTree>
  </p:cSld>
  <p:clrMapOvr>
    <a:masterClrMapping/>
  </p:clrMapOvr>
  <p:transition spd="slow">
    <p:push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3"/>
          <p:cNvSpPr txBox="1">
            <a:spLocks noChangeArrowheads="1"/>
          </p:cNvSpPr>
          <p:nvPr/>
        </p:nvSpPr>
        <p:spPr bwMode="auto">
          <a:xfrm>
            <a:off x="827088" y="1052513"/>
            <a:ext cx="7273925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fa-IR" altLang="fa-IR" sz="3600" b="1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4000" b="1">
                <a:latin typeface="Tahoma" panose="020B0604030504040204" pitchFamily="34" charset="0"/>
                <a:cs typeface="Lotus" pitchFamily="2" charset="0"/>
              </a:rPr>
              <a:t>4ـ جلب مشاركت بخش عمومي و بخش خصوصي براي ارتقاي</a:t>
            </a:r>
            <a:r>
              <a:rPr lang="en-US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endParaRPr lang="ar-SA" altLang="fa-IR" sz="3600" b="1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fa-IR" altLang="fa-IR" sz="4000" b="1"/>
              <a:t>:</a:t>
            </a:r>
            <a:r>
              <a:rPr lang="en-US" altLang="fa-IR" sz="4000" b="1"/>
              <a:t> EC</a:t>
            </a:r>
            <a:r>
              <a:rPr lang="ar-SA" altLang="fa-IR" sz="4000" b="1"/>
              <a:t> و  </a:t>
            </a:r>
            <a:r>
              <a:rPr lang="en-US" altLang="fa-IR" sz="4000" b="1"/>
              <a:t>ICT</a:t>
            </a:r>
            <a:endParaRPr lang="fa-IR" altLang="fa-IR" sz="4000" b="1"/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fa-IR" altLang="fa-IR" sz="3600" b="1"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altLang="fa-IR" sz="3600" b="1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518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1905000" y="1981200"/>
            <a:ext cx="518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132" name="Text Box 6"/>
          <p:cNvSpPr txBox="1">
            <a:spLocks noChangeArrowheads="1"/>
          </p:cNvSpPr>
          <p:nvPr/>
        </p:nvSpPr>
        <p:spPr bwMode="auto">
          <a:xfrm>
            <a:off x="1828800" y="304800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fa-IR" altLang="fa-IR" sz="2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133" name="Text Box 7"/>
          <p:cNvSpPr txBox="1">
            <a:spLocks noChangeArrowheads="1"/>
          </p:cNvSpPr>
          <p:nvPr/>
        </p:nvSpPr>
        <p:spPr bwMode="auto">
          <a:xfrm>
            <a:off x="1116013" y="1628775"/>
            <a:ext cx="69342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حمايت از بخش خصوصي، سازمان‌هاي غيردولتي، مراكز مشاوره‌اي در زمينه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 و 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ترويج و گسترش واحدهاي كوچك و متوسط</a:t>
            </a:r>
            <a:endParaRPr lang="fa-IR" altLang="fa-IR" sz="3600">
              <a:latin typeface="Tahoma" panose="020B0604030504040204" pitchFamily="34" charset="0"/>
              <a:cs typeface="Nazanin" pitchFamily="2" charset="0"/>
            </a:endParaRPr>
          </a:p>
        </p:txBody>
      </p:sp>
    </p:spTree>
  </p:cSld>
  <p:clrMapOvr>
    <a:masterClrMapping/>
  </p:clrMapOvr>
  <p:transition spd="slow">
    <p:push dir="d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3"/>
          <p:cNvSpPr txBox="1">
            <a:spLocks noChangeArrowheads="1"/>
          </p:cNvSpPr>
          <p:nvPr/>
        </p:nvSpPr>
        <p:spPr bwMode="auto">
          <a:xfrm>
            <a:off x="1219200" y="1600200"/>
            <a:ext cx="68580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بسترسازي قانوني و حقوقي براي توسعه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 </a:t>
            </a:r>
            <a:r>
              <a:rPr lang="en-US" altLang="fa-IR" sz="3600" b="1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 و  </a:t>
            </a:r>
            <a:r>
              <a:rPr lang="en-US" altLang="fa-IR" sz="3600" b="1">
                <a:latin typeface="Tahoma" panose="020B0604030504040204" pitchFamily="34" charset="0"/>
                <a:cs typeface="Nazanin" pitchFamily="2" charset="0"/>
              </a:rPr>
              <a:t>ICT </a:t>
            </a:r>
            <a:endParaRPr lang="ar-SA" altLang="fa-IR" sz="3600" b="1">
              <a:latin typeface="Tahoma" panose="020B0604030504040204" pitchFamily="34" charset="0"/>
              <a:cs typeface="Nazanin" pitchFamily="2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ar-SA" altLang="fa-IR" sz="3600" b="1">
                <a:latin typeface="Tahoma" panose="020B0604030504040204" pitchFamily="34" charset="0"/>
                <a:cs typeface="Nazanin" pitchFamily="2" charset="0"/>
              </a:rPr>
              <a:t>و جلب اعتماد و اطمينان فعالان اقتصادي و مصرف كنندگان:</a:t>
            </a:r>
            <a:endParaRPr lang="en-US" altLang="fa-IR" sz="3600" b="1">
              <a:latin typeface="Tahoma" panose="020B0604030504040204" pitchFamily="34" charset="0"/>
              <a:cs typeface="Nazanin" pitchFamily="2" charset="0"/>
            </a:endParaRPr>
          </a:p>
        </p:txBody>
      </p:sp>
      <p:sp>
        <p:nvSpPr>
          <p:cNvPr id="49155" name="Text Box 4"/>
          <p:cNvSpPr txBox="1">
            <a:spLocks noChangeArrowheads="1"/>
          </p:cNvSpPr>
          <p:nvPr/>
        </p:nvSpPr>
        <p:spPr bwMode="auto">
          <a:xfrm>
            <a:off x="7696200" y="1600200"/>
            <a:ext cx="7620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5-</a:t>
            </a:r>
            <a:endParaRPr lang="en-US" altLang="fa-IR" sz="3600">
              <a:latin typeface="Tahoma" panose="020B0604030504040204" pitchFamily="34" charset="0"/>
              <a:cs typeface="Nazanin" pitchFamily="2" charset="0"/>
            </a:endParaRPr>
          </a:p>
        </p:txBody>
      </p:sp>
    </p:spTree>
  </p:cSld>
  <p:clrMapOvr>
    <a:masterClrMapping/>
  </p:clrMapOvr>
  <p:transition spd="slow">
    <p:push dir="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ChangeArrowheads="1"/>
          </p:cNvSpPr>
          <p:nvPr/>
        </p:nvSpPr>
        <p:spPr bwMode="auto">
          <a:xfrm>
            <a:off x="762000" y="381000"/>
            <a:ext cx="7391400" cy="613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قانون امضاي ديجيتالي.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قانون آزادي حق استفاده از اطلاعات دولتي.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قانون حمايت از مالكيت معنوي.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قانون رسيدگي به جرايم كامپيوتري و اينترنتي.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قانون ارتباطات راه دور و تلويزيون كابلي.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قانون علايم تجاري.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ar-SA" altLang="fa-IR" sz="36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قوانين بانكي، گمركي، تجاري و مالياتي مورد نياز براي توسعه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ICT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 و </a:t>
            </a:r>
            <a:r>
              <a:rPr lang="en-US" altLang="fa-IR" sz="3600">
                <a:latin typeface="Tahoma" panose="020B0604030504040204" pitchFamily="34" charset="0"/>
                <a:cs typeface="Nazanin" pitchFamily="2" charset="0"/>
              </a:rPr>
              <a:t>EC</a:t>
            </a:r>
            <a:r>
              <a:rPr lang="ar-SA" altLang="fa-IR" sz="3600">
                <a:latin typeface="Tahoma" panose="020B0604030504040204" pitchFamily="34" charset="0"/>
                <a:cs typeface="Nazanin" pitchFamily="2" charset="0"/>
              </a:rPr>
              <a:t>. </a:t>
            </a:r>
          </a:p>
        </p:txBody>
      </p:sp>
    </p:spTree>
  </p:cSld>
  <p:clrMapOvr>
    <a:masterClrMapping/>
  </p:clrMapOvr>
  <p:transition spd="slow">
    <p:newsfla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3"/>
          <p:cNvSpPr txBox="1">
            <a:spLocks noChangeArrowheads="1"/>
          </p:cNvSpPr>
          <p:nvPr/>
        </p:nvSpPr>
        <p:spPr bwMode="auto">
          <a:xfrm>
            <a:off x="457200" y="304800"/>
            <a:ext cx="8305800" cy="630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قانون حمايت از اطلاعات و داده‌هاي شخصي.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حقوق بين‌الملل، رابطه حقوقي و قراردادها ومسووليت مدني و قراردادي.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قانون شكل‌گيري مراجع صدور گواهي الكترونيكي در ابعاد ملي و فراملي. 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 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آيين دادرسي مدني و تجاري و ادله اثبات. 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ahoma" panose="020B0604030504040204" pitchFamily="34" charset="0"/>
                <a:cs typeface="Nazanin" pitchFamily="2" charset="0"/>
              </a:rPr>
              <a:t>-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بازاريابي و تبليغات در قالب رقابت مشروع شركت‌ها.</a:t>
            </a:r>
          </a:p>
          <a:p>
            <a:pPr algn="just" rtl="1" eaLnBrk="1" hangingPunct="1">
              <a:spcBef>
                <a:spcPct val="50000"/>
              </a:spcBef>
              <a:buFontTx/>
              <a:buNone/>
            </a:pPr>
            <a:r>
              <a:rPr lang="en-US" altLang="fa-IR" sz="34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ar-SA" altLang="fa-IR" sz="34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ar-SA" altLang="fa-IR" sz="3400">
                <a:latin typeface="Tahoma" panose="020B0604030504040204" pitchFamily="34" charset="0"/>
                <a:cs typeface="Nazanin" pitchFamily="2" charset="0"/>
              </a:rPr>
              <a:t>استانداردهاي سخت افزاري و نرم‌افزاري.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ar-SA" altLang="fa-IR" sz="34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altLang="fa-IR" sz="3400"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203" name="Object 4"/>
          <p:cNvGraphicFramePr>
            <a:graphicFrameLocks noChangeAspect="1"/>
          </p:cNvGraphicFramePr>
          <p:nvPr/>
        </p:nvGraphicFramePr>
        <p:xfrm>
          <a:off x="1208088" y="684213"/>
          <a:ext cx="6429375" cy="431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8" name="Chart" r:id="rId3" imgW="6429451" imgH="4314749" progId="MSGraph.Chart.8">
                  <p:embed followColorScheme="full"/>
                </p:oleObj>
              </mc:Choice>
              <mc:Fallback>
                <p:oleObj name="Chart" r:id="rId3" imgW="6429451" imgH="4314749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684213"/>
                        <a:ext cx="6429375" cy="431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over dir="l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9" name="Text Box 3"/>
          <p:cNvSpPr txBox="1">
            <a:spLocks noChangeArrowheads="1"/>
          </p:cNvSpPr>
          <p:nvPr/>
        </p:nvSpPr>
        <p:spPr bwMode="auto">
          <a:xfrm>
            <a:off x="2133600" y="2819400"/>
            <a:ext cx="44958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sz="8000" b="1">
                <a:solidFill>
                  <a:srgbClr val="003366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پايان</a:t>
            </a:r>
            <a:endParaRPr lang="en-US" altLang="fa-IR" sz="8000" b="1">
              <a:solidFill>
                <a:srgbClr val="003366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59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6">
      <a:majorFont>
        <a:latin typeface="Arial"/>
        <a:ea typeface=""/>
        <a:cs typeface="B Nazanin"/>
      </a:majorFont>
      <a:minorFont>
        <a:latin typeface="Arial"/>
        <a:ea typeface=""/>
        <a:cs typeface="B Nazani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3318</TotalTime>
  <Words>1527</Words>
  <Application>Microsoft Office PowerPoint</Application>
  <PresentationFormat>On-screen Show (4:3)</PresentationFormat>
  <Paragraphs>399</Paragraphs>
  <Slides>42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4" baseType="lpstr">
      <vt:lpstr>Arial</vt:lpstr>
      <vt:lpstr>B Nazanin</vt:lpstr>
      <vt:lpstr>B Titr</vt:lpstr>
      <vt:lpstr>Lotus</vt:lpstr>
      <vt:lpstr>Mitra</vt:lpstr>
      <vt:lpstr>Nazanin</vt:lpstr>
      <vt:lpstr>Sina</vt:lpstr>
      <vt:lpstr>Tahoma</vt:lpstr>
      <vt:lpstr>Times New Roman</vt:lpstr>
      <vt:lpstr>Wingdings</vt:lpstr>
      <vt:lpstr>Default Design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ميزان تجارت الكترونيكي در آمريكا طي دوره 2006 -2002</vt:lpstr>
      <vt:lpstr>PowerPoint Presentation</vt:lpstr>
      <vt:lpstr>PowerPoint Presentation</vt:lpstr>
      <vt:lpstr> در مالزي طي دوره 2006- 2002B2C و B2Bميزان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هدف سياست تجارت الكترونيكي جمهوري اسلامي ايران:</vt:lpstr>
      <vt:lpstr>سياست تجارت الكترونيكي جمهوري اسلامي ايران:</vt:lpstr>
      <vt:lpstr>PowerPoint Presentation</vt:lpstr>
      <vt:lpstr>وزارت بازرگاني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Allpowerpoint</dc:creator>
  <cp:lastModifiedBy>DadeFam-43262657</cp:lastModifiedBy>
  <cp:revision>356</cp:revision>
  <cp:lastPrinted>1601-01-01T00:00:00Z</cp:lastPrinted>
  <dcterms:created xsi:type="dcterms:W3CDTF">2003-02-26T11:26:48Z</dcterms:created>
  <dcterms:modified xsi:type="dcterms:W3CDTF">2023-08-15T09:29:37Z</dcterms:modified>
</cp:coreProperties>
</file>