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132" autoAdjust="0"/>
    <p:restoredTop sz="94660"/>
  </p:normalViewPr>
  <p:slideViewPr>
    <p:cSldViewPr snapToGrid="0" showGuides="1">
      <p:cViewPr>
        <p:scale>
          <a:sx n="62" d="100"/>
          <a:sy n="62" d="100"/>
        </p:scale>
        <p:origin x="-900" y="-33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6D4FDD-1409-4777-B315-83F3039F52A6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6A0F9E86-B497-4574-93B6-AF24AB537582}">
      <dgm:prSet phldrT="[Text]" phldr="1"/>
      <dgm:spPr/>
      <dgm:t>
        <a:bodyPr/>
        <a:lstStyle/>
        <a:p>
          <a:pPr rtl="1"/>
          <a:endParaRPr lang="fa-IR"/>
        </a:p>
      </dgm:t>
    </dgm:pt>
    <dgm:pt modelId="{8A2DEE7E-4012-4242-A8D9-93378782C557}" type="parTrans" cxnId="{21A7ED6A-20C9-417E-B093-0633D93D478C}">
      <dgm:prSet/>
      <dgm:spPr/>
      <dgm:t>
        <a:bodyPr/>
        <a:lstStyle/>
        <a:p>
          <a:pPr rtl="1"/>
          <a:endParaRPr lang="fa-IR"/>
        </a:p>
      </dgm:t>
    </dgm:pt>
    <dgm:pt modelId="{D65F020F-CB64-4CF1-B663-96FF3593683F}" type="sibTrans" cxnId="{21A7ED6A-20C9-417E-B093-0633D93D478C}">
      <dgm:prSet/>
      <dgm:spPr/>
      <dgm:t>
        <a:bodyPr/>
        <a:lstStyle/>
        <a:p>
          <a:pPr rtl="1"/>
          <a:endParaRPr lang="fa-IR"/>
        </a:p>
      </dgm:t>
    </dgm:pt>
    <dgm:pt modelId="{960B96EC-6523-46E2-AF28-3A658AE4ACEA}">
      <dgm:prSet phldrT="[Text]"/>
      <dgm:spPr>
        <a:solidFill>
          <a:srgbClr val="92D050"/>
        </a:solidFill>
      </dgm:spPr>
      <dgm:t>
        <a:bodyPr/>
        <a:lstStyle/>
        <a:p>
          <a:pPr rtl="1"/>
          <a:r>
            <a:rPr lang="fa-IR" dirty="0" smtClean="0"/>
            <a:t>واقعیت بیرونی تحلیل پذیر است</a:t>
          </a:r>
          <a:endParaRPr lang="fa-IR" dirty="0"/>
        </a:p>
      </dgm:t>
    </dgm:pt>
    <dgm:pt modelId="{0BD504EC-03D7-48A5-A7C9-7D73BE7E2B49}" type="parTrans" cxnId="{4F4FD500-21A4-419D-9EB5-F646F72BF3A9}">
      <dgm:prSet/>
      <dgm:spPr/>
      <dgm:t>
        <a:bodyPr/>
        <a:lstStyle/>
        <a:p>
          <a:pPr rtl="1"/>
          <a:endParaRPr lang="fa-IR"/>
        </a:p>
      </dgm:t>
    </dgm:pt>
    <dgm:pt modelId="{5CEA89A9-AC4C-4F23-B164-8211DD864A5F}" type="sibTrans" cxnId="{4F4FD500-21A4-419D-9EB5-F646F72BF3A9}">
      <dgm:prSet/>
      <dgm:spPr/>
      <dgm:t>
        <a:bodyPr/>
        <a:lstStyle/>
        <a:p>
          <a:pPr rtl="1"/>
          <a:endParaRPr lang="fa-IR"/>
        </a:p>
      </dgm:t>
    </dgm:pt>
    <dgm:pt modelId="{090ED3FD-4127-4A00-8099-8457637AE75A}">
      <dgm:prSet phldrT="[Text]" phldr="1"/>
      <dgm:spPr/>
      <dgm:t>
        <a:bodyPr/>
        <a:lstStyle/>
        <a:p>
          <a:pPr rtl="1"/>
          <a:endParaRPr lang="fa-IR"/>
        </a:p>
      </dgm:t>
    </dgm:pt>
    <dgm:pt modelId="{434B4070-A854-42B7-93CD-4BC8BCBA165C}" type="parTrans" cxnId="{DB1D4633-3720-4212-BC70-925344C46CBC}">
      <dgm:prSet/>
      <dgm:spPr/>
      <dgm:t>
        <a:bodyPr/>
        <a:lstStyle/>
        <a:p>
          <a:pPr rtl="1"/>
          <a:endParaRPr lang="fa-IR"/>
        </a:p>
      </dgm:t>
    </dgm:pt>
    <dgm:pt modelId="{024FB6FE-614C-4D69-B688-D2AC1CC7669E}" type="sibTrans" cxnId="{DB1D4633-3720-4212-BC70-925344C46CBC}">
      <dgm:prSet/>
      <dgm:spPr/>
      <dgm:t>
        <a:bodyPr/>
        <a:lstStyle/>
        <a:p>
          <a:pPr rtl="1"/>
          <a:endParaRPr lang="fa-IR"/>
        </a:p>
      </dgm:t>
    </dgm:pt>
    <dgm:pt modelId="{927BB790-7B1E-4402-8E75-451C28AF6970}">
      <dgm:prSet phldrT="[Text]"/>
      <dgm:spPr>
        <a:solidFill>
          <a:srgbClr val="92D050"/>
        </a:solidFill>
      </dgm:spPr>
      <dgm:t>
        <a:bodyPr/>
        <a:lstStyle/>
        <a:p>
          <a:pPr rtl="1"/>
          <a:r>
            <a:rPr lang="fa-IR" dirty="0" smtClean="0"/>
            <a:t>امکان کنترل عوامل گوناگون وجود دارد</a:t>
          </a:r>
          <a:endParaRPr lang="fa-IR" dirty="0"/>
        </a:p>
      </dgm:t>
    </dgm:pt>
    <dgm:pt modelId="{BB651B8E-D132-4E43-B703-4C08FD66CADC}" type="parTrans" cxnId="{81F96345-1233-4BA3-85BD-8623DC6FFE64}">
      <dgm:prSet/>
      <dgm:spPr/>
      <dgm:t>
        <a:bodyPr/>
        <a:lstStyle/>
        <a:p>
          <a:pPr rtl="1"/>
          <a:endParaRPr lang="fa-IR"/>
        </a:p>
      </dgm:t>
    </dgm:pt>
    <dgm:pt modelId="{DA3A2B9A-170E-4A6F-A4A0-88F0343007F3}" type="sibTrans" cxnId="{81F96345-1233-4BA3-85BD-8623DC6FFE64}">
      <dgm:prSet/>
      <dgm:spPr/>
      <dgm:t>
        <a:bodyPr/>
        <a:lstStyle/>
        <a:p>
          <a:pPr rtl="1"/>
          <a:endParaRPr lang="fa-IR"/>
        </a:p>
      </dgm:t>
    </dgm:pt>
    <dgm:pt modelId="{6DBCF875-323B-4AF4-8D6C-A724C74093AB}">
      <dgm:prSet phldrT="[Text]" phldr="1"/>
      <dgm:spPr/>
      <dgm:t>
        <a:bodyPr/>
        <a:lstStyle/>
        <a:p>
          <a:pPr rtl="1"/>
          <a:endParaRPr lang="fa-IR"/>
        </a:p>
      </dgm:t>
    </dgm:pt>
    <dgm:pt modelId="{58670F93-927F-4038-B51E-BF2C3434354B}" type="parTrans" cxnId="{3FCEF0D1-D335-46BA-8F5A-88A1035F784E}">
      <dgm:prSet/>
      <dgm:spPr/>
      <dgm:t>
        <a:bodyPr/>
        <a:lstStyle/>
        <a:p>
          <a:pPr rtl="1"/>
          <a:endParaRPr lang="fa-IR"/>
        </a:p>
      </dgm:t>
    </dgm:pt>
    <dgm:pt modelId="{704FA782-867B-4429-93A6-C0D10104F73D}" type="sibTrans" cxnId="{3FCEF0D1-D335-46BA-8F5A-88A1035F784E}">
      <dgm:prSet/>
      <dgm:spPr/>
      <dgm:t>
        <a:bodyPr/>
        <a:lstStyle/>
        <a:p>
          <a:pPr rtl="1"/>
          <a:endParaRPr lang="fa-IR"/>
        </a:p>
      </dgm:t>
    </dgm:pt>
    <dgm:pt modelId="{A082F013-7B4F-4E7D-A3C4-BB2E5788FB2E}">
      <dgm:prSet phldrT="[Text]"/>
      <dgm:spPr>
        <a:solidFill>
          <a:srgbClr val="92D050"/>
        </a:solidFill>
      </dgm:spPr>
      <dgm:t>
        <a:bodyPr/>
        <a:lstStyle/>
        <a:p>
          <a:pPr rtl="1"/>
          <a:r>
            <a:rPr lang="fa-IR" dirty="0" smtClean="0"/>
            <a:t>امکان اخذ بهترین تصمیم در بهترین موقعیت</a:t>
          </a:r>
          <a:endParaRPr lang="fa-IR" dirty="0"/>
        </a:p>
      </dgm:t>
    </dgm:pt>
    <dgm:pt modelId="{EE9F347B-056A-4771-BA0E-D95B4D57DF28}" type="parTrans" cxnId="{A73F5AD5-427F-4E9B-A5F1-86770B3A86F3}">
      <dgm:prSet/>
      <dgm:spPr/>
      <dgm:t>
        <a:bodyPr/>
        <a:lstStyle/>
        <a:p>
          <a:pPr rtl="1"/>
          <a:endParaRPr lang="fa-IR"/>
        </a:p>
      </dgm:t>
    </dgm:pt>
    <dgm:pt modelId="{C9B8D240-5B19-4FB3-A179-7C5222299B23}" type="sibTrans" cxnId="{A73F5AD5-427F-4E9B-A5F1-86770B3A86F3}">
      <dgm:prSet/>
      <dgm:spPr/>
      <dgm:t>
        <a:bodyPr/>
        <a:lstStyle/>
        <a:p>
          <a:pPr rtl="1"/>
          <a:endParaRPr lang="fa-IR"/>
        </a:p>
      </dgm:t>
    </dgm:pt>
    <dgm:pt modelId="{CC752EB6-4542-450A-9BAE-0FC4AB132575}" type="pres">
      <dgm:prSet presAssocID="{486D4FDD-1409-4777-B315-83F3039F52A6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pPr rtl="1"/>
          <a:endParaRPr lang="fa-IR"/>
        </a:p>
      </dgm:t>
    </dgm:pt>
    <dgm:pt modelId="{3377336A-0B36-4D30-BD44-EABD8E382AE2}" type="pres">
      <dgm:prSet presAssocID="{6A0F9E86-B497-4574-93B6-AF24AB537582}" presName="parenttextcomposite" presStyleCnt="0"/>
      <dgm:spPr/>
    </dgm:pt>
    <dgm:pt modelId="{E7ACA8CC-3F5D-4F63-810E-5C9A8A35E9DD}" type="pres">
      <dgm:prSet presAssocID="{6A0F9E86-B497-4574-93B6-AF24AB537582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9C5D021-0EF5-45EE-80AD-848947F56AA3}" type="pres">
      <dgm:prSet presAssocID="{6A0F9E86-B497-4574-93B6-AF24AB537582}" presName="composite" presStyleCnt="0"/>
      <dgm:spPr/>
    </dgm:pt>
    <dgm:pt modelId="{3CC3B8A3-BA72-48DA-BA82-A42C9B81A82F}" type="pres">
      <dgm:prSet presAssocID="{6A0F9E86-B497-4574-93B6-AF24AB537582}" presName="chevron1" presStyleLbl="alignNode1" presStyleIdx="0" presStyleCnt="21"/>
      <dgm:spPr>
        <a:solidFill>
          <a:schemeClr val="accent2">
            <a:lumMod val="60000"/>
            <a:lumOff val="40000"/>
          </a:schemeClr>
        </a:solidFill>
      </dgm:spPr>
    </dgm:pt>
    <dgm:pt modelId="{FE96DF88-0821-43A5-AC89-4CE9BB7E2310}" type="pres">
      <dgm:prSet presAssocID="{6A0F9E86-B497-4574-93B6-AF24AB537582}" presName="chevron2" presStyleLbl="alignNode1" presStyleIdx="1" presStyleCnt="21"/>
      <dgm:spPr>
        <a:solidFill>
          <a:schemeClr val="accent2">
            <a:lumMod val="60000"/>
            <a:lumOff val="40000"/>
          </a:schemeClr>
        </a:solidFill>
      </dgm:spPr>
    </dgm:pt>
    <dgm:pt modelId="{74F67F31-C35C-4113-BF5E-9CC5FB5B27AD}" type="pres">
      <dgm:prSet presAssocID="{6A0F9E86-B497-4574-93B6-AF24AB537582}" presName="chevron3" presStyleLbl="alignNode1" presStyleIdx="2" presStyleCnt="21"/>
      <dgm:spPr>
        <a:solidFill>
          <a:schemeClr val="accent2">
            <a:lumMod val="60000"/>
            <a:lumOff val="40000"/>
          </a:schemeClr>
        </a:solidFill>
      </dgm:spPr>
    </dgm:pt>
    <dgm:pt modelId="{E00C9B1A-3180-4488-A9DB-8E4CF86F7C44}" type="pres">
      <dgm:prSet presAssocID="{6A0F9E86-B497-4574-93B6-AF24AB537582}" presName="chevron4" presStyleLbl="alignNode1" presStyleIdx="3" presStyleCnt="21"/>
      <dgm:spPr>
        <a:solidFill>
          <a:schemeClr val="accent2">
            <a:lumMod val="60000"/>
            <a:lumOff val="40000"/>
          </a:schemeClr>
        </a:solidFill>
      </dgm:spPr>
    </dgm:pt>
    <dgm:pt modelId="{86E8125A-81BE-48D4-89BD-D35B6DFC56B3}" type="pres">
      <dgm:prSet presAssocID="{6A0F9E86-B497-4574-93B6-AF24AB537582}" presName="chevron5" presStyleLbl="alignNode1" presStyleIdx="4" presStyleCnt="21"/>
      <dgm:spPr>
        <a:solidFill>
          <a:schemeClr val="accent2">
            <a:lumMod val="60000"/>
            <a:lumOff val="40000"/>
          </a:schemeClr>
        </a:solidFill>
      </dgm:spPr>
    </dgm:pt>
    <dgm:pt modelId="{07DD33BE-BF0C-41DD-9A0C-A15B049A0884}" type="pres">
      <dgm:prSet presAssocID="{6A0F9E86-B497-4574-93B6-AF24AB537582}" presName="chevron6" presStyleLbl="alignNode1" presStyleIdx="5" presStyleCnt="21"/>
      <dgm:spPr>
        <a:solidFill>
          <a:schemeClr val="accent2">
            <a:lumMod val="60000"/>
            <a:lumOff val="40000"/>
          </a:schemeClr>
        </a:solidFill>
      </dgm:spPr>
    </dgm:pt>
    <dgm:pt modelId="{B76302C2-226A-454C-882C-9B74D70B82A9}" type="pres">
      <dgm:prSet presAssocID="{6A0F9E86-B497-4574-93B6-AF24AB537582}" presName="chevron7" presStyleLbl="alignNode1" presStyleIdx="6" presStyleCnt="21"/>
      <dgm:spPr>
        <a:solidFill>
          <a:schemeClr val="accent2">
            <a:lumMod val="60000"/>
            <a:lumOff val="40000"/>
          </a:schemeClr>
        </a:solidFill>
      </dgm:spPr>
    </dgm:pt>
    <dgm:pt modelId="{86ACC036-320D-433D-BAAA-49767274E938}" type="pres">
      <dgm:prSet presAssocID="{6A0F9E86-B497-4574-93B6-AF24AB537582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5D7F7E3-45EF-47A8-BD2C-E089EC1BA419}" type="pres">
      <dgm:prSet presAssocID="{D65F020F-CB64-4CF1-B663-96FF3593683F}" presName="sibTrans" presStyleCnt="0"/>
      <dgm:spPr/>
    </dgm:pt>
    <dgm:pt modelId="{9E44E67C-870E-48A4-A4B0-DBC5933247E2}" type="pres">
      <dgm:prSet presAssocID="{090ED3FD-4127-4A00-8099-8457637AE75A}" presName="parenttextcomposite" presStyleCnt="0"/>
      <dgm:spPr/>
    </dgm:pt>
    <dgm:pt modelId="{B5A45C4D-A9B3-45B7-930A-45772C5F0153}" type="pres">
      <dgm:prSet presAssocID="{090ED3FD-4127-4A00-8099-8457637AE75A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6AA3071-9A97-49F0-9B3E-E38C132B91B7}" type="pres">
      <dgm:prSet presAssocID="{090ED3FD-4127-4A00-8099-8457637AE75A}" presName="composite" presStyleCnt="0"/>
      <dgm:spPr/>
    </dgm:pt>
    <dgm:pt modelId="{9848EABA-5B05-4848-A662-55FD8CEE39F8}" type="pres">
      <dgm:prSet presAssocID="{090ED3FD-4127-4A00-8099-8457637AE75A}" presName="chevron1" presStyleLbl="alignNode1" presStyleIdx="7" presStyleCnt="21"/>
      <dgm:spPr>
        <a:solidFill>
          <a:schemeClr val="accent2">
            <a:lumMod val="60000"/>
            <a:lumOff val="40000"/>
          </a:schemeClr>
        </a:solidFill>
      </dgm:spPr>
    </dgm:pt>
    <dgm:pt modelId="{44B668C9-9012-443D-85E0-A559D6958175}" type="pres">
      <dgm:prSet presAssocID="{090ED3FD-4127-4A00-8099-8457637AE75A}" presName="chevron2" presStyleLbl="alignNode1" presStyleIdx="8" presStyleCnt="21"/>
      <dgm:spPr>
        <a:solidFill>
          <a:schemeClr val="accent2">
            <a:lumMod val="60000"/>
            <a:lumOff val="40000"/>
          </a:schemeClr>
        </a:solidFill>
      </dgm:spPr>
    </dgm:pt>
    <dgm:pt modelId="{6C61D4E0-28F8-443D-B105-5954466C8BAB}" type="pres">
      <dgm:prSet presAssocID="{090ED3FD-4127-4A00-8099-8457637AE75A}" presName="chevron3" presStyleLbl="alignNode1" presStyleIdx="9" presStyleCnt="21"/>
      <dgm:spPr>
        <a:solidFill>
          <a:schemeClr val="accent2">
            <a:lumMod val="60000"/>
            <a:lumOff val="40000"/>
          </a:schemeClr>
        </a:solidFill>
      </dgm:spPr>
    </dgm:pt>
    <dgm:pt modelId="{AFD7B7F2-89CE-4FA7-8ACC-B5C95434D246}" type="pres">
      <dgm:prSet presAssocID="{090ED3FD-4127-4A00-8099-8457637AE75A}" presName="chevron4" presStyleLbl="alignNode1" presStyleIdx="10" presStyleCnt="21"/>
      <dgm:spPr>
        <a:solidFill>
          <a:schemeClr val="accent2">
            <a:lumMod val="60000"/>
            <a:lumOff val="40000"/>
          </a:schemeClr>
        </a:solidFill>
      </dgm:spPr>
    </dgm:pt>
    <dgm:pt modelId="{9D463175-3244-4034-BFAB-F5F69534F200}" type="pres">
      <dgm:prSet presAssocID="{090ED3FD-4127-4A00-8099-8457637AE75A}" presName="chevron5" presStyleLbl="alignNode1" presStyleIdx="11" presStyleCnt="21"/>
      <dgm:spPr>
        <a:solidFill>
          <a:schemeClr val="accent2">
            <a:lumMod val="60000"/>
            <a:lumOff val="40000"/>
          </a:schemeClr>
        </a:solidFill>
      </dgm:spPr>
    </dgm:pt>
    <dgm:pt modelId="{D9EFE662-A321-4224-86FB-709AEBFA6D78}" type="pres">
      <dgm:prSet presAssocID="{090ED3FD-4127-4A00-8099-8457637AE75A}" presName="chevron6" presStyleLbl="alignNode1" presStyleIdx="12" presStyleCnt="21"/>
      <dgm:spPr>
        <a:solidFill>
          <a:schemeClr val="accent2">
            <a:lumMod val="60000"/>
            <a:lumOff val="40000"/>
          </a:schemeClr>
        </a:solidFill>
      </dgm:spPr>
    </dgm:pt>
    <dgm:pt modelId="{4C5913D5-E676-4D27-AE23-2EA6C093AA4B}" type="pres">
      <dgm:prSet presAssocID="{090ED3FD-4127-4A00-8099-8457637AE75A}" presName="chevron7" presStyleLbl="alignNode1" presStyleIdx="13" presStyleCnt="21"/>
      <dgm:spPr>
        <a:solidFill>
          <a:schemeClr val="accent2">
            <a:lumMod val="60000"/>
            <a:lumOff val="40000"/>
          </a:schemeClr>
        </a:solidFill>
      </dgm:spPr>
    </dgm:pt>
    <dgm:pt modelId="{36F0E0C0-A4E6-4D78-B3E9-8D8D7F330246}" type="pres">
      <dgm:prSet presAssocID="{090ED3FD-4127-4A00-8099-8457637AE75A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26719CE-ED8B-4A65-B59D-F7A0FEC09DDC}" type="pres">
      <dgm:prSet presAssocID="{024FB6FE-614C-4D69-B688-D2AC1CC7669E}" presName="sibTrans" presStyleCnt="0"/>
      <dgm:spPr/>
    </dgm:pt>
    <dgm:pt modelId="{68E86F9B-DF90-48DE-8CD0-22F3E09FBC3F}" type="pres">
      <dgm:prSet presAssocID="{6DBCF875-323B-4AF4-8D6C-A724C74093AB}" presName="parenttextcomposite" presStyleCnt="0"/>
      <dgm:spPr/>
    </dgm:pt>
    <dgm:pt modelId="{6F5411E1-D367-401F-9D51-AB3305024DDE}" type="pres">
      <dgm:prSet presAssocID="{6DBCF875-323B-4AF4-8D6C-A724C74093AB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B7BBE6E-F9E2-43B0-BF9E-060F760AF92C}" type="pres">
      <dgm:prSet presAssocID="{6DBCF875-323B-4AF4-8D6C-A724C74093AB}" presName="composite" presStyleCnt="0"/>
      <dgm:spPr/>
    </dgm:pt>
    <dgm:pt modelId="{3C87917C-012F-4479-BBBE-240D97EA8FA8}" type="pres">
      <dgm:prSet presAssocID="{6DBCF875-323B-4AF4-8D6C-A724C74093AB}" presName="chevron1" presStyleLbl="alignNode1" presStyleIdx="14" presStyleCnt="21"/>
      <dgm:spPr>
        <a:solidFill>
          <a:schemeClr val="accent2">
            <a:lumMod val="60000"/>
            <a:lumOff val="40000"/>
          </a:schemeClr>
        </a:solidFill>
      </dgm:spPr>
    </dgm:pt>
    <dgm:pt modelId="{35F67A16-A3D2-4B43-B984-A245F07BED94}" type="pres">
      <dgm:prSet presAssocID="{6DBCF875-323B-4AF4-8D6C-A724C74093AB}" presName="chevron2" presStyleLbl="alignNode1" presStyleIdx="15" presStyleCnt="21"/>
      <dgm:spPr>
        <a:solidFill>
          <a:schemeClr val="accent2">
            <a:lumMod val="60000"/>
            <a:lumOff val="40000"/>
          </a:schemeClr>
        </a:solidFill>
      </dgm:spPr>
    </dgm:pt>
    <dgm:pt modelId="{62F859BB-CEC6-492A-B969-0460ED9189A7}" type="pres">
      <dgm:prSet presAssocID="{6DBCF875-323B-4AF4-8D6C-A724C74093AB}" presName="chevron3" presStyleLbl="alignNode1" presStyleIdx="16" presStyleCnt="21"/>
      <dgm:spPr>
        <a:solidFill>
          <a:schemeClr val="accent2">
            <a:lumMod val="60000"/>
            <a:lumOff val="40000"/>
          </a:schemeClr>
        </a:solidFill>
      </dgm:spPr>
    </dgm:pt>
    <dgm:pt modelId="{9D079413-7150-48CE-AE0F-98D4C1016048}" type="pres">
      <dgm:prSet presAssocID="{6DBCF875-323B-4AF4-8D6C-A724C74093AB}" presName="chevron4" presStyleLbl="alignNode1" presStyleIdx="17" presStyleCnt="21"/>
      <dgm:spPr>
        <a:solidFill>
          <a:schemeClr val="accent2">
            <a:lumMod val="60000"/>
            <a:lumOff val="40000"/>
          </a:schemeClr>
        </a:solidFill>
      </dgm:spPr>
    </dgm:pt>
    <dgm:pt modelId="{D214FB52-E994-4AFC-AF58-A6A363F1AA82}" type="pres">
      <dgm:prSet presAssocID="{6DBCF875-323B-4AF4-8D6C-A724C74093AB}" presName="chevron5" presStyleLbl="alignNode1" presStyleIdx="18" presStyleCnt="21"/>
      <dgm:spPr>
        <a:solidFill>
          <a:schemeClr val="accent2">
            <a:lumMod val="60000"/>
            <a:lumOff val="40000"/>
          </a:schemeClr>
        </a:solidFill>
      </dgm:spPr>
    </dgm:pt>
    <dgm:pt modelId="{A609B25F-63B5-4523-98F1-3AEA39E38DF0}" type="pres">
      <dgm:prSet presAssocID="{6DBCF875-323B-4AF4-8D6C-A724C74093AB}" presName="chevron6" presStyleLbl="alignNode1" presStyleIdx="19" presStyleCnt="21"/>
      <dgm:spPr>
        <a:solidFill>
          <a:schemeClr val="accent2">
            <a:lumMod val="60000"/>
            <a:lumOff val="40000"/>
          </a:schemeClr>
        </a:solidFill>
      </dgm:spPr>
    </dgm:pt>
    <dgm:pt modelId="{61E9270C-4EF3-4857-A20A-E37B8550A608}" type="pres">
      <dgm:prSet presAssocID="{6DBCF875-323B-4AF4-8D6C-A724C74093AB}" presName="chevron7" presStyleLbl="alignNode1" presStyleIdx="20" presStyleCnt="21"/>
      <dgm:spPr>
        <a:solidFill>
          <a:schemeClr val="accent2">
            <a:lumMod val="60000"/>
            <a:lumOff val="40000"/>
          </a:schemeClr>
        </a:solidFill>
      </dgm:spPr>
    </dgm:pt>
    <dgm:pt modelId="{A295D2D7-C0D6-4034-BA22-335FB1008C07}" type="pres">
      <dgm:prSet presAssocID="{6DBCF875-323B-4AF4-8D6C-A724C74093AB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21A7ED6A-20C9-417E-B093-0633D93D478C}" srcId="{486D4FDD-1409-4777-B315-83F3039F52A6}" destId="{6A0F9E86-B497-4574-93B6-AF24AB537582}" srcOrd="0" destOrd="0" parTransId="{8A2DEE7E-4012-4242-A8D9-93378782C557}" sibTransId="{D65F020F-CB64-4CF1-B663-96FF3593683F}"/>
    <dgm:cxn modelId="{62CA8236-2AAD-4F85-A4A8-9B502CF47CA4}" type="presOf" srcId="{6DBCF875-323B-4AF4-8D6C-A724C74093AB}" destId="{6F5411E1-D367-401F-9D51-AB3305024DDE}" srcOrd="0" destOrd="0" presId="urn:microsoft.com/office/officeart/2008/layout/VerticalAccentList"/>
    <dgm:cxn modelId="{5FDF8688-615D-4F01-806B-2B7F9350AEAB}" type="presOf" srcId="{927BB790-7B1E-4402-8E75-451C28AF6970}" destId="{36F0E0C0-A4E6-4D78-B3E9-8D8D7F330246}" srcOrd="0" destOrd="0" presId="urn:microsoft.com/office/officeart/2008/layout/VerticalAccentList"/>
    <dgm:cxn modelId="{DB1D4633-3720-4212-BC70-925344C46CBC}" srcId="{486D4FDD-1409-4777-B315-83F3039F52A6}" destId="{090ED3FD-4127-4A00-8099-8457637AE75A}" srcOrd="1" destOrd="0" parTransId="{434B4070-A854-42B7-93CD-4BC8BCBA165C}" sibTransId="{024FB6FE-614C-4D69-B688-D2AC1CC7669E}"/>
    <dgm:cxn modelId="{3FCEF0D1-D335-46BA-8F5A-88A1035F784E}" srcId="{486D4FDD-1409-4777-B315-83F3039F52A6}" destId="{6DBCF875-323B-4AF4-8D6C-A724C74093AB}" srcOrd="2" destOrd="0" parTransId="{58670F93-927F-4038-B51E-BF2C3434354B}" sibTransId="{704FA782-867B-4429-93A6-C0D10104F73D}"/>
    <dgm:cxn modelId="{AEEC0988-FAD2-499D-8F05-9209DF20AED2}" type="presOf" srcId="{090ED3FD-4127-4A00-8099-8457637AE75A}" destId="{B5A45C4D-A9B3-45B7-930A-45772C5F0153}" srcOrd="0" destOrd="0" presId="urn:microsoft.com/office/officeart/2008/layout/VerticalAccentList"/>
    <dgm:cxn modelId="{F9EA81E0-39CF-4F11-BD75-30DF95760E75}" type="presOf" srcId="{486D4FDD-1409-4777-B315-83F3039F52A6}" destId="{CC752EB6-4542-450A-9BAE-0FC4AB132575}" srcOrd="0" destOrd="0" presId="urn:microsoft.com/office/officeart/2008/layout/VerticalAccentList"/>
    <dgm:cxn modelId="{A73F5AD5-427F-4E9B-A5F1-86770B3A86F3}" srcId="{6DBCF875-323B-4AF4-8D6C-A724C74093AB}" destId="{A082F013-7B4F-4E7D-A3C4-BB2E5788FB2E}" srcOrd="0" destOrd="0" parTransId="{EE9F347B-056A-4771-BA0E-D95B4D57DF28}" sibTransId="{C9B8D240-5B19-4FB3-A179-7C5222299B23}"/>
    <dgm:cxn modelId="{09D86DDF-7A5B-4075-8625-24BB5F3F06BB}" type="presOf" srcId="{960B96EC-6523-46E2-AF28-3A658AE4ACEA}" destId="{86ACC036-320D-433D-BAAA-49767274E938}" srcOrd="0" destOrd="0" presId="urn:microsoft.com/office/officeart/2008/layout/VerticalAccentList"/>
    <dgm:cxn modelId="{8C571356-3B88-46C9-8737-25E6FE33D2CA}" type="presOf" srcId="{6A0F9E86-B497-4574-93B6-AF24AB537582}" destId="{E7ACA8CC-3F5D-4F63-810E-5C9A8A35E9DD}" srcOrd="0" destOrd="0" presId="urn:microsoft.com/office/officeart/2008/layout/VerticalAccentList"/>
    <dgm:cxn modelId="{81F96345-1233-4BA3-85BD-8623DC6FFE64}" srcId="{090ED3FD-4127-4A00-8099-8457637AE75A}" destId="{927BB790-7B1E-4402-8E75-451C28AF6970}" srcOrd="0" destOrd="0" parTransId="{BB651B8E-D132-4E43-B703-4C08FD66CADC}" sibTransId="{DA3A2B9A-170E-4A6F-A4A0-88F0343007F3}"/>
    <dgm:cxn modelId="{4F4FD500-21A4-419D-9EB5-F646F72BF3A9}" srcId="{6A0F9E86-B497-4574-93B6-AF24AB537582}" destId="{960B96EC-6523-46E2-AF28-3A658AE4ACEA}" srcOrd="0" destOrd="0" parTransId="{0BD504EC-03D7-48A5-A7C9-7D73BE7E2B49}" sibTransId="{5CEA89A9-AC4C-4F23-B164-8211DD864A5F}"/>
    <dgm:cxn modelId="{2EEFF7BB-564A-4451-91D7-AD2083E04FE1}" type="presOf" srcId="{A082F013-7B4F-4E7D-A3C4-BB2E5788FB2E}" destId="{A295D2D7-C0D6-4034-BA22-335FB1008C07}" srcOrd="0" destOrd="0" presId="urn:microsoft.com/office/officeart/2008/layout/VerticalAccentList"/>
    <dgm:cxn modelId="{7EC29B8A-3C75-4359-BBEF-9B474C68302C}" type="presParOf" srcId="{CC752EB6-4542-450A-9BAE-0FC4AB132575}" destId="{3377336A-0B36-4D30-BD44-EABD8E382AE2}" srcOrd="0" destOrd="0" presId="urn:microsoft.com/office/officeart/2008/layout/VerticalAccentList"/>
    <dgm:cxn modelId="{243EB3F9-97DD-4DAC-A6C2-9C47C3D207D5}" type="presParOf" srcId="{3377336A-0B36-4D30-BD44-EABD8E382AE2}" destId="{E7ACA8CC-3F5D-4F63-810E-5C9A8A35E9DD}" srcOrd="0" destOrd="0" presId="urn:microsoft.com/office/officeart/2008/layout/VerticalAccentList"/>
    <dgm:cxn modelId="{70F3CB6E-3D2C-426F-BED9-868D8609BB8D}" type="presParOf" srcId="{CC752EB6-4542-450A-9BAE-0FC4AB132575}" destId="{89C5D021-0EF5-45EE-80AD-848947F56AA3}" srcOrd="1" destOrd="0" presId="urn:microsoft.com/office/officeart/2008/layout/VerticalAccentList"/>
    <dgm:cxn modelId="{04CF3060-CA5F-40D4-B036-15CDBFF827B6}" type="presParOf" srcId="{89C5D021-0EF5-45EE-80AD-848947F56AA3}" destId="{3CC3B8A3-BA72-48DA-BA82-A42C9B81A82F}" srcOrd="0" destOrd="0" presId="urn:microsoft.com/office/officeart/2008/layout/VerticalAccentList"/>
    <dgm:cxn modelId="{460F11E7-064A-44EB-84B0-2BE8589817CF}" type="presParOf" srcId="{89C5D021-0EF5-45EE-80AD-848947F56AA3}" destId="{FE96DF88-0821-43A5-AC89-4CE9BB7E2310}" srcOrd="1" destOrd="0" presId="urn:microsoft.com/office/officeart/2008/layout/VerticalAccentList"/>
    <dgm:cxn modelId="{AE5F1A81-02C6-4221-B5E3-95923ABB079D}" type="presParOf" srcId="{89C5D021-0EF5-45EE-80AD-848947F56AA3}" destId="{74F67F31-C35C-4113-BF5E-9CC5FB5B27AD}" srcOrd="2" destOrd="0" presId="urn:microsoft.com/office/officeart/2008/layout/VerticalAccentList"/>
    <dgm:cxn modelId="{CBEBF3A7-1AB6-4E8D-AD7A-3582E3626EB1}" type="presParOf" srcId="{89C5D021-0EF5-45EE-80AD-848947F56AA3}" destId="{E00C9B1A-3180-4488-A9DB-8E4CF86F7C44}" srcOrd="3" destOrd="0" presId="urn:microsoft.com/office/officeart/2008/layout/VerticalAccentList"/>
    <dgm:cxn modelId="{BF790693-2FE6-458E-AFE8-B09D12502F53}" type="presParOf" srcId="{89C5D021-0EF5-45EE-80AD-848947F56AA3}" destId="{86E8125A-81BE-48D4-89BD-D35B6DFC56B3}" srcOrd="4" destOrd="0" presId="urn:microsoft.com/office/officeart/2008/layout/VerticalAccentList"/>
    <dgm:cxn modelId="{0D3D16D9-2172-4690-BA77-56E5B1EC2980}" type="presParOf" srcId="{89C5D021-0EF5-45EE-80AD-848947F56AA3}" destId="{07DD33BE-BF0C-41DD-9A0C-A15B049A0884}" srcOrd="5" destOrd="0" presId="urn:microsoft.com/office/officeart/2008/layout/VerticalAccentList"/>
    <dgm:cxn modelId="{8A7740BF-D811-4C32-8978-F0331701F2A9}" type="presParOf" srcId="{89C5D021-0EF5-45EE-80AD-848947F56AA3}" destId="{B76302C2-226A-454C-882C-9B74D70B82A9}" srcOrd="6" destOrd="0" presId="urn:microsoft.com/office/officeart/2008/layout/VerticalAccentList"/>
    <dgm:cxn modelId="{B76D0CED-4209-411F-B068-408EB86EF54E}" type="presParOf" srcId="{89C5D021-0EF5-45EE-80AD-848947F56AA3}" destId="{86ACC036-320D-433D-BAAA-49767274E938}" srcOrd="7" destOrd="0" presId="urn:microsoft.com/office/officeart/2008/layout/VerticalAccentList"/>
    <dgm:cxn modelId="{FEA89AEE-1309-4708-8A1C-3610B55785FA}" type="presParOf" srcId="{CC752EB6-4542-450A-9BAE-0FC4AB132575}" destId="{05D7F7E3-45EF-47A8-BD2C-E089EC1BA419}" srcOrd="2" destOrd="0" presId="urn:microsoft.com/office/officeart/2008/layout/VerticalAccentList"/>
    <dgm:cxn modelId="{9812A73E-CD67-4DF7-994D-011D29DDDCD0}" type="presParOf" srcId="{CC752EB6-4542-450A-9BAE-0FC4AB132575}" destId="{9E44E67C-870E-48A4-A4B0-DBC5933247E2}" srcOrd="3" destOrd="0" presId="urn:microsoft.com/office/officeart/2008/layout/VerticalAccentList"/>
    <dgm:cxn modelId="{9F208FDB-9D61-4ECD-8638-FEFF947CEFE4}" type="presParOf" srcId="{9E44E67C-870E-48A4-A4B0-DBC5933247E2}" destId="{B5A45C4D-A9B3-45B7-930A-45772C5F0153}" srcOrd="0" destOrd="0" presId="urn:microsoft.com/office/officeart/2008/layout/VerticalAccentList"/>
    <dgm:cxn modelId="{5899FBAD-E997-4666-94FB-D10726F25085}" type="presParOf" srcId="{CC752EB6-4542-450A-9BAE-0FC4AB132575}" destId="{F6AA3071-9A97-49F0-9B3E-E38C132B91B7}" srcOrd="4" destOrd="0" presId="urn:microsoft.com/office/officeart/2008/layout/VerticalAccentList"/>
    <dgm:cxn modelId="{ED215E83-757F-4947-9C94-4188D3802080}" type="presParOf" srcId="{F6AA3071-9A97-49F0-9B3E-E38C132B91B7}" destId="{9848EABA-5B05-4848-A662-55FD8CEE39F8}" srcOrd="0" destOrd="0" presId="urn:microsoft.com/office/officeart/2008/layout/VerticalAccentList"/>
    <dgm:cxn modelId="{7BD30361-42F5-42E4-81D5-4F61C551AD5E}" type="presParOf" srcId="{F6AA3071-9A97-49F0-9B3E-E38C132B91B7}" destId="{44B668C9-9012-443D-85E0-A559D6958175}" srcOrd="1" destOrd="0" presId="urn:microsoft.com/office/officeart/2008/layout/VerticalAccentList"/>
    <dgm:cxn modelId="{37714481-D5B3-4D15-9C07-167C07C868B0}" type="presParOf" srcId="{F6AA3071-9A97-49F0-9B3E-E38C132B91B7}" destId="{6C61D4E0-28F8-443D-B105-5954466C8BAB}" srcOrd="2" destOrd="0" presId="urn:microsoft.com/office/officeart/2008/layout/VerticalAccentList"/>
    <dgm:cxn modelId="{9BEB96F1-C444-4240-94ED-A5C14ABE73DC}" type="presParOf" srcId="{F6AA3071-9A97-49F0-9B3E-E38C132B91B7}" destId="{AFD7B7F2-89CE-4FA7-8ACC-B5C95434D246}" srcOrd="3" destOrd="0" presId="urn:microsoft.com/office/officeart/2008/layout/VerticalAccentList"/>
    <dgm:cxn modelId="{469E23E9-F6C7-4F41-8CF8-202E87858E9D}" type="presParOf" srcId="{F6AA3071-9A97-49F0-9B3E-E38C132B91B7}" destId="{9D463175-3244-4034-BFAB-F5F69534F200}" srcOrd="4" destOrd="0" presId="urn:microsoft.com/office/officeart/2008/layout/VerticalAccentList"/>
    <dgm:cxn modelId="{2DF2C6B4-7096-47E4-99FB-8652B107303D}" type="presParOf" srcId="{F6AA3071-9A97-49F0-9B3E-E38C132B91B7}" destId="{D9EFE662-A321-4224-86FB-709AEBFA6D78}" srcOrd="5" destOrd="0" presId="urn:microsoft.com/office/officeart/2008/layout/VerticalAccentList"/>
    <dgm:cxn modelId="{345773CE-AD30-490F-A311-6123E80C06EE}" type="presParOf" srcId="{F6AA3071-9A97-49F0-9B3E-E38C132B91B7}" destId="{4C5913D5-E676-4D27-AE23-2EA6C093AA4B}" srcOrd="6" destOrd="0" presId="urn:microsoft.com/office/officeart/2008/layout/VerticalAccentList"/>
    <dgm:cxn modelId="{5573C3C6-89CF-4CEE-8B25-E5947AA11A01}" type="presParOf" srcId="{F6AA3071-9A97-49F0-9B3E-E38C132B91B7}" destId="{36F0E0C0-A4E6-4D78-B3E9-8D8D7F330246}" srcOrd="7" destOrd="0" presId="urn:microsoft.com/office/officeart/2008/layout/VerticalAccentList"/>
    <dgm:cxn modelId="{C5A17F5A-3633-45B7-8F82-404419A17EC7}" type="presParOf" srcId="{CC752EB6-4542-450A-9BAE-0FC4AB132575}" destId="{926719CE-ED8B-4A65-B59D-F7A0FEC09DDC}" srcOrd="5" destOrd="0" presId="urn:microsoft.com/office/officeart/2008/layout/VerticalAccentList"/>
    <dgm:cxn modelId="{B0020E8F-460A-48E2-B536-75B34748084C}" type="presParOf" srcId="{CC752EB6-4542-450A-9BAE-0FC4AB132575}" destId="{68E86F9B-DF90-48DE-8CD0-22F3E09FBC3F}" srcOrd="6" destOrd="0" presId="urn:microsoft.com/office/officeart/2008/layout/VerticalAccentList"/>
    <dgm:cxn modelId="{D432975A-7B7F-4381-A806-6C94AA7CF80E}" type="presParOf" srcId="{68E86F9B-DF90-48DE-8CD0-22F3E09FBC3F}" destId="{6F5411E1-D367-401F-9D51-AB3305024DDE}" srcOrd="0" destOrd="0" presId="urn:microsoft.com/office/officeart/2008/layout/VerticalAccentList"/>
    <dgm:cxn modelId="{695A0C89-95C9-4007-A72B-29E40C0FAFFE}" type="presParOf" srcId="{CC752EB6-4542-450A-9BAE-0FC4AB132575}" destId="{0B7BBE6E-F9E2-43B0-BF9E-060F760AF92C}" srcOrd="7" destOrd="0" presId="urn:microsoft.com/office/officeart/2008/layout/VerticalAccentList"/>
    <dgm:cxn modelId="{E30A91A4-44B4-4CD7-BB27-9C800B02F235}" type="presParOf" srcId="{0B7BBE6E-F9E2-43B0-BF9E-060F760AF92C}" destId="{3C87917C-012F-4479-BBBE-240D97EA8FA8}" srcOrd="0" destOrd="0" presId="urn:microsoft.com/office/officeart/2008/layout/VerticalAccentList"/>
    <dgm:cxn modelId="{46F20CB3-F29C-4E7A-82E5-4D4CAC22115D}" type="presParOf" srcId="{0B7BBE6E-F9E2-43B0-BF9E-060F760AF92C}" destId="{35F67A16-A3D2-4B43-B984-A245F07BED94}" srcOrd="1" destOrd="0" presId="urn:microsoft.com/office/officeart/2008/layout/VerticalAccentList"/>
    <dgm:cxn modelId="{1C2B0593-4D93-4168-8C56-F2B05FC48931}" type="presParOf" srcId="{0B7BBE6E-F9E2-43B0-BF9E-060F760AF92C}" destId="{62F859BB-CEC6-492A-B969-0460ED9189A7}" srcOrd="2" destOrd="0" presId="urn:microsoft.com/office/officeart/2008/layout/VerticalAccentList"/>
    <dgm:cxn modelId="{B60344E3-09D5-44B7-9F14-6F7EE1112E68}" type="presParOf" srcId="{0B7BBE6E-F9E2-43B0-BF9E-060F760AF92C}" destId="{9D079413-7150-48CE-AE0F-98D4C1016048}" srcOrd="3" destOrd="0" presId="urn:microsoft.com/office/officeart/2008/layout/VerticalAccentList"/>
    <dgm:cxn modelId="{C666F62F-A313-4618-A4F5-6A2336636D8F}" type="presParOf" srcId="{0B7BBE6E-F9E2-43B0-BF9E-060F760AF92C}" destId="{D214FB52-E994-4AFC-AF58-A6A363F1AA82}" srcOrd="4" destOrd="0" presId="urn:microsoft.com/office/officeart/2008/layout/VerticalAccentList"/>
    <dgm:cxn modelId="{8F2C4C2D-5A35-491D-8FDF-F4B09F49A2AA}" type="presParOf" srcId="{0B7BBE6E-F9E2-43B0-BF9E-060F760AF92C}" destId="{A609B25F-63B5-4523-98F1-3AEA39E38DF0}" srcOrd="5" destOrd="0" presId="urn:microsoft.com/office/officeart/2008/layout/VerticalAccentList"/>
    <dgm:cxn modelId="{CBD36268-9E47-4BE5-88E1-9C7A5702675C}" type="presParOf" srcId="{0B7BBE6E-F9E2-43B0-BF9E-060F760AF92C}" destId="{61E9270C-4EF3-4857-A20A-E37B8550A608}" srcOrd="6" destOrd="0" presId="urn:microsoft.com/office/officeart/2008/layout/VerticalAccentList"/>
    <dgm:cxn modelId="{0DAED6EF-D667-4547-BF48-97E1C2ACC47B}" type="presParOf" srcId="{0B7BBE6E-F9E2-43B0-BF9E-060F760AF92C}" destId="{A295D2D7-C0D6-4034-BA22-335FB1008C07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F8380C-0F65-40FE-A854-7B1859CC99FD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02EC9661-4CA3-4627-B278-810550F67F91}">
      <dgm:prSet phldrT="[Text]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/>
            <a:t>سیستم عقلایی بسته</a:t>
          </a:r>
          <a:endParaRPr lang="fa-IR" dirty="0"/>
        </a:p>
      </dgm:t>
    </dgm:pt>
    <dgm:pt modelId="{3058CA64-B9D1-4363-BE83-D07D24193C1D}" type="parTrans" cxnId="{2397DD7F-4C69-45DF-A4BA-465FBB86478D}">
      <dgm:prSet/>
      <dgm:spPr/>
      <dgm:t>
        <a:bodyPr/>
        <a:lstStyle/>
        <a:p>
          <a:pPr rtl="1"/>
          <a:endParaRPr lang="fa-IR"/>
        </a:p>
      </dgm:t>
    </dgm:pt>
    <dgm:pt modelId="{3AAC1B04-92F8-4BBD-8C1B-84243E009EAF}" type="sibTrans" cxnId="{2397DD7F-4C69-45DF-A4BA-465FBB86478D}">
      <dgm:prSet/>
      <dgm:spPr/>
      <dgm:t>
        <a:bodyPr/>
        <a:lstStyle/>
        <a:p>
          <a:pPr rtl="1"/>
          <a:endParaRPr lang="fa-IR"/>
        </a:p>
      </dgm:t>
    </dgm:pt>
    <dgm:pt modelId="{140C3D7A-927D-406D-A4C9-307D00313586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تصمیم گیری سایمون</a:t>
          </a:r>
          <a:endParaRPr lang="fa-IR" dirty="0">
            <a:solidFill>
              <a:sysClr val="windowText" lastClr="000000"/>
            </a:solidFill>
          </a:endParaRPr>
        </a:p>
      </dgm:t>
    </dgm:pt>
    <dgm:pt modelId="{EFB39B28-9FC7-40BB-90D5-50303D364C10}" type="parTrans" cxnId="{FCC5855E-D05A-4D2E-B138-C7F3B57DEB2A}">
      <dgm:prSet/>
      <dgm:spPr/>
      <dgm:t>
        <a:bodyPr/>
        <a:lstStyle/>
        <a:p>
          <a:pPr rtl="1"/>
          <a:endParaRPr lang="fa-IR"/>
        </a:p>
      </dgm:t>
    </dgm:pt>
    <dgm:pt modelId="{C61B0428-FE0C-4142-A89B-D987E70C623F}" type="sibTrans" cxnId="{FCC5855E-D05A-4D2E-B138-C7F3B57DEB2A}">
      <dgm:prSet/>
      <dgm:spPr/>
      <dgm:t>
        <a:bodyPr/>
        <a:lstStyle/>
        <a:p>
          <a:pPr rtl="1"/>
          <a:endParaRPr lang="fa-IR"/>
        </a:p>
      </dgm:t>
    </dgm:pt>
    <dgm:pt modelId="{AFFE207A-EA14-4167-B02E-955277914450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مدیریت علمی تیلور</a:t>
          </a:r>
          <a:endParaRPr lang="fa-IR" dirty="0">
            <a:solidFill>
              <a:sysClr val="windowText" lastClr="000000"/>
            </a:solidFill>
          </a:endParaRPr>
        </a:p>
      </dgm:t>
    </dgm:pt>
    <dgm:pt modelId="{F3292DD0-2BB0-40CD-AD99-862501D6C7F7}" type="parTrans" cxnId="{091A283E-EB72-4274-8C7A-71BED609688F}">
      <dgm:prSet/>
      <dgm:spPr/>
      <dgm:t>
        <a:bodyPr/>
        <a:lstStyle/>
        <a:p>
          <a:pPr rtl="1"/>
          <a:endParaRPr lang="fa-IR"/>
        </a:p>
      </dgm:t>
    </dgm:pt>
    <dgm:pt modelId="{3ACDABB9-0470-435E-8335-C2758E30F09A}" type="sibTrans" cxnId="{091A283E-EB72-4274-8C7A-71BED609688F}">
      <dgm:prSet/>
      <dgm:spPr/>
      <dgm:t>
        <a:bodyPr/>
        <a:lstStyle/>
        <a:p>
          <a:pPr rtl="1"/>
          <a:endParaRPr lang="fa-IR"/>
        </a:p>
      </dgm:t>
    </dgm:pt>
    <dgm:pt modelId="{249E7D92-6FFC-499F-A646-49687F2046F7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اداری فایول</a:t>
          </a:r>
          <a:endParaRPr lang="fa-IR" dirty="0">
            <a:solidFill>
              <a:sysClr val="windowText" lastClr="000000"/>
            </a:solidFill>
          </a:endParaRPr>
        </a:p>
      </dgm:t>
    </dgm:pt>
    <dgm:pt modelId="{E5EFE9D4-F5B4-48C9-87B0-3F96B8C6368D}" type="parTrans" cxnId="{EED557C4-09E2-4C4A-A7C6-F7104CBA30B0}">
      <dgm:prSet/>
      <dgm:spPr/>
      <dgm:t>
        <a:bodyPr/>
        <a:lstStyle/>
        <a:p>
          <a:pPr rtl="1"/>
          <a:endParaRPr lang="fa-IR"/>
        </a:p>
      </dgm:t>
    </dgm:pt>
    <dgm:pt modelId="{D850DF5C-2D13-4B79-8106-55F192F88761}" type="sibTrans" cxnId="{EED557C4-09E2-4C4A-A7C6-F7104CBA30B0}">
      <dgm:prSet/>
      <dgm:spPr/>
      <dgm:t>
        <a:bodyPr/>
        <a:lstStyle/>
        <a:p>
          <a:pPr rtl="1"/>
          <a:endParaRPr lang="fa-IR"/>
        </a:p>
      </dgm:t>
    </dgm:pt>
    <dgm:pt modelId="{7852E7D9-9867-43C0-A6C6-8528F4911739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بوروکراسی وبر</a:t>
          </a:r>
          <a:endParaRPr lang="fa-IR" dirty="0">
            <a:solidFill>
              <a:sysClr val="windowText" lastClr="000000"/>
            </a:solidFill>
          </a:endParaRPr>
        </a:p>
      </dgm:t>
    </dgm:pt>
    <dgm:pt modelId="{8062C5E2-03E6-488A-BE60-FF81FBC6BF5A}" type="parTrans" cxnId="{6EE34024-32C1-4127-BA21-E497EF6C7A8F}">
      <dgm:prSet/>
      <dgm:spPr/>
      <dgm:t>
        <a:bodyPr/>
        <a:lstStyle/>
        <a:p>
          <a:pPr rtl="1"/>
          <a:endParaRPr lang="fa-IR"/>
        </a:p>
      </dgm:t>
    </dgm:pt>
    <dgm:pt modelId="{FE3937C9-BBB2-46C9-9417-290242FBC280}" type="sibTrans" cxnId="{6EE34024-32C1-4127-BA21-E497EF6C7A8F}">
      <dgm:prSet/>
      <dgm:spPr/>
      <dgm:t>
        <a:bodyPr/>
        <a:lstStyle/>
        <a:p>
          <a:pPr rtl="1"/>
          <a:endParaRPr lang="fa-IR"/>
        </a:p>
      </dgm:t>
    </dgm:pt>
    <dgm:pt modelId="{9E9F384A-FCB6-45F1-89B1-9FEDD4A45E51}" type="pres">
      <dgm:prSet presAssocID="{6FF8380C-0F65-40FE-A854-7B1859CC99F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DD3C9721-E57B-468D-9FAB-D5A76CD4C4D6}" type="pres">
      <dgm:prSet presAssocID="{6FF8380C-0F65-40FE-A854-7B1859CC99FD}" presName="matrix" presStyleCnt="0"/>
      <dgm:spPr/>
    </dgm:pt>
    <dgm:pt modelId="{E7EB7E63-608E-495D-802C-93ACE80660B1}" type="pres">
      <dgm:prSet presAssocID="{6FF8380C-0F65-40FE-A854-7B1859CC99FD}" presName="tile1" presStyleLbl="node1" presStyleIdx="0" presStyleCnt="4"/>
      <dgm:spPr/>
      <dgm:t>
        <a:bodyPr/>
        <a:lstStyle/>
        <a:p>
          <a:pPr rtl="1"/>
          <a:endParaRPr lang="fa-IR"/>
        </a:p>
      </dgm:t>
    </dgm:pt>
    <dgm:pt modelId="{CE622E3F-E96F-4376-8EF0-BC690AA1CBFC}" type="pres">
      <dgm:prSet presAssocID="{6FF8380C-0F65-40FE-A854-7B1859CC99F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3EA1CB9-9BF5-4552-BE3F-C7BDFAE60A22}" type="pres">
      <dgm:prSet presAssocID="{6FF8380C-0F65-40FE-A854-7B1859CC99FD}" presName="tile2" presStyleLbl="node1" presStyleIdx="1" presStyleCnt="4"/>
      <dgm:spPr/>
      <dgm:t>
        <a:bodyPr/>
        <a:lstStyle/>
        <a:p>
          <a:pPr rtl="1"/>
          <a:endParaRPr lang="fa-IR"/>
        </a:p>
      </dgm:t>
    </dgm:pt>
    <dgm:pt modelId="{725E27CD-604E-47EC-9985-13B1898E1718}" type="pres">
      <dgm:prSet presAssocID="{6FF8380C-0F65-40FE-A854-7B1859CC99F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A8D6C96-CC6A-4FAA-9706-128A5EE91EF3}" type="pres">
      <dgm:prSet presAssocID="{6FF8380C-0F65-40FE-A854-7B1859CC99FD}" presName="tile3" presStyleLbl="node1" presStyleIdx="2" presStyleCnt="4"/>
      <dgm:spPr/>
      <dgm:t>
        <a:bodyPr/>
        <a:lstStyle/>
        <a:p>
          <a:pPr rtl="1"/>
          <a:endParaRPr lang="fa-IR"/>
        </a:p>
      </dgm:t>
    </dgm:pt>
    <dgm:pt modelId="{78C7CD32-0185-44D3-A782-B8F7EA24113C}" type="pres">
      <dgm:prSet presAssocID="{6FF8380C-0F65-40FE-A854-7B1859CC99F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F4F93B4-4544-44E2-AC72-B49B8F2DD9F0}" type="pres">
      <dgm:prSet presAssocID="{6FF8380C-0F65-40FE-A854-7B1859CC99FD}" presName="tile4" presStyleLbl="node1" presStyleIdx="3" presStyleCnt="4"/>
      <dgm:spPr/>
      <dgm:t>
        <a:bodyPr/>
        <a:lstStyle/>
        <a:p>
          <a:pPr rtl="1"/>
          <a:endParaRPr lang="fa-IR"/>
        </a:p>
      </dgm:t>
    </dgm:pt>
    <dgm:pt modelId="{5A272176-234C-480E-AA9F-FF6B843765F2}" type="pres">
      <dgm:prSet presAssocID="{6FF8380C-0F65-40FE-A854-7B1859CC99F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BB11E43-3876-49B8-B274-995AC93EEDFF}" type="pres">
      <dgm:prSet presAssocID="{6FF8380C-0F65-40FE-A854-7B1859CC99FD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B6B76B7B-3EAF-4481-9A37-418F766A1C8D}" type="presOf" srcId="{249E7D92-6FFC-499F-A646-49687F2046F7}" destId="{78C7CD32-0185-44D3-A782-B8F7EA24113C}" srcOrd="1" destOrd="0" presId="urn:microsoft.com/office/officeart/2005/8/layout/matrix1"/>
    <dgm:cxn modelId="{EED557C4-09E2-4C4A-A7C6-F7104CBA30B0}" srcId="{02EC9661-4CA3-4627-B278-810550F67F91}" destId="{249E7D92-6FFC-499F-A646-49687F2046F7}" srcOrd="2" destOrd="0" parTransId="{E5EFE9D4-F5B4-48C9-87B0-3F96B8C6368D}" sibTransId="{D850DF5C-2D13-4B79-8106-55F192F88761}"/>
    <dgm:cxn modelId="{C5A2AE21-4A66-4F05-96A5-50215404EEDF}" type="presOf" srcId="{6FF8380C-0F65-40FE-A854-7B1859CC99FD}" destId="{9E9F384A-FCB6-45F1-89B1-9FEDD4A45E51}" srcOrd="0" destOrd="0" presId="urn:microsoft.com/office/officeart/2005/8/layout/matrix1"/>
    <dgm:cxn modelId="{67D5CAA6-52BE-4909-9DCF-CA33294FAE99}" type="presOf" srcId="{AFFE207A-EA14-4167-B02E-955277914450}" destId="{725E27CD-604E-47EC-9985-13B1898E1718}" srcOrd="1" destOrd="0" presId="urn:microsoft.com/office/officeart/2005/8/layout/matrix1"/>
    <dgm:cxn modelId="{7A7ADA49-86A6-450E-8732-888C59DEF831}" type="presOf" srcId="{02EC9661-4CA3-4627-B278-810550F67F91}" destId="{BBB11E43-3876-49B8-B274-995AC93EEDFF}" srcOrd="0" destOrd="0" presId="urn:microsoft.com/office/officeart/2005/8/layout/matrix1"/>
    <dgm:cxn modelId="{2397DD7F-4C69-45DF-A4BA-465FBB86478D}" srcId="{6FF8380C-0F65-40FE-A854-7B1859CC99FD}" destId="{02EC9661-4CA3-4627-B278-810550F67F91}" srcOrd="0" destOrd="0" parTransId="{3058CA64-B9D1-4363-BE83-D07D24193C1D}" sibTransId="{3AAC1B04-92F8-4BBD-8C1B-84243E009EAF}"/>
    <dgm:cxn modelId="{3825E19E-B4DD-4EF8-8A65-F5667793680C}" type="presOf" srcId="{140C3D7A-927D-406D-A4C9-307D00313586}" destId="{E7EB7E63-608E-495D-802C-93ACE80660B1}" srcOrd="0" destOrd="0" presId="urn:microsoft.com/office/officeart/2005/8/layout/matrix1"/>
    <dgm:cxn modelId="{091A283E-EB72-4274-8C7A-71BED609688F}" srcId="{02EC9661-4CA3-4627-B278-810550F67F91}" destId="{AFFE207A-EA14-4167-B02E-955277914450}" srcOrd="1" destOrd="0" parTransId="{F3292DD0-2BB0-40CD-AD99-862501D6C7F7}" sibTransId="{3ACDABB9-0470-435E-8335-C2758E30F09A}"/>
    <dgm:cxn modelId="{F3FED2A1-7B19-4DAF-B801-05FC638BA4E9}" type="presOf" srcId="{140C3D7A-927D-406D-A4C9-307D00313586}" destId="{CE622E3F-E96F-4376-8EF0-BC690AA1CBFC}" srcOrd="1" destOrd="0" presId="urn:microsoft.com/office/officeart/2005/8/layout/matrix1"/>
    <dgm:cxn modelId="{FCC5855E-D05A-4D2E-B138-C7F3B57DEB2A}" srcId="{02EC9661-4CA3-4627-B278-810550F67F91}" destId="{140C3D7A-927D-406D-A4C9-307D00313586}" srcOrd="0" destOrd="0" parTransId="{EFB39B28-9FC7-40BB-90D5-50303D364C10}" sibTransId="{C61B0428-FE0C-4142-A89B-D987E70C623F}"/>
    <dgm:cxn modelId="{6EE34024-32C1-4127-BA21-E497EF6C7A8F}" srcId="{02EC9661-4CA3-4627-B278-810550F67F91}" destId="{7852E7D9-9867-43C0-A6C6-8528F4911739}" srcOrd="3" destOrd="0" parTransId="{8062C5E2-03E6-488A-BE60-FF81FBC6BF5A}" sibTransId="{FE3937C9-BBB2-46C9-9417-290242FBC280}"/>
    <dgm:cxn modelId="{54B4C7A1-9E6D-4203-8D26-BD7399F96C81}" type="presOf" srcId="{AFFE207A-EA14-4167-B02E-955277914450}" destId="{F3EA1CB9-9BF5-4552-BE3F-C7BDFAE60A22}" srcOrd="0" destOrd="0" presId="urn:microsoft.com/office/officeart/2005/8/layout/matrix1"/>
    <dgm:cxn modelId="{A18ED490-DEEE-49AA-8FD1-F0BAF924B2E5}" type="presOf" srcId="{249E7D92-6FFC-499F-A646-49687F2046F7}" destId="{3A8D6C96-CC6A-4FAA-9706-128A5EE91EF3}" srcOrd="0" destOrd="0" presId="urn:microsoft.com/office/officeart/2005/8/layout/matrix1"/>
    <dgm:cxn modelId="{6544D810-F91D-442E-88E9-C58CD1FF4498}" type="presOf" srcId="{7852E7D9-9867-43C0-A6C6-8528F4911739}" destId="{1F4F93B4-4544-44E2-AC72-B49B8F2DD9F0}" srcOrd="0" destOrd="0" presId="urn:microsoft.com/office/officeart/2005/8/layout/matrix1"/>
    <dgm:cxn modelId="{1F809CAE-6085-492C-9901-D6A546CFCF43}" type="presOf" srcId="{7852E7D9-9867-43C0-A6C6-8528F4911739}" destId="{5A272176-234C-480E-AA9F-FF6B843765F2}" srcOrd="1" destOrd="0" presId="urn:microsoft.com/office/officeart/2005/8/layout/matrix1"/>
    <dgm:cxn modelId="{C79F8850-C29E-4545-9F68-070E7E733DF9}" type="presParOf" srcId="{9E9F384A-FCB6-45F1-89B1-9FEDD4A45E51}" destId="{DD3C9721-E57B-468D-9FAB-D5A76CD4C4D6}" srcOrd="0" destOrd="0" presId="urn:microsoft.com/office/officeart/2005/8/layout/matrix1"/>
    <dgm:cxn modelId="{0B1B4C31-212F-41B4-9785-2E5C5CC06266}" type="presParOf" srcId="{DD3C9721-E57B-468D-9FAB-D5A76CD4C4D6}" destId="{E7EB7E63-608E-495D-802C-93ACE80660B1}" srcOrd="0" destOrd="0" presId="urn:microsoft.com/office/officeart/2005/8/layout/matrix1"/>
    <dgm:cxn modelId="{9360C93B-CD98-471F-B0B1-1AE51FA55ADA}" type="presParOf" srcId="{DD3C9721-E57B-468D-9FAB-D5A76CD4C4D6}" destId="{CE622E3F-E96F-4376-8EF0-BC690AA1CBFC}" srcOrd="1" destOrd="0" presId="urn:microsoft.com/office/officeart/2005/8/layout/matrix1"/>
    <dgm:cxn modelId="{3A05ED63-BC9F-415F-AAB2-5F10E93BF27A}" type="presParOf" srcId="{DD3C9721-E57B-468D-9FAB-D5A76CD4C4D6}" destId="{F3EA1CB9-9BF5-4552-BE3F-C7BDFAE60A22}" srcOrd="2" destOrd="0" presId="urn:microsoft.com/office/officeart/2005/8/layout/matrix1"/>
    <dgm:cxn modelId="{6415C59A-B15C-4ADC-B0E3-A60A37DEB9E8}" type="presParOf" srcId="{DD3C9721-E57B-468D-9FAB-D5A76CD4C4D6}" destId="{725E27CD-604E-47EC-9985-13B1898E1718}" srcOrd="3" destOrd="0" presId="urn:microsoft.com/office/officeart/2005/8/layout/matrix1"/>
    <dgm:cxn modelId="{7E90D56F-164C-40E5-845B-375A190FE383}" type="presParOf" srcId="{DD3C9721-E57B-468D-9FAB-D5A76CD4C4D6}" destId="{3A8D6C96-CC6A-4FAA-9706-128A5EE91EF3}" srcOrd="4" destOrd="0" presId="urn:microsoft.com/office/officeart/2005/8/layout/matrix1"/>
    <dgm:cxn modelId="{8AFBC67B-4B64-4922-8C58-A542F3953B23}" type="presParOf" srcId="{DD3C9721-E57B-468D-9FAB-D5A76CD4C4D6}" destId="{78C7CD32-0185-44D3-A782-B8F7EA24113C}" srcOrd="5" destOrd="0" presId="urn:microsoft.com/office/officeart/2005/8/layout/matrix1"/>
    <dgm:cxn modelId="{F9699123-5303-4505-835D-E516B7F797CF}" type="presParOf" srcId="{DD3C9721-E57B-468D-9FAB-D5A76CD4C4D6}" destId="{1F4F93B4-4544-44E2-AC72-B49B8F2DD9F0}" srcOrd="6" destOrd="0" presId="urn:microsoft.com/office/officeart/2005/8/layout/matrix1"/>
    <dgm:cxn modelId="{7DADFE3D-869F-40DC-A0D6-4FBF2482EEF8}" type="presParOf" srcId="{DD3C9721-E57B-468D-9FAB-D5A76CD4C4D6}" destId="{5A272176-234C-480E-AA9F-FF6B843765F2}" srcOrd="7" destOrd="0" presId="urn:microsoft.com/office/officeart/2005/8/layout/matrix1"/>
    <dgm:cxn modelId="{41626F8B-D6DF-4090-BEF0-27D0C1D856CB}" type="presParOf" srcId="{9E9F384A-FCB6-45F1-89B1-9FEDD4A45E51}" destId="{BBB11E43-3876-49B8-B274-995AC93EEDFF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4F6701-BD62-495A-9887-6D04AFFBA294}" type="doc">
      <dgm:prSet loTypeId="urn:diagrams.loki3.com/VaryingWidthList" loCatId="list" qsTypeId="urn:microsoft.com/office/officeart/2005/8/quickstyle/simple1" qsCatId="simple" csTypeId="urn:microsoft.com/office/officeart/2005/8/colors/accent1_2" csCatId="accent1" phldr="1"/>
      <dgm:spPr/>
    </dgm:pt>
    <dgm:pt modelId="{E020113B-9088-46A8-9322-E6038304076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استاندارد سازی کار</a:t>
          </a:r>
        </a:p>
        <a:p>
          <a:pPr rtl="1"/>
          <a:r>
            <a:rPr lang="fa-IR" dirty="0" smtClean="0">
              <a:solidFill>
                <a:sysClr val="windowText" lastClr="000000"/>
              </a:solidFill>
            </a:rPr>
            <a:t>(یافتن بهترین روش انجام کار)</a:t>
          </a:r>
          <a:endParaRPr lang="fa-IR" dirty="0">
            <a:solidFill>
              <a:sysClr val="windowText" lastClr="000000"/>
            </a:solidFill>
          </a:endParaRPr>
        </a:p>
      </dgm:t>
    </dgm:pt>
    <dgm:pt modelId="{6C8B1320-A106-4F3F-94BF-49BC2170BB96}" type="parTrans" cxnId="{A5F2416E-FA3C-4F20-8E96-7ABB662D64CF}">
      <dgm:prSet/>
      <dgm:spPr/>
      <dgm:t>
        <a:bodyPr/>
        <a:lstStyle/>
        <a:p>
          <a:pPr rtl="1"/>
          <a:endParaRPr lang="fa-IR"/>
        </a:p>
      </dgm:t>
    </dgm:pt>
    <dgm:pt modelId="{657855CC-2A99-481B-83EC-53EA77EEF8E4}" type="sibTrans" cxnId="{A5F2416E-FA3C-4F20-8E96-7ABB662D64CF}">
      <dgm:prSet/>
      <dgm:spPr/>
      <dgm:t>
        <a:bodyPr/>
        <a:lstStyle/>
        <a:p>
          <a:pPr rtl="1"/>
          <a:endParaRPr lang="fa-IR"/>
        </a:p>
      </dgm:t>
    </dgm:pt>
    <dgm:pt modelId="{5E1F1F25-79C0-4D9A-8579-DD39C156484E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کنترل نحوه انجام کار</a:t>
          </a:r>
          <a:endParaRPr lang="fa-IR" dirty="0">
            <a:solidFill>
              <a:sysClr val="windowText" lastClr="000000"/>
            </a:solidFill>
          </a:endParaRPr>
        </a:p>
      </dgm:t>
    </dgm:pt>
    <dgm:pt modelId="{1E891A7B-E987-46ED-AE52-87D55B60ACD2}" type="parTrans" cxnId="{08DF9185-6979-4643-841D-1F7B313ADBB2}">
      <dgm:prSet/>
      <dgm:spPr/>
      <dgm:t>
        <a:bodyPr/>
        <a:lstStyle/>
        <a:p>
          <a:pPr rtl="1"/>
          <a:endParaRPr lang="fa-IR"/>
        </a:p>
      </dgm:t>
    </dgm:pt>
    <dgm:pt modelId="{CB401849-8542-4A71-8D4B-F880A53D04A1}" type="sibTrans" cxnId="{08DF9185-6979-4643-841D-1F7B313ADBB2}">
      <dgm:prSet/>
      <dgm:spPr/>
      <dgm:t>
        <a:bodyPr/>
        <a:lstStyle/>
        <a:p>
          <a:pPr rtl="1"/>
          <a:endParaRPr lang="fa-IR"/>
        </a:p>
      </dgm:t>
    </dgm:pt>
    <dgm:pt modelId="{BC74CD17-C503-45F2-8976-CA26FDA36C46}" type="pres">
      <dgm:prSet presAssocID="{1B4F6701-BD62-495A-9887-6D04AFFBA294}" presName="Name0" presStyleCnt="0">
        <dgm:presLayoutVars>
          <dgm:resizeHandles/>
        </dgm:presLayoutVars>
      </dgm:prSet>
      <dgm:spPr/>
    </dgm:pt>
    <dgm:pt modelId="{6B0E9C89-1534-4880-A746-4E1E52FEAC5A}" type="pres">
      <dgm:prSet presAssocID="{E020113B-9088-46A8-9322-E6038304076F}" presName="text" presStyleLbl="node1" presStyleIdx="0" presStyleCnt="2" custScaleX="21429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F1EC507-AC6C-4578-AE8C-0AF033F34100}" type="pres">
      <dgm:prSet presAssocID="{657855CC-2A99-481B-83EC-53EA77EEF8E4}" presName="space" presStyleCnt="0"/>
      <dgm:spPr/>
    </dgm:pt>
    <dgm:pt modelId="{ED1DC7CF-C3F8-4F0F-A4E0-A18293A2AD66}" type="pres">
      <dgm:prSet presAssocID="{5E1F1F25-79C0-4D9A-8579-DD39C156484E}" presName="text" presStyleLbl="node1" presStyleIdx="1" presStyleCnt="2" custScaleX="18673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2F9655A9-1873-489E-BBC4-FF584236BB8B}" type="presOf" srcId="{5E1F1F25-79C0-4D9A-8579-DD39C156484E}" destId="{ED1DC7CF-C3F8-4F0F-A4E0-A18293A2AD66}" srcOrd="0" destOrd="0" presId="urn:diagrams.loki3.com/VaryingWidthList"/>
    <dgm:cxn modelId="{5022DF06-7EB2-48DD-A50A-5C95C0A05922}" type="presOf" srcId="{1B4F6701-BD62-495A-9887-6D04AFFBA294}" destId="{BC74CD17-C503-45F2-8976-CA26FDA36C46}" srcOrd="0" destOrd="0" presId="urn:diagrams.loki3.com/VaryingWidthList"/>
    <dgm:cxn modelId="{A5F2416E-FA3C-4F20-8E96-7ABB662D64CF}" srcId="{1B4F6701-BD62-495A-9887-6D04AFFBA294}" destId="{E020113B-9088-46A8-9322-E6038304076F}" srcOrd="0" destOrd="0" parTransId="{6C8B1320-A106-4F3F-94BF-49BC2170BB96}" sibTransId="{657855CC-2A99-481B-83EC-53EA77EEF8E4}"/>
    <dgm:cxn modelId="{BF7A5DB1-BA03-4278-9EDC-F0415DD0E8ED}" type="presOf" srcId="{E020113B-9088-46A8-9322-E6038304076F}" destId="{6B0E9C89-1534-4880-A746-4E1E52FEAC5A}" srcOrd="0" destOrd="0" presId="urn:diagrams.loki3.com/VaryingWidthList"/>
    <dgm:cxn modelId="{08DF9185-6979-4643-841D-1F7B313ADBB2}" srcId="{1B4F6701-BD62-495A-9887-6D04AFFBA294}" destId="{5E1F1F25-79C0-4D9A-8579-DD39C156484E}" srcOrd="1" destOrd="0" parTransId="{1E891A7B-E987-46ED-AE52-87D55B60ACD2}" sibTransId="{CB401849-8542-4A71-8D4B-F880A53D04A1}"/>
    <dgm:cxn modelId="{06BE816D-5BDF-4001-AF18-07BF328ED7D6}" type="presParOf" srcId="{BC74CD17-C503-45F2-8976-CA26FDA36C46}" destId="{6B0E9C89-1534-4880-A746-4E1E52FEAC5A}" srcOrd="0" destOrd="0" presId="urn:diagrams.loki3.com/VaryingWidthList"/>
    <dgm:cxn modelId="{5DA75EF3-EA05-4864-A6BE-E6BE6B63613C}" type="presParOf" srcId="{BC74CD17-C503-45F2-8976-CA26FDA36C46}" destId="{1F1EC507-AC6C-4578-AE8C-0AF033F34100}" srcOrd="1" destOrd="0" presId="urn:diagrams.loki3.com/VaryingWidthList"/>
    <dgm:cxn modelId="{EE28F17D-095D-4641-BA78-710DCA302078}" type="presParOf" srcId="{BC74CD17-C503-45F2-8976-CA26FDA36C46}" destId="{ED1DC7CF-C3F8-4F0F-A4E0-A18293A2AD66}" srcOrd="2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4149C74-CC2C-4359-9BB6-F7DC48C2C29B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AC25B8E4-32EB-4932-BFA1-107BA8E13F7E}">
      <dgm:prSet phldrT="[Text]" custT="1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sz="3200" dirty="0" smtClean="0">
              <a:solidFill>
                <a:sysClr val="windowText" lastClr="000000"/>
              </a:solidFill>
            </a:rPr>
            <a:t>نگاه ابزاری و مکانیکی به انسان</a:t>
          </a:r>
          <a:endParaRPr lang="fa-IR" sz="3200" dirty="0">
            <a:solidFill>
              <a:sysClr val="windowText" lastClr="000000"/>
            </a:solidFill>
          </a:endParaRPr>
        </a:p>
      </dgm:t>
    </dgm:pt>
    <dgm:pt modelId="{266A529B-FD25-4A87-A778-49A9537CE6CB}" type="parTrans" cxnId="{AF663279-CC11-4382-AF7E-3868AC7B2BC3}">
      <dgm:prSet/>
      <dgm:spPr/>
      <dgm:t>
        <a:bodyPr/>
        <a:lstStyle/>
        <a:p>
          <a:pPr rtl="1"/>
          <a:endParaRPr lang="fa-IR"/>
        </a:p>
      </dgm:t>
    </dgm:pt>
    <dgm:pt modelId="{016F6489-0C70-41D1-AF8D-91C8CB175152}" type="sibTrans" cxnId="{AF663279-CC11-4382-AF7E-3868AC7B2BC3}">
      <dgm:prSet/>
      <dgm:spPr/>
      <dgm:t>
        <a:bodyPr/>
        <a:lstStyle/>
        <a:p>
          <a:pPr rtl="1"/>
          <a:endParaRPr lang="fa-IR"/>
        </a:p>
      </dgm:t>
    </dgm:pt>
    <dgm:pt modelId="{D37DA158-A80A-49CE-8849-F353F8AEE9A7}" type="pres">
      <dgm:prSet presAssocID="{04149C74-CC2C-4359-9BB6-F7DC48C2C29B}" presName="Name0" presStyleCnt="0">
        <dgm:presLayoutVars>
          <dgm:dir val="rev"/>
          <dgm:resizeHandles val="exact"/>
        </dgm:presLayoutVars>
      </dgm:prSet>
      <dgm:spPr/>
    </dgm:pt>
    <dgm:pt modelId="{233D9E28-DE02-4E72-AF00-ABA6E21AA32C}" type="pres">
      <dgm:prSet presAssocID="{AC25B8E4-32EB-4932-BFA1-107BA8E13F7E}" presName="parTxOnly" presStyleLbl="node1" presStyleIdx="0" presStyleCnt="1" custLinFactNeighborX="3199" custLinFactNeighborY="-14378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AF663279-CC11-4382-AF7E-3868AC7B2BC3}" srcId="{04149C74-CC2C-4359-9BB6-F7DC48C2C29B}" destId="{AC25B8E4-32EB-4932-BFA1-107BA8E13F7E}" srcOrd="0" destOrd="0" parTransId="{266A529B-FD25-4A87-A778-49A9537CE6CB}" sibTransId="{016F6489-0C70-41D1-AF8D-91C8CB175152}"/>
    <dgm:cxn modelId="{4377B8A7-B1CB-40A3-AF12-4503E6E71A45}" type="presOf" srcId="{04149C74-CC2C-4359-9BB6-F7DC48C2C29B}" destId="{D37DA158-A80A-49CE-8849-F353F8AEE9A7}" srcOrd="0" destOrd="0" presId="urn:microsoft.com/office/officeart/2005/8/layout/hChevron3"/>
    <dgm:cxn modelId="{33D49DE9-EE90-43B6-8116-D2E856FAB84D}" type="presOf" srcId="{AC25B8E4-32EB-4932-BFA1-107BA8E13F7E}" destId="{233D9E28-DE02-4E72-AF00-ABA6E21AA32C}" srcOrd="0" destOrd="0" presId="urn:microsoft.com/office/officeart/2005/8/layout/hChevron3"/>
    <dgm:cxn modelId="{7E353D4C-7922-47B1-802E-B1052B9A1ACE}" type="presParOf" srcId="{D37DA158-A80A-49CE-8849-F353F8AEE9A7}" destId="{233D9E28-DE02-4E72-AF00-ABA6E21AA32C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FC1CD4-D147-42D3-BE0F-C9CC258DAA31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C500E2F6-F894-49B6-9E9A-E7CB81CF590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تعریف وظایف </a:t>
          </a:r>
        </a:p>
        <a:p>
          <a:pPr rtl="1"/>
          <a:r>
            <a:rPr lang="fa-IR" dirty="0" smtClean="0">
              <a:solidFill>
                <a:sysClr val="windowText" lastClr="000000"/>
              </a:solidFill>
            </a:rPr>
            <a:t>خشک وتکراری</a:t>
          </a:r>
          <a:endParaRPr lang="fa-IR" dirty="0">
            <a:solidFill>
              <a:sysClr val="windowText" lastClr="000000"/>
            </a:solidFill>
          </a:endParaRPr>
        </a:p>
      </dgm:t>
    </dgm:pt>
    <dgm:pt modelId="{B97C4691-EEC7-4114-8737-35E95D3F9B1E}" type="parTrans" cxnId="{81B726C6-941C-47F1-B4D0-738DF8FE1C8A}">
      <dgm:prSet/>
      <dgm:spPr/>
      <dgm:t>
        <a:bodyPr/>
        <a:lstStyle/>
        <a:p>
          <a:pPr rtl="1"/>
          <a:endParaRPr lang="fa-IR"/>
        </a:p>
      </dgm:t>
    </dgm:pt>
    <dgm:pt modelId="{24161BCF-2748-4984-86D1-5D3DF59ABDB5}" type="sibTrans" cxnId="{81B726C6-941C-47F1-B4D0-738DF8FE1C8A}">
      <dgm:prSet/>
      <dgm:spPr/>
      <dgm:t>
        <a:bodyPr/>
        <a:lstStyle/>
        <a:p>
          <a:pPr rtl="1"/>
          <a:endParaRPr lang="fa-IR"/>
        </a:p>
      </dgm:t>
    </dgm:pt>
    <dgm:pt modelId="{A81DEA3F-2660-4740-B864-8840F5B2C137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بی معنا شدن کار</a:t>
          </a:r>
          <a:endParaRPr lang="fa-IR" dirty="0">
            <a:solidFill>
              <a:sysClr val="windowText" lastClr="000000"/>
            </a:solidFill>
          </a:endParaRPr>
        </a:p>
      </dgm:t>
    </dgm:pt>
    <dgm:pt modelId="{5A60EDBA-9758-4F23-AF90-504435786101}" type="parTrans" cxnId="{DDB344E2-6EAC-4632-B1D9-64310C2C973C}">
      <dgm:prSet/>
      <dgm:spPr/>
      <dgm:t>
        <a:bodyPr/>
        <a:lstStyle/>
        <a:p>
          <a:pPr rtl="1"/>
          <a:endParaRPr lang="fa-IR"/>
        </a:p>
      </dgm:t>
    </dgm:pt>
    <dgm:pt modelId="{8F7C0713-CCDC-4549-BF38-2C1535C91A79}" type="sibTrans" cxnId="{DDB344E2-6EAC-4632-B1D9-64310C2C973C}">
      <dgm:prSet/>
      <dgm:spPr/>
      <dgm:t>
        <a:bodyPr/>
        <a:lstStyle/>
        <a:p>
          <a:pPr rtl="1"/>
          <a:endParaRPr lang="fa-IR"/>
        </a:p>
      </dgm:t>
    </dgm:pt>
    <dgm:pt modelId="{F16ED4CF-A6B0-47A0-A05A-BA6791BB66DB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افزایش خستگی کارکنان</a:t>
          </a:r>
          <a:endParaRPr lang="fa-IR" dirty="0">
            <a:solidFill>
              <a:sysClr val="windowText" lastClr="000000"/>
            </a:solidFill>
          </a:endParaRPr>
        </a:p>
      </dgm:t>
    </dgm:pt>
    <dgm:pt modelId="{EE563B05-0826-4B2E-B5C9-A7661255BE4D}" type="parTrans" cxnId="{2C9A6391-7231-4FA2-A288-951B2BE0230F}">
      <dgm:prSet/>
      <dgm:spPr/>
      <dgm:t>
        <a:bodyPr/>
        <a:lstStyle/>
        <a:p>
          <a:pPr rtl="1"/>
          <a:endParaRPr lang="fa-IR"/>
        </a:p>
      </dgm:t>
    </dgm:pt>
    <dgm:pt modelId="{56E7D85B-7651-49F7-924D-904B3825E654}" type="sibTrans" cxnId="{2C9A6391-7231-4FA2-A288-951B2BE0230F}">
      <dgm:prSet/>
      <dgm:spPr/>
      <dgm:t>
        <a:bodyPr/>
        <a:lstStyle/>
        <a:p>
          <a:pPr rtl="1"/>
          <a:endParaRPr lang="fa-IR"/>
        </a:p>
      </dgm:t>
    </dgm:pt>
    <dgm:pt modelId="{6F755759-7FBF-4C33-90EE-4C135169E56C}">
      <dgm:prSet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از خود بیگانگی کارکنان</a:t>
          </a:r>
          <a:endParaRPr lang="fa-IR" dirty="0">
            <a:solidFill>
              <a:sysClr val="windowText" lastClr="000000"/>
            </a:solidFill>
          </a:endParaRPr>
        </a:p>
      </dgm:t>
    </dgm:pt>
    <dgm:pt modelId="{2BAC7BA5-04CB-4057-BD91-FA3718E11421}" type="parTrans" cxnId="{BE4BE770-26F7-493D-8E08-3FB360BD712B}">
      <dgm:prSet/>
      <dgm:spPr/>
      <dgm:t>
        <a:bodyPr/>
        <a:lstStyle/>
        <a:p>
          <a:pPr rtl="1"/>
          <a:endParaRPr lang="fa-IR"/>
        </a:p>
      </dgm:t>
    </dgm:pt>
    <dgm:pt modelId="{B22F6F6F-1E0E-43A9-BF0D-D5ACA9BD68F2}" type="sibTrans" cxnId="{BE4BE770-26F7-493D-8E08-3FB360BD712B}">
      <dgm:prSet/>
      <dgm:spPr/>
      <dgm:t>
        <a:bodyPr/>
        <a:lstStyle/>
        <a:p>
          <a:pPr rtl="1"/>
          <a:endParaRPr lang="fa-IR"/>
        </a:p>
      </dgm:t>
    </dgm:pt>
    <dgm:pt modelId="{E76BFA90-C981-44DE-8427-C5AB151F4AA8}" type="pres">
      <dgm:prSet presAssocID="{93FC1CD4-D147-42D3-BE0F-C9CC258DAA31}" presName="Name0" presStyleCnt="0">
        <dgm:presLayoutVars>
          <dgm:dir val="rev"/>
          <dgm:resizeHandles val="exact"/>
        </dgm:presLayoutVars>
      </dgm:prSet>
      <dgm:spPr/>
    </dgm:pt>
    <dgm:pt modelId="{B7949C45-C342-41AB-8236-9469FF94019F}" type="pres">
      <dgm:prSet presAssocID="{C500E2F6-F894-49B6-9E9A-E7CB81CF590F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6CBA302-5B55-4D3F-9E3B-2E16BEB92AEE}" type="pres">
      <dgm:prSet presAssocID="{24161BCF-2748-4984-86D1-5D3DF59ABDB5}" presName="parSpace" presStyleCnt="0"/>
      <dgm:spPr/>
    </dgm:pt>
    <dgm:pt modelId="{727052B2-E292-4D8C-913E-98F498D80FE0}" type="pres">
      <dgm:prSet presAssocID="{A81DEA3F-2660-4740-B864-8840F5B2C137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EA410A0-B702-41EF-91BD-77C10A80F20E}" type="pres">
      <dgm:prSet presAssocID="{8F7C0713-CCDC-4549-BF38-2C1535C91A79}" presName="parSpace" presStyleCnt="0"/>
      <dgm:spPr/>
    </dgm:pt>
    <dgm:pt modelId="{96010518-2EE2-4CCE-A165-55F6434EB43A}" type="pres">
      <dgm:prSet presAssocID="{F16ED4CF-A6B0-47A0-A05A-BA6791BB66DB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2DFF36B-B2B5-44B9-8095-EBB6A8B471E4}" type="pres">
      <dgm:prSet presAssocID="{56E7D85B-7651-49F7-924D-904B3825E654}" presName="parSpace" presStyleCnt="0"/>
      <dgm:spPr/>
    </dgm:pt>
    <dgm:pt modelId="{AFCC8186-B2A6-4BB5-A228-C0A68BEDC686}" type="pres">
      <dgm:prSet presAssocID="{6F755759-7FBF-4C33-90EE-4C135169E56C}" presName="parTxOnly" presStyleLbl="node1" presStyleIdx="3" presStyleCnt="4" custScaleX="76297" custLinFactNeighborX="29497" custLinFactNeighborY="-184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81B726C6-941C-47F1-B4D0-738DF8FE1C8A}" srcId="{93FC1CD4-D147-42D3-BE0F-C9CC258DAA31}" destId="{C500E2F6-F894-49B6-9E9A-E7CB81CF590F}" srcOrd="0" destOrd="0" parTransId="{B97C4691-EEC7-4114-8737-35E95D3F9B1E}" sibTransId="{24161BCF-2748-4984-86D1-5D3DF59ABDB5}"/>
    <dgm:cxn modelId="{2C9A6391-7231-4FA2-A288-951B2BE0230F}" srcId="{93FC1CD4-D147-42D3-BE0F-C9CC258DAA31}" destId="{F16ED4CF-A6B0-47A0-A05A-BA6791BB66DB}" srcOrd="2" destOrd="0" parTransId="{EE563B05-0826-4B2E-B5C9-A7661255BE4D}" sibTransId="{56E7D85B-7651-49F7-924D-904B3825E654}"/>
    <dgm:cxn modelId="{BE4BE770-26F7-493D-8E08-3FB360BD712B}" srcId="{93FC1CD4-D147-42D3-BE0F-C9CC258DAA31}" destId="{6F755759-7FBF-4C33-90EE-4C135169E56C}" srcOrd="3" destOrd="0" parTransId="{2BAC7BA5-04CB-4057-BD91-FA3718E11421}" sibTransId="{B22F6F6F-1E0E-43A9-BF0D-D5ACA9BD68F2}"/>
    <dgm:cxn modelId="{82F1B510-7AB0-4E95-B329-DA360298AB3D}" type="presOf" srcId="{A81DEA3F-2660-4740-B864-8840F5B2C137}" destId="{727052B2-E292-4D8C-913E-98F498D80FE0}" srcOrd="0" destOrd="0" presId="urn:microsoft.com/office/officeart/2005/8/layout/hChevron3"/>
    <dgm:cxn modelId="{DDB344E2-6EAC-4632-B1D9-64310C2C973C}" srcId="{93FC1CD4-D147-42D3-BE0F-C9CC258DAA31}" destId="{A81DEA3F-2660-4740-B864-8840F5B2C137}" srcOrd="1" destOrd="0" parTransId="{5A60EDBA-9758-4F23-AF90-504435786101}" sibTransId="{8F7C0713-CCDC-4549-BF38-2C1535C91A79}"/>
    <dgm:cxn modelId="{3B3E0446-93C2-41C5-BAD6-B0450B64B8A2}" type="presOf" srcId="{6F755759-7FBF-4C33-90EE-4C135169E56C}" destId="{AFCC8186-B2A6-4BB5-A228-C0A68BEDC686}" srcOrd="0" destOrd="0" presId="urn:microsoft.com/office/officeart/2005/8/layout/hChevron3"/>
    <dgm:cxn modelId="{F01F43D1-1BAA-44B3-AC14-3DF44D126C07}" type="presOf" srcId="{93FC1CD4-D147-42D3-BE0F-C9CC258DAA31}" destId="{E76BFA90-C981-44DE-8427-C5AB151F4AA8}" srcOrd="0" destOrd="0" presId="urn:microsoft.com/office/officeart/2005/8/layout/hChevron3"/>
    <dgm:cxn modelId="{AAB42555-3829-4131-ABBD-35234AC75F53}" type="presOf" srcId="{F16ED4CF-A6B0-47A0-A05A-BA6791BB66DB}" destId="{96010518-2EE2-4CCE-A165-55F6434EB43A}" srcOrd="0" destOrd="0" presId="urn:microsoft.com/office/officeart/2005/8/layout/hChevron3"/>
    <dgm:cxn modelId="{B5C10CC6-6AE7-4D66-9EDC-67C72DFE2E0F}" type="presOf" srcId="{C500E2F6-F894-49B6-9E9A-E7CB81CF590F}" destId="{B7949C45-C342-41AB-8236-9469FF94019F}" srcOrd="0" destOrd="0" presId="urn:microsoft.com/office/officeart/2005/8/layout/hChevron3"/>
    <dgm:cxn modelId="{B5EE99BF-897C-48E5-B280-2EB1845DA22B}" type="presParOf" srcId="{E76BFA90-C981-44DE-8427-C5AB151F4AA8}" destId="{B7949C45-C342-41AB-8236-9469FF94019F}" srcOrd="0" destOrd="0" presId="urn:microsoft.com/office/officeart/2005/8/layout/hChevron3"/>
    <dgm:cxn modelId="{55CB17EA-E4EF-40D1-A81F-EE37243145F8}" type="presParOf" srcId="{E76BFA90-C981-44DE-8427-C5AB151F4AA8}" destId="{F6CBA302-5B55-4D3F-9E3B-2E16BEB92AEE}" srcOrd="1" destOrd="0" presId="urn:microsoft.com/office/officeart/2005/8/layout/hChevron3"/>
    <dgm:cxn modelId="{E7BE9154-4646-4992-A2E6-8FDDC541A609}" type="presParOf" srcId="{E76BFA90-C981-44DE-8427-C5AB151F4AA8}" destId="{727052B2-E292-4D8C-913E-98F498D80FE0}" srcOrd="2" destOrd="0" presId="urn:microsoft.com/office/officeart/2005/8/layout/hChevron3"/>
    <dgm:cxn modelId="{3E709CA2-FDE8-43DC-8A96-5255F0ABE438}" type="presParOf" srcId="{E76BFA90-C981-44DE-8427-C5AB151F4AA8}" destId="{DEA410A0-B702-41EF-91BD-77C10A80F20E}" srcOrd="3" destOrd="0" presId="urn:microsoft.com/office/officeart/2005/8/layout/hChevron3"/>
    <dgm:cxn modelId="{65DE9E54-BE1D-4AF8-9CE3-B6442560F5C4}" type="presParOf" srcId="{E76BFA90-C981-44DE-8427-C5AB151F4AA8}" destId="{96010518-2EE2-4CCE-A165-55F6434EB43A}" srcOrd="4" destOrd="0" presId="urn:microsoft.com/office/officeart/2005/8/layout/hChevron3"/>
    <dgm:cxn modelId="{30B6020B-4B43-4536-A5D5-B0FD99269654}" type="presParOf" srcId="{E76BFA90-C981-44DE-8427-C5AB151F4AA8}" destId="{22DFF36B-B2B5-44B9-8095-EBB6A8B471E4}" srcOrd="5" destOrd="0" presId="urn:microsoft.com/office/officeart/2005/8/layout/hChevron3"/>
    <dgm:cxn modelId="{BD7E3AAE-1778-40C4-AAF5-7807033D097C}" type="presParOf" srcId="{E76BFA90-C981-44DE-8427-C5AB151F4AA8}" destId="{AFCC8186-B2A6-4BB5-A228-C0A68BEDC686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6227EA1-BE31-4AB9-9C13-0059774C2284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2094D213-89E3-4C78-8063-9DED3AF76DFC}">
      <dgm:prSet phldrT="[Text]" custT="1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sz="2800" dirty="0" smtClean="0">
              <a:solidFill>
                <a:sysClr val="windowText" lastClr="000000"/>
              </a:solidFill>
            </a:rPr>
            <a:t>تخصصی شدن بیش از حد امور</a:t>
          </a:r>
          <a:endParaRPr lang="fa-IR" sz="2800" dirty="0">
            <a:solidFill>
              <a:sysClr val="windowText" lastClr="000000"/>
            </a:solidFill>
          </a:endParaRPr>
        </a:p>
      </dgm:t>
    </dgm:pt>
    <dgm:pt modelId="{92139745-9B1D-41B7-9821-AFB17044B2D3}" type="parTrans" cxnId="{281F3097-A32C-459F-96C8-1BC6D9EE487A}">
      <dgm:prSet/>
      <dgm:spPr/>
      <dgm:t>
        <a:bodyPr/>
        <a:lstStyle/>
        <a:p>
          <a:pPr rtl="1"/>
          <a:endParaRPr lang="fa-IR"/>
        </a:p>
      </dgm:t>
    </dgm:pt>
    <dgm:pt modelId="{5CDE872D-0571-4730-9AAB-9169CEAEC1FA}" type="sibTrans" cxnId="{281F3097-A32C-459F-96C8-1BC6D9EE487A}">
      <dgm:prSet/>
      <dgm:spPr/>
      <dgm:t>
        <a:bodyPr/>
        <a:lstStyle/>
        <a:p>
          <a:pPr rtl="1"/>
          <a:endParaRPr lang="fa-IR"/>
        </a:p>
      </dgm:t>
    </dgm:pt>
    <dgm:pt modelId="{74709F25-689C-472A-86E7-0FA10FD88CCB}">
      <dgm:prSet phldrT="[Text]" custT="1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sz="2400" dirty="0" smtClean="0">
              <a:solidFill>
                <a:sysClr val="windowText" lastClr="000000"/>
              </a:solidFill>
            </a:rPr>
            <a:t>تعارض در هماهنگی و </a:t>
          </a:r>
        </a:p>
        <a:p>
          <a:pPr rtl="1"/>
          <a:r>
            <a:rPr lang="fa-IR" sz="2400" dirty="0" smtClean="0">
              <a:solidFill>
                <a:sysClr val="windowText" lastClr="000000"/>
              </a:solidFill>
            </a:rPr>
            <a:t>وحدت فرماندهی و بروز تعارض</a:t>
          </a:r>
          <a:endParaRPr lang="fa-IR" sz="2400" dirty="0">
            <a:solidFill>
              <a:sysClr val="windowText" lastClr="000000"/>
            </a:solidFill>
          </a:endParaRPr>
        </a:p>
      </dgm:t>
    </dgm:pt>
    <dgm:pt modelId="{0999B702-0629-4B95-9EDB-038E255B05DA}" type="parTrans" cxnId="{CE0009DC-5D17-473E-BB6A-6976FE42966E}">
      <dgm:prSet/>
      <dgm:spPr/>
      <dgm:t>
        <a:bodyPr/>
        <a:lstStyle/>
        <a:p>
          <a:pPr rtl="1"/>
          <a:endParaRPr lang="fa-IR"/>
        </a:p>
      </dgm:t>
    </dgm:pt>
    <dgm:pt modelId="{A73E79F4-6850-406C-B412-26AE9B530122}" type="sibTrans" cxnId="{CE0009DC-5D17-473E-BB6A-6976FE42966E}">
      <dgm:prSet/>
      <dgm:spPr/>
      <dgm:t>
        <a:bodyPr/>
        <a:lstStyle/>
        <a:p>
          <a:pPr rtl="1"/>
          <a:endParaRPr lang="fa-IR"/>
        </a:p>
      </dgm:t>
    </dgm:pt>
    <dgm:pt modelId="{ADCCDDCC-E6D4-4818-9DA3-8A6C31E39321}" type="pres">
      <dgm:prSet presAssocID="{F6227EA1-BE31-4AB9-9C13-0059774C2284}" presName="Name0" presStyleCnt="0">
        <dgm:presLayoutVars>
          <dgm:dir val="rev"/>
          <dgm:resizeHandles val="exact"/>
        </dgm:presLayoutVars>
      </dgm:prSet>
      <dgm:spPr/>
    </dgm:pt>
    <dgm:pt modelId="{67F51316-0B8C-4A53-B121-8416CBEE1E39}" type="pres">
      <dgm:prSet presAssocID="{2094D213-89E3-4C78-8063-9DED3AF76DFC}" presName="parTxOnly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56B6FE2-1295-4F01-AE74-19401B416767}" type="pres">
      <dgm:prSet presAssocID="{5CDE872D-0571-4730-9AAB-9169CEAEC1FA}" presName="parSpace" presStyleCnt="0"/>
      <dgm:spPr/>
    </dgm:pt>
    <dgm:pt modelId="{455B946F-10F3-4658-909C-DB9D04EAA706}" type="pres">
      <dgm:prSet presAssocID="{74709F25-689C-472A-86E7-0FA10FD88CCB}" presName="parTxOnly" presStyleLbl="node1" presStyleIdx="1" presStyleCnt="2" custLinFactNeighborX="-7638" custLinFactNeighborY="-185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CE0009DC-5D17-473E-BB6A-6976FE42966E}" srcId="{F6227EA1-BE31-4AB9-9C13-0059774C2284}" destId="{74709F25-689C-472A-86E7-0FA10FD88CCB}" srcOrd="1" destOrd="0" parTransId="{0999B702-0629-4B95-9EDB-038E255B05DA}" sibTransId="{A73E79F4-6850-406C-B412-26AE9B530122}"/>
    <dgm:cxn modelId="{713F6002-123C-4C4F-9789-B8A341FB51FC}" type="presOf" srcId="{74709F25-689C-472A-86E7-0FA10FD88CCB}" destId="{455B946F-10F3-4658-909C-DB9D04EAA706}" srcOrd="0" destOrd="0" presId="urn:microsoft.com/office/officeart/2005/8/layout/hChevron3"/>
    <dgm:cxn modelId="{9CE28D3F-77FA-46D1-A27F-E628DD663D28}" type="presOf" srcId="{F6227EA1-BE31-4AB9-9C13-0059774C2284}" destId="{ADCCDDCC-E6D4-4818-9DA3-8A6C31E39321}" srcOrd="0" destOrd="0" presId="urn:microsoft.com/office/officeart/2005/8/layout/hChevron3"/>
    <dgm:cxn modelId="{281F3097-A32C-459F-96C8-1BC6D9EE487A}" srcId="{F6227EA1-BE31-4AB9-9C13-0059774C2284}" destId="{2094D213-89E3-4C78-8063-9DED3AF76DFC}" srcOrd="0" destOrd="0" parTransId="{92139745-9B1D-41B7-9821-AFB17044B2D3}" sibTransId="{5CDE872D-0571-4730-9AAB-9169CEAEC1FA}"/>
    <dgm:cxn modelId="{7CED2B30-7BD0-46BC-A4F5-BDF595E6F06B}" type="presOf" srcId="{2094D213-89E3-4C78-8063-9DED3AF76DFC}" destId="{67F51316-0B8C-4A53-B121-8416CBEE1E39}" srcOrd="0" destOrd="0" presId="urn:microsoft.com/office/officeart/2005/8/layout/hChevron3"/>
    <dgm:cxn modelId="{DD56B84D-927C-4F8F-9D0C-723D68A70D32}" type="presParOf" srcId="{ADCCDDCC-E6D4-4818-9DA3-8A6C31E39321}" destId="{67F51316-0B8C-4A53-B121-8416CBEE1E39}" srcOrd="0" destOrd="0" presId="urn:microsoft.com/office/officeart/2005/8/layout/hChevron3"/>
    <dgm:cxn modelId="{BA757B87-468C-42F0-B215-22BDAEFF4054}" type="presParOf" srcId="{ADCCDDCC-E6D4-4818-9DA3-8A6C31E39321}" destId="{056B6FE2-1295-4F01-AE74-19401B416767}" srcOrd="1" destOrd="0" presId="urn:microsoft.com/office/officeart/2005/8/layout/hChevron3"/>
    <dgm:cxn modelId="{C2289502-9AD2-4DE2-9D3F-4635A27794DA}" type="presParOf" srcId="{ADCCDDCC-E6D4-4818-9DA3-8A6C31E39321}" destId="{455B946F-10F3-4658-909C-DB9D04EAA706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E5C9A39-EF6A-4515-AF21-E528A43FFF41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5AC4E9-56C4-40DE-B400-13C5D23567B8}">
      <dgm:prSet phldrT="[Text]" custT="1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sz="2800" dirty="0" smtClean="0">
              <a:solidFill>
                <a:sysClr val="windowText" lastClr="000000"/>
              </a:solidFill>
            </a:rPr>
            <a:t>افزایش تضاد و تعارض بین کارگران و مدیران</a:t>
          </a:r>
          <a:endParaRPr lang="fa-IR" sz="2800" dirty="0">
            <a:solidFill>
              <a:sysClr val="windowText" lastClr="000000"/>
            </a:solidFill>
          </a:endParaRPr>
        </a:p>
      </dgm:t>
    </dgm:pt>
    <dgm:pt modelId="{7CD6E1B4-AC8D-4AE8-ACF6-206FE1010D08}" type="parTrans" cxnId="{89438E56-F03D-46E8-9EAB-42F6EFFB7F75}">
      <dgm:prSet/>
      <dgm:spPr/>
      <dgm:t>
        <a:bodyPr/>
        <a:lstStyle/>
        <a:p>
          <a:pPr rtl="1"/>
          <a:endParaRPr lang="fa-IR"/>
        </a:p>
      </dgm:t>
    </dgm:pt>
    <dgm:pt modelId="{4953853B-EB4C-40F3-A67C-39F7314B3DFF}" type="sibTrans" cxnId="{89438E56-F03D-46E8-9EAB-42F6EFFB7F75}">
      <dgm:prSet/>
      <dgm:spPr/>
      <dgm:t>
        <a:bodyPr/>
        <a:lstStyle/>
        <a:p>
          <a:pPr rtl="1"/>
          <a:endParaRPr lang="fa-IR"/>
        </a:p>
      </dgm:t>
    </dgm:pt>
    <dgm:pt modelId="{77F15584-8A1F-41B1-8729-ED818689E209}" type="pres">
      <dgm:prSet presAssocID="{AE5C9A39-EF6A-4515-AF21-E528A43FFF41}" presName="Name0" presStyleCnt="0">
        <dgm:presLayoutVars>
          <dgm:dir val="rev"/>
          <dgm:resizeHandles val="exact"/>
        </dgm:presLayoutVars>
      </dgm:prSet>
      <dgm:spPr/>
    </dgm:pt>
    <dgm:pt modelId="{4A971D5B-FBBD-41EF-8638-E709C6C0CD04}" type="pres">
      <dgm:prSet presAssocID="{6E5AC4E9-56C4-40DE-B400-13C5D23567B8}" presName="parTxOnly" presStyleLbl="node1" presStyleIdx="0" presStyleCnt="1" custLinFactNeighborX="49" custLinFactNeighborY="-4848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89438E56-F03D-46E8-9EAB-42F6EFFB7F75}" srcId="{AE5C9A39-EF6A-4515-AF21-E528A43FFF41}" destId="{6E5AC4E9-56C4-40DE-B400-13C5D23567B8}" srcOrd="0" destOrd="0" parTransId="{7CD6E1B4-AC8D-4AE8-ACF6-206FE1010D08}" sibTransId="{4953853B-EB4C-40F3-A67C-39F7314B3DFF}"/>
    <dgm:cxn modelId="{20565D7E-6A40-4A56-B4FE-10E82731C68B}" type="presOf" srcId="{6E5AC4E9-56C4-40DE-B400-13C5D23567B8}" destId="{4A971D5B-FBBD-41EF-8638-E709C6C0CD04}" srcOrd="0" destOrd="0" presId="urn:microsoft.com/office/officeart/2005/8/layout/hChevron3"/>
    <dgm:cxn modelId="{F756FAA1-82C6-4474-BCCF-821CF2E786A2}" type="presOf" srcId="{AE5C9A39-EF6A-4515-AF21-E528A43FFF41}" destId="{77F15584-8A1F-41B1-8729-ED818689E209}" srcOrd="0" destOrd="0" presId="urn:microsoft.com/office/officeart/2005/8/layout/hChevron3"/>
    <dgm:cxn modelId="{04649E5D-E1FB-4D85-8FB3-480D0C9D07E2}" type="presParOf" srcId="{77F15584-8A1F-41B1-8729-ED818689E209}" destId="{4A971D5B-FBBD-41EF-8638-E709C6C0CD04}" srcOrd="0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EF7A566-21A7-45C2-A757-AFF68AA78B23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36706C1E-48A1-44E6-A500-F473A9714393}">
      <dgm:prSet phldrT="[Text]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/>
            <a:t>سیستم طبیعی بسته</a:t>
          </a:r>
          <a:endParaRPr lang="fa-IR" dirty="0"/>
        </a:p>
      </dgm:t>
    </dgm:pt>
    <dgm:pt modelId="{64E107CA-3DDF-4A90-993B-AD571982E92D}" type="parTrans" cxnId="{4A2FD5E5-C4D1-48D8-82BC-F54F0A71F85E}">
      <dgm:prSet/>
      <dgm:spPr/>
      <dgm:t>
        <a:bodyPr/>
        <a:lstStyle/>
        <a:p>
          <a:pPr rtl="1"/>
          <a:endParaRPr lang="fa-IR"/>
        </a:p>
      </dgm:t>
    </dgm:pt>
    <dgm:pt modelId="{86E0BEFD-BD75-4670-A85A-DEF53367DBE8}" type="sibTrans" cxnId="{4A2FD5E5-C4D1-48D8-82BC-F54F0A71F85E}">
      <dgm:prSet/>
      <dgm:spPr/>
      <dgm:t>
        <a:bodyPr/>
        <a:lstStyle/>
        <a:p>
          <a:pPr rtl="1"/>
          <a:endParaRPr lang="fa-IR"/>
        </a:p>
      </dgm:t>
    </dgm:pt>
    <dgm:pt modelId="{10A2E772-B694-403C-AE10-2EADDA25AE9C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سیستم های همکاری بارنارد</a:t>
          </a:r>
          <a:endParaRPr lang="fa-IR" dirty="0">
            <a:solidFill>
              <a:sysClr val="windowText" lastClr="000000"/>
            </a:solidFill>
          </a:endParaRPr>
        </a:p>
      </dgm:t>
    </dgm:pt>
    <dgm:pt modelId="{DC531C32-400B-4C3C-9E1F-1E71661B2E1B}" type="parTrans" cxnId="{972EFDB0-46DA-4C39-BEB8-33B6D957045C}">
      <dgm:prSet/>
      <dgm:spPr/>
      <dgm:t>
        <a:bodyPr/>
        <a:lstStyle/>
        <a:p>
          <a:pPr rtl="1"/>
          <a:endParaRPr lang="fa-IR"/>
        </a:p>
      </dgm:t>
    </dgm:pt>
    <dgm:pt modelId="{58416C07-CF0E-4553-B234-0B65A510BD98}" type="sibTrans" cxnId="{972EFDB0-46DA-4C39-BEB8-33B6D957045C}">
      <dgm:prSet/>
      <dgm:spPr/>
      <dgm:t>
        <a:bodyPr/>
        <a:lstStyle/>
        <a:p>
          <a:pPr rtl="1"/>
          <a:endParaRPr lang="fa-IR"/>
        </a:p>
      </dgm:t>
    </dgm:pt>
    <dgm:pt modelId="{9D7533BD-89B8-472E-A9F0-86A668BD1BF8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روابط انسانی مایو</a:t>
          </a:r>
          <a:endParaRPr lang="fa-IR" dirty="0">
            <a:solidFill>
              <a:sysClr val="windowText" lastClr="000000"/>
            </a:solidFill>
          </a:endParaRPr>
        </a:p>
      </dgm:t>
    </dgm:pt>
    <dgm:pt modelId="{208A3B68-A898-4A73-AC5A-906B2A8DB38A}" type="parTrans" cxnId="{5D625AAD-C101-45BF-A24C-0430C0318AB7}">
      <dgm:prSet/>
      <dgm:spPr/>
      <dgm:t>
        <a:bodyPr/>
        <a:lstStyle/>
        <a:p>
          <a:pPr rtl="1"/>
          <a:endParaRPr lang="fa-IR"/>
        </a:p>
      </dgm:t>
    </dgm:pt>
    <dgm:pt modelId="{35954033-A471-4099-8D45-77CB046159D5}" type="sibTrans" cxnId="{5D625AAD-C101-45BF-A24C-0430C0318AB7}">
      <dgm:prSet/>
      <dgm:spPr/>
      <dgm:t>
        <a:bodyPr/>
        <a:lstStyle/>
        <a:p>
          <a:pPr rtl="1"/>
          <a:endParaRPr lang="fa-IR"/>
        </a:p>
      </dgm:t>
    </dgm:pt>
    <dgm:pt modelId="{99EADE70-C6CE-4BD9-9AE2-FF1A8E57A8B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گونه شناسی پارسونز از کارکردهای اجتماعی</a:t>
          </a:r>
          <a:endParaRPr lang="fa-IR" dirty="0">
            <a:solidFill>
              <a:sysClr val="windowText" lastClr="000000"/>
            </a:solidFill>
          </a:endParaRPr>
        </a:p>
      </dgm:t>
    </dgm:pt>
    <dgm:pt modelId="{9B2FE412-9389-4DFF-B6EC-D249AE627F2B}" type="parTrans" cxnId="{F5367B31-BB92-4E8B-A789-D1F6CE17D2BB}">
      <dgm:prSet/>
      <dgm:spPr/>
      <dgm:t>
        <a:bodyPr/>
        <a:lstStyle/>
        <a:p>
          <a:pPr rtl="1"/>
          <a:endParaRPr lang="fa-IR"/>
        </a:p>
      </dgm:t>
    </dgm:pt>
    <dgm:pt modelId="{FBEC5A52-387D-478B-B74C-68833D645A26}" type="sibTrans" cxnId="{F5367B31-BB92-4E8B-A789-D1F6CE17D2BB}">
      <dgm:prSet/>
      <dgm:spPr/>
      <dgm:t>
        <a:bodyPr/>
        <a:lstStyle/>
        <a:p>
          <a:pPr rtl="1"/>
          <a:endParaRPr lang="fa-IR"/>
        </a:p>
      </dgm:t>
    </dgm:pt>
    <dgm:pt modelId="{75C75EE7-6F14-440E-A0C4-8B58D99841DB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رویکرد نهادی سلزنیک</a:t>
          </a:r>
          <a:endParaRPr lang="fa-IR" dirty="0">
            <a:solidFill>
              <a:sysClr val="windowText" lastClr="000000"/>
            </a:solidFill>
          </a:endParaRPr>
        </a:p>
      </dgm:t>
    </dgm:pt>
    <dgm:pt modelId="{F2312B31-C9C7-40C8-BCD0-2FB90048DB24}" type="parTrans" cxnId="{61AD2C36-25E8-4969-B298-969CD5AC57EC}">
      <dgm:prSet/>
      <dgm:spPr/>
      <dgm:t>
        <a:bodyPr/>
        <a:lstStyle/>
        <a:p>
          <a:pPr rtl="1"/>
          <a:endParaRPr lang="fa-IR"/>
        </a:p>
      </dgm:t>
    </dgm:pt>
    <dgm:pt modelId="{D2B9F711-9DA3-4ED1-ADA5-B16FF8EDCAFF}" type="sibTrans" cxnId="{61AD2C36-25E8-4969-B298-969CD5AC57EC}">
      <dgm:prSet/>
      <dgm:spPr/>
      <dgm:t>
        <a:bodyPr/>
        <a:lstStyle/>
        <a:p>
          <a:pPr rtl="1"/>
          <a:endParaRPr lang="fa-IR"/>
        </a:p>
      </dgm:t>
    </dgm:pt>
    <dgm:pt modelId="{3A1755EA-152A-4100-8C39-631ECF12DE58}" type="pres">
      <dgm:prSet presAssocID="{3EF7A566-21A7-45C2-A757-AFF68AA78B23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D8B5B6D2-D22B-4F64-8B64-B5FE9EE02F67}" type="pres">
      <dgm:prSet presAssocID="{3EF7A566-21A7-45C2-A757-AFF68AA78B23}" presName="matrix" presStyleCnt="0"/>
      <dgm:spPr/>
    </dgm:pt>
    <dgm:pt modelId="{8C523BBD-EFC2-4778-8405-D7354409B9CA}" type="pres">
      <dgm:prSet presAssocID="{3EF7A566-21A7-45C2-A757-AFF68AA78B23}" presName="tile1" presStyleLbl="node1" presStyleIdx="0" presStyleCnt="4"/>
      <dgm:spPr/>
      <dgm:t>
        <a:bodyPr/>
        <a:lstStyle/>
        <a:p>
          <a:pPr rtl="1"/>
          <a:endParaRPr lang="fa-IR"/>
        </a:p>
      </dgm:t>
    </dgm:pt>
    <dgm:pt modelId="{B7D2E2F2-DAF7-4B86-AD3D-773C15053933}" type="pres">
      <dgm:prSet presAssocID="{3EF7A566-21A7-45C2-A757-AFF68AA78B23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DCFBC04-4E73-4E99-A6E4-9CFE1AC5E167}" type="pres">
      <dgm:prSet presAssocID="{3EF7A566-21A7-45C2-A757-AFF68AA78B23}" presName="tile2" presStyleLbl="node1" presStyleIdx="1" presStyleCnt="4"/>
      <dgm:spPr/>
      <dgm:t>
        <a:bodyPr/>
        <a:lstStyle/>
        <a:p>
          <a:pPr rtl="1"/>
          <a:endParaRPr lang="fa-IR"/>
        </a:p>
      </dgm:t>
    </dgm:pt>
    <dgm:pt modelId="{1D430492-F7C3-435F-BE6B-6286B56FB0A1}" type="pres">
      <dgm:prSet presAssocID="{3EF7A566-21A7-45C2-A757-AFF68AA78B23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1A25BD8-E0D8-4FEB-B7F9-A4A12C45C7AD}" type="pres">
      <dgm:prSet presAssocID="{3EF7A566-21A7-45C2-A757-AFF68AA78B23}" presName="tile3" presStyleLbl="node1" presStyleIdx="2" presStyleCnt="4"/>
      <dgm:spPr/>
      <dgm:t>
        <a:bodyPr/>
        <a:lstStyle/>
        <a:p>
          <a:pPr rtl="1"/>
          <a:endParaRPr lang="fa-IR"/>
        </a:p>
      </dgm:t>
    </dgm:pt>
    <dgm:pt modelId="{21CDE00A-61BE-46C3-BB99-21A507F81BE3}" type="pres">
      <dgm:prSet presAssocID="{3EF7A566-21A7-45C2-A757-AFF68AA78B23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C4DB92D-4093-4404-9A30-E198C1576E6C}" type="pres">
      <dgm:prSet presAssocID="{3EF7A566-21A7-45C2-A757-AFF68AA78B23}" presName="tile4" presStyleLbl="node1" presStyleIdx="3" presStyleCnt="4"/>
      <dgm:spPr/>
      <dgm:t>
        <a:bodyPr/>
        <a:lstStyle/>
        <a:p>
          <a:pPr rtl="1"/>
          <a:endParaRPr lang="fa-IR"/>
        </a:p>
      </dgm:t>
    </dgm:pt>
    <dgm:pt modelId="{9340664A-74F4-40EF-9D9D-9063FFBC846D}" type="pres">
      <dgm:prSet presAssocID="{3EF7A566-21A7-45C2-A757-AFF68AA78B23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34119D0-ADD9-4CB9-8472-95052F22C074}" type="pres">
      <dgm:prSet presAssocID="{3EF7A566-21A7-45C2-A757-AFF68AA78B23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136D0B27-0F0B-4D61-9D73-C6081A2876F5}" type="presOf" srcId="{10A2E772-B694-403C-AE10-2EADDA25AE9C}" destId="{B7D2E2F2-DAF7-4B86-AD3D-773C15053933}" srcOrd="1" destOrd="0" presId="urn:microsoft.com/office/officeart/2005/8/layout/matrix1"/>
    <dgm:cxn modelId="{71E21C64-D2C4-4BC2-B4FA-323AFC4FD279}" type="presOf" srcId="{3EF7A566-21A7-45C2-A757-AFF68AA78B23}" destId="{3A1755EA-152A-4100-8C39-631ECF12DE58}" srcOrd="0" destOrd="0" presId="urn:microsoft.com/office/officeart/2005/8/layout/matrix1"/>
    <dgm:cxn modelId="{4A2FD5E5-C4D1-48D8-82BC-F54F0A71F85E}" srcId="{3EF7A566-21A7-45C2-A757-AFF68AA78B23}" destId="{36706C1E-48A1-44E6-A500-F473A9714393}" srcOrd="0" destOrd="0" parTransId="{64E107CA-3DDF-4A90-993B-AD571982E92D}" sibTransId="{86E0BEFD-BD75-4670-A85A-DEF53367DBE8}"/>
    <dgm:cxn modelId="{A8AAE383-73FE-4F84-ACA3-8677637CB90D}" type="presOf" srcId="{36706C1E-48A1-44E6-A500-F473A9714393}" destId="{634119D0-ADD9-4CB9-8472-95052F22C074}" srcOrd="0" destOrd="0" presId="urn:microsoft.com/office/officeart/2005/8/layout/matrix1"/>
    <dgm:cxn modelId="{CB68EFE5-DDFB-49A9-86E8-2A3724BFFF5B}" type="presOf" srcId="{9D7533BD-89B8-472E-A9F0-86A668BD1BF8}" destId="{DDCFBC04-4E73-4E99-A6E4-9CFE1AC5E167}" srcOrd="0" destOrd="0" presId="urn:microsoft.com/office/officeart/2005/8/layout/matrix1"/>
    <dgm:cxn modelId="{5677AD33-7D3F-4AF5-893A-BCE06C1D9775}" type="presOf" srcId="{75C75EE7-6F14-440E-A0C4-8B58D99841DB}" destId="{6C4DB92D-4093-4404-9A30-E198C1576E6C}" srcOrd="0" destOrd="0" presId="urn:microsoft.com/office/officeart/2005/8/layout/matrix1"/>
    <dgm:cxn modelId="{61AD2C36-25E8-4969-B298-969CD5AC57EC}" srcId="{36706C1E-48A1-44E6-A500-F473A9714393}" destId="{75C75EE7-6F14-440E-A0C4-8B58D99841DB}" srcOrd="3" destOrd="0" parTransId="{F2312B31-C9C7-40C8-BCD0-2FB90048DB24}" sibTransId="{D2B9F711-9DA3-4ED1-ADA5-B16FF8EDCAFF}"/>
    <dgm:cxn modelId="{2AB016FB-AD42-4D3F-96BD-53914BBF9B4E}" type="presOf" srcId="{10A2E772-B694-403C-AE10-2EADDA25AE9C}" destId="{8C523BBD-EFC2-4778-8405-D7354409B9CA}" srcOrd="0" destOrd="0" presId="urn:microsoft.com/office/officeart/2005/8/layout/matrix1"/>
    <dgm:cxn modelId="{5F11680D-315F-4719-B0AD-40D476F1B5C7}" type="presOf" srcId="{99EADE70-C6CE-4BD9-9AE2-FF1A8E57A8BF}" destId="{21CDE00A-61BE-46C3-BB99-21A507F81BE3}" srcOrd="1" destOrd="0" presId="urn:microsoft.com/office/officeart/2005/8/layout/matrix1"/>
    <dgm:cxn modelId="{B3308F27-4EBB-41AB-88A5-789595890763}" type="presOf" srcId="{9D7533BD-89B8-472E-A9F0-86A668BD1BF8}" destId="{1D430492-F7C3-435F-BE6B-6286B56FB0A1}" srcOrd="1" destOrd="0" presId="urn:microsoft.com/office/officeart/2005/8/layout/matrix1"/>
    <dgm:cxn modelId="{F392985C-D3C2-4194-A983-AE2C51F2CC0D}" type="presOf" srcId="{75C75EE7-6F14-440E-A0C4-8B58D99841DB}" destId="{9340664A-74F4-40EF-9D9D-9063FFBC846D}" srcOrd="1" destOrd="0" presId="urn:microsoft.com/office/officeart/2005/8/layout/matrix1"/>
    <dgm:cxn modelId="{972EFDB0-46DA-4C39-BEB8-33B6D957045C}" srcId="{36706C1E-48A1-44E6-A500-F473A9714393}" destId="{10A2E772-B694-403C-AE10-2EADDA25AE9C}" srcOrd="0" destOrd="0" parTransId="{DC531C32-400B-4C3C-9E1F-1E71661B2E1B}" sibTransId="{58416C07-CF0E-4553-B234-0B65A510BD98}"/>
    <dgm:cxn modelId="{5D625AAD-C101-45BF-A24C-0430C0318AB7}" srcId="{36706C1E-48A1-44E6-A500-F473A9714393}" destId="{9D7533BD-89B8-472E-A9F0-86A668BD1BF8}" srcOrd="1" destOrd="0" parTransId="{208A3B68-A898-4A73-AC5A-906B2A8DB38A}" sibTransId="{35954033-A471-4099-8D45-77CB046159D5}"/>
    <dgm:cxn modelId="{F5367B31-BB92-4E8B-A789-D1F6CE17D2BB}" srcId="{36706C1E-48A1-44E6-A500-F473A9714393}" destId="{99EADE70-C6CE-4BD9-9AE2-FF1A8E57A8BF}" srcOrd="2" destOrd="0" parTransId="{9B2FE412-9389-4DFF-B6EC-D249AE627F2B}" sibTransId="{FBEC5A52-387D-478B-B74C-68833D645A26}"/>
    <dgm:cxn modelId="{885816B1-E073-4128-95BE-451DE3005C3F}" type="presOf" srcId="{99EADE70-C6CE-4BD9-9AE2-FF1A8E57A8BF}" destId="{91A25BD8-E0D8-4FEB-B7F9-A4A12C45C7AD}" srcOrd="0" destOrd="0" presId="urn:microsoft.com/office/officeart/2005/8/layout/matrix1"/>
    <dgm:cxn modelId="{8E847450-D190-43FC-BDEE-39C15DA421DF}" type="presParOf" srcId="{3A1755EA-152A-4100-8C39-631ECF12DE58}" destId="{D8B5B6D2-D22B-4F64-8B64-B5FE9EE02F67}" srcOrd="0" destOrd="0" presId="urn:microsoft.com/office/officeart/2005/8/layout/matrix1"/>
    <dgm:cxn modelId="{34C2CCC3-2EAE-4F94-9C9B-9CAA94C39CC5}" type="presParOf" srcId="{D8B5B6D2-D22B-4F64-8B64-B5FE9EE02F67}" destId="{8C523BBD-EFC2-4778-8405-D7354409B9CA}" srcOrd="0" destOrd="0" presId="urn:microsoft.com/office/officeart/2005/8/layout/matrix1"/>
    <dgm:cxn modelId="{29576F52-85A2-48AA-971E-5678E8671A76}" type="presParOf" srcId="{D8B5B6D2-D22B-4F64-8B64-B5FE9EE02F67}" destId="{B7D2E2F2-DAF7-4B86-AD3D-773C15053933}" srcOrd="1" destOrd="0" presId="urn:microsoft.com/office/officeart/2005/8/layout/matrix1"/>
    <dgm:cxn modelId="{54238964-3AB7-46C3-B24D-9A078100896C}" type="presParOf" srcId="{D8B5B6D2-D22B-4F64-8B64-B5FE9EE02F67}" destId="{DDCFBC04-4E73-4E99-A6E4-9CFE1AC5E167}" srcOrd="2" destOrd="0" presId="urn:microsoft.com/office/officeart/2005/8/layout/matrix1"/>
    <dgm:cxn modelId="{8F18913A-717A-4448-A2B5-827AAF8FE16E}" type="presParOf" srcId="{D8B5B6D2-D22B-4F64-8B64-B5FE9EE02F67}" destId="{1D430492-F7C3-435F-BE6B-6286B56FB0A1}" srcOrd="3" destOrd="0" presId="urn:microsoft.com/office/officeart/2005/8/layout/matrix1"/>
    <dgm:cxn modelId="{10989A81-F204-4728-A68F-86F9D1D18EFF}" type="presParOf" srcId="{D8B5B6D2-D22B-4F64-8B64-B5FE9EE02F67}" destId="{91A25BD8-E0D8-4FEB-B7F9-A4A12C45C7AD}" srcOrd="4" destOrd="0" presId="urn:microsoft.com/office/officeart/2005/8/layout/matrix1"/>
    <dgm:cxn modelId="{25DD6E10-5996-46FE-923E-FCB907C7BE14}" type="presParOf" srcId="{D8B5B6D2-D22B-4F64-8B64-B5FE9EE02F67}" destId="{21CDE00A-61BE-46C3-BB99-21A507F81BE3}" srcOrd="5" destOrd="0" presId="urn:microsoft.com/office/officeart/2005/8/layout/matrix1"/>
    <dgm:cxn modelId="{309C9F2D-10F7-4135-94FF-781E61D360B4}" type="presParOf" srcId="{D8B5B6D2-D22B-4F64-8B64-B5FE9EE02F67}" destId="{6C4DB92D-4093-4404-9A30-E198C1576E6C}" srcOrd="6" destOrd="0" presId="urn:microsoft.com/office/officeart/2005/8/layout/matrix1"/>
    <dgm:cxn modelId="{BEDE05BE-2AF3-413D-8DB5-5598C12263BB}" type="presParOf" srcId="{D8B5B6D2-D22B-4F64-8B64-B5FE9EE02F67}" destId="{9340664A-74F4-40EF-9D9D-9063FFBC846D}" srcOrd="7" destOrd="0" presId="urn:microsoft.com/office/officeart/2005/8/layout/matrix1"/>
    <dgm:cxn modelId="{280816E6-ADD8-49DF-AF2B-5CE6DBBE1677}" type="presParOf" srcId="{3A1755EA-152A-4100-8C39-631ECF12DE58}" destId="{634119D0-ADD9-4CB9-8472-95052F22C07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468B0D-F369-4257-8D34-6395494C3747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1"/>
      <dgm:spPr/>
    </dgm:pt>
    <dgm:pt modelId="{35FDC59A-6237-4A1B-BD4C-6A0CC0BC997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اقتضا</a:t>
          </a:r>
          <a:endParaRPr lang="fa-IR" dirty="0">
            <a:solidFill>
              <a:sysClr val="windowText" lastClr="000000"/>
            </a:solidFill>
          </a:endParaRPr>
        </a:p>
      </dgm:t>
    </dgm:pt>
    <dgm:pt modelId="{755726B9-E2D9-4482-9845-2ABAE0742092}" type="parTrans" cxnId="{CC933C46-EA38-4159-96A6-4E8024BA11FA}">
      <dgm:prSet/>
      <dgm:spPr/>
      <dgm:t>
        <a:bodyPr/>
        <a:lstStyle/>
        <a:p>
          <a:pPr rtl="1"/>
          <a:endParaRPr lang="fa-IR"/>
        </a:p>
      </dgm:t>
    </dgm:pt>
    <dgm:pt modelId="{015AE921-48F3-4422-838F-CAA75173563F}" type="sibTrans" cxnId="{CC933C46-EA38-4159-96A6-4E8024BA11FA}">
      <dgm:prSet/>
      <dgm:spPr/>
      <dgm:t>
        <a:bodyPr/>
        <a:lstStyle/>
        <a:p>
          <a:pPr rtl="1"/>
          <a:endParaRPr lang="fa-IR"/>
        </a:p>
      </dgm:t>
    </dgm:pt>
    <dgm:pt modelId="{A9215440-2C80-4D0C-B0DA-396395E5A827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نظریه طراحی سیستم ها</a:t>
          </a:r>
          <a:endParaRPr lang="fa-IR" dirty="0">
            <a:solidFill>
              <a:sysClr val="windowText" lastClr="000000"/>
            </a:solidFill>
          </a:endParaRPr>
        </a:p>
      </dgm:t>
    </dgm:pt>
    <dgm:pt modelId="{695FC474-6845-4C41-9223-C81B2A21DD82}" type="parTrans" cxnId="{D4F149E1-A35C-42EE-9716-C82BC1C4C537}">
      <dgm:prSet/>
      <dgm:spPr/>
      <dgm:t>
        <a:bodyPr/>
        <a:lstStyle/>
        <a:p>
          <a:pPr rtl="1"/>
          <a:endParaRPr lang="fa-IR"/>
        </a:p>
      </dgm:t>
    </dgm:pt>
    <dgm:pt modelId="{B7BCAA24-98CD-4627-992E-141DAF613C82}" type="sibTrans" cxnId="{D4F149E1-A35C-42EE-9716-C82BC1C4C537}">
      <dgm:prSet/>
      <dgm:spPr/>
      <dgm:t>
        <a:bodyPr/>
        <a:lstStyle/>
        <a:p>
          <a:pPr rtl="1"/>
          <a:endParaRPr lang="fa-IR"/>
        </a:p>
      </dgm:t>
    </dgm:pt>
    <dgm:pt modelId="{4B879DCD-B68E-4781-81C1-F4FD49B65267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fa-IR" dirty="0" smtClean="0">
              <a:solidFill>
                <a:sysClr val="windowText" lastClr="000000"/>
              </a:solidFill>
            </a:rPr>
            <a:t>مدل سازماندهی وایک</a:t>
          </a:r>
          <a:endParaRPr lang="fa-IR" dirty="0">
            <a:solidFill>
              <a:sysClr val="windowText" lastClr="000000"/>
            </a:solidFill>
          </a:endParaRPr>
        </a:p>
      </dgm:t>
    </dgm:pt>
    <dgm:pt modelId="{A3EDDBDB-E388-40DA-AEA7-9900C40A79C2}" type="parTrans" cxnId="{5581DAFB-BEC7-4ECA-BDC8-DA5D1676F435}">
      <dgm:prSet/>
      <dgm:spPr/>
      <dgm:t>
        <a:bodyPr/>
        <a:lstStyle/>
        <a:p>
          <a:pPr rtl="1"/>
          <a:endParaRPr lang="fa-IR"/>
        </a:p>
      </dgm:t>
    </dgm:pt>
    <dgm:pt modelId="{FCCC2781-4506-446C-BA5C-89F836AB3F11}" type="sibTrans" cxnId="{5581DAFB-BEC7-4ECA-BDC8-DA5D1676F435}">
      <dgm:prSet/>
      <dgm:spPr/>
      <dgm:t>
        <a:bodyPr/>
        <a:lstStyle/>
        <a:p>
          <a:pPr rtl="1"/>
          <a:endParaRPr lang="fa-IR"/>
        </a:p>
      </dgm:t>
    </dgm:pt>
    <dgm:pt modelId="{03BF9F3B-A57B-4706-BEF5-7377329243D1}" type="pres">
      <dgm:prSet presAssocID="{E6468B0D-F369-4257-8D34-6395494C3747}" presName="compositeShape" presStyleCnt="0">
        <dgm:presLayoutVars>
          <dgm:chMax val="7"/>
          <dgm:dir/>
          <dgm:resizeHandles val="exact"/>
        </dgm:presLayoutVars>
      </dgm:prSet>
      <dgm:spPr/>
    </dgm:pt>
    <dgm:pt modelId="{A576717A-1A2B-4882-B48A-2D2C09E92489}" type="pres">
      <dgm:prSet presAssocID="{E6468B0D-F369-4257-8D34-6395494C3747}" presName="wedge1" presStyleLbl="node1" presStyleIdx="0" presStyleCnt="3" custScaleX="130386" custScaleY="125185"/>
      <dgm:spPr/>
      <dgm:t>
        <a:bodyPr/>
        <a:lstStyle/>
        <a:p>
          <a:pPr rtl="1"/>
          <a:endParaRPr lang="fa-IR"/>
        </a:p>
      </dgm:t>
    </dgm:pt>
    <dgm:pt modelId="{81C7C4A6-DECB-4DB1-8B4D-BD1B5F462398}" type="pres">
      <dgm:prSet presAssocID="{E6468B0D-F369-4257-8D34-6395494C3747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73E3D77-315A-4A0B-8B03-324631747B79}" type="pres">
      <dgm:prSet presAssocID="{E6468B0D-F369-4257-8D34-6395494C3747}" presName="wedge2" presStyleLbl="node1" presStyleIdx="1" presStyleCnt="3" custScaleX="129147" custScaleY="132141" custLinFactNeighborX="-946" custLinFactNeighborY="1798"/>
      <dgm:spPr/>
      <dgm:t>
        <a:bodyPr/>
        <a:lstStyle/>
        <a:p>
          <a:pPr rtl="1"/>
          <a:endParaRPr lang="fa-IR"/>
        </a:p>
      </dgm:t>
    </dgm:pt>
    <dgm:pt modelId="{329AF16B-BFFD-4E3C-949B-37F7F323CBC2}" type="pres">
      <dgm:prSet presAssocID="{E6468B0D-F369-4257-8D34-6395494C3747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ACF6982-0478-4116-B96F-1B919713F202}" type="pres">
      <dgm:prSet presAssocID="{E6468B0D-F369-4257-8D34-6395494C3747}" presName="wedge3" presStyleLbl="node1" presStyleIdx="2" presStyleCnt="3" custScaleX="129544" custScaleY="113095"/>
      <dgm:spPr/>
      <dgm:t>
        <a:bodyPr/>
        <a:lstStyle/>
        <a:p>
          <a:pPr rtl="1"/>
          <a:endParaRPr lang="fa-IR"/>
        </a:p>
      </dgm:t>
    </dgm:pt>
    <dgm:pt modelId="{E96DDA56-D252-4216-B45B-753E0FB5DE26}" type="pres">
      <dgm:prSet presAssocID="{E6468B0D-F369-4257-8D34-6395494C3747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1AB5CF15-66ED-40D5-872F-7AA5B3D13E55}" type="presOf" srcId="{4B879DCD-B68E-4781-81C1-F4FD49B65267}" destId="{8ACF6982-0478-4116-B96F-1B919713F202}" srcOrd="0" destOrd="0" presId="urn:microsoft.com/office/officeart/2005/8/layout/chart3"/>
    <dgm:cxn modelId="{3A3C438E-5088-4904-B087-861AD4EEC7D0}" type="presOf" srcId="{A9215440-2C80-4D0C-B0DA-396395E5A827}" destId="{329AF16B-BFFD-4E3C-949B-37F7F323CBC2}" srcOrd="1" destOrd="0" presId="urn:microsoft.com/office/officeart/2005/8/layout/chart3"/>
    <dgm:cxn modelId="{8F50416C-0132-4D02-AA3F-A4E2CE83A17D}" type="presOf" srcId="{35FDC59A-6237-4A1B-BD4C-6A0CC0BC997F}" destId="{81C7C4A6-DECB-4DB1-8B4D-BD1B5F462398}" srcOrd="1" destOrd="0" presId="urn:microsoft.com/office/officeart/2005/8/layout/chart3"/>
    <dgm:cxn modelId="{D4F149E1-A35C-42EE-9716-C82BC1C4C537}" srcId="{E6468B0D-F369-4257-8D34-6395494C3747}" destId="{A9215440-2C80-4D0C-B0DA-396395E5A827}" srcOrd="1" destOrd="0" parTransId="{695FC474-6845-4C41-9223-C81B2A21DD82}" sibTransId="{B7BCAA24-98CD-4627-992E-141DAF613C82}"/>
    <dgm:cxn modelId="{B26B25F8-4290-4DBD-8C3B-15930A4BDE08}" type="presOf" srcId="{A9215440-2C80-4D0C-B0DA-396395E5A827}" destId="{A73E3D77-315A-4A0B-8B03-324631747B79}" srcOrd="0" destOrd="0" presId="urn:microsoft.com/office/officeart/2005/8/layout/chart3"/>
    <dgm:cxn modelId="{E6A12216-FFEC-4A19-9B55-0B028BA24081}" type="presOf" srcId="{4B879DCD-B68E-4781-81C1-F4FD49B65267}" destId="{E96DDA56-D252-4216-B45B-753E0FB5DE26}" srcOrd="1" destOrd="0" presId="urn:microsoft.com/office/officeart/2005/8/layout/chart3"/>
    <dgm:cxn modelId="{CC933C46-EA38-4159-96A6-4E8024BA11FA}" srcId="{E6468B0D-F369-4257-8D34-6395494C3747}" destId="{35FDC59A-6237-4A1B-BD4C-6A0CC0BC997F}" srcOrd="0" destOrd="0" parTransId="{755726B9-E2D9-4482-9845-2ABAE0742092}" sibTransId="{015AE921-48F3-4422-838F-CAA75173563F}"/>
    <dgm:cxn modelId="{704AAEBD-8FDF-4CE9-8EF8-5324E2319B11}" type="presOf" srcId="{35FDC59A-6237-4A1B-BD4C-6A0CC0BC997F}" destId="{A576717A-1A2B-4882-B48A-2D2C09E92489}" srcOrd="0" destOrd="0" presId="urn:microsoft.com/office/officeart/2005/8/layout/chart3"/>
    <dgm:cxn modelId="{5581DAFB-BEC7-4ECA-BDC8-DA5D1676F435}" srcId="{E6468B0D-F369-4257-8D34-6395494C3747}" destId="{4B879DCD-B68E-4781-81C1-F4FD49B65267}" srcOrd="2" destOrd="0" parTransId="{A3EDDBDB-E388-40DA-AEA7-9900C40A79C2}" sibTransId="{FCCC2781-4506-446C-BA5C-89F836AB3F11}"/>
    <dgm:cxn modelId="{D5F576EE-4798-4C6A-9D92-64928ED71970}" type="presOf" srcId="{E6468B0D-F369-4257-8D34-6395494C3747}" destId="{03BF9F3B-A57B-4706-BEF5-7377329243D1}" srcOrd="0" destOrd="0" presId="urn:microsoft.com/office/officeart/2005/8/layout/chart3"/>
    <dgm:cxn modelId="{BAD1118A-5ABE-464D-ABAB-8546399FC159}" type="presParOf" srcId="{03BF9F3B-A57B-4706-BEF5-7377329243D1}" destId="{A576717A-1A2B-4882-B48A-2D2C09E92489}" srcOrd="0" destOrd="0" presId="urn:microsoft.com/office/officeart/2005/8/layout/chart3"/>
    <dgm:cxn modelId="{ED2790AA-BB65-4413-87F9-4084CCE39A2E}" type="presParOf" srcId="{03BF9F3B-A57B-4706-BEF5-7377329243D1}" destId="{81C7C4A6-DECB-4DB1-8B4D-BD1B5F462398}" srcOrd="1" destOrd="0" presId="urn:microsoft.com/office/officeart/2005/8/layout/chart3"/>
    <dgm:cxn modelId="{84AECCCD-59CB-4267-8F4F-A31E9D9A225F}" type="presParOf" srcId="{03BF9F3B-A57B-4706-BEF5-7377329243D1}" destId="{A73E3D77-315A-4A0B-8B03-324631747B79}" srcOrd="2" destOrd="0" presId="urn:microsoft.com/office/officeart/2005/8/layout/chart3"/>
    <dgm:cxn modelId="{375ECCCC-4268-440E-9563-09DFACBEAC19}" type="presParOf" srcId="{03BF9F3B-A57B-4706-BEF5-7377329243D1}" destId="{329AF16B-BFFD-4E3C-949B-37F7F323CBC2}" srcOrd="3" destOrd="0" presId="urn:microsoft.com/office/officeart/2005/8/layout/chart3"/>
    <dgm:cxn modelId="{9E5725C4-2E02-40A2-9E91-DA85D136BC7A}" type="presParOf" srcId="{03BF9F3B-A57B-4706-BEF5-7377329243D1}" destId="{8ACF6982-0478-4116-B96F-1B919713F202}" srcOrd="4" destOrd="0" presId="urn:microsoft.com/office/officeart/2005/8/layout/chart3"/>
    <dgm:cxn modelId="{143193B6-2ABB-41F9-9BA1-4D026AD8F55B}" type="presParOf" srcId="{03BF9F3B-A57B-4706-BEF5-7377329243D1}" destId="{E96DDA56-D252-4216-B45B-753E0FB5DE26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ACA8CC-3F5D-4F63-810E-5C9A8A35E9DD}">
      <dsp:nvSpPr>
        <dsp:cNvPr id="0" name=""/>
        <dsp:cNvSpPr/>
      </dsp:nvSpPr>
      <dsp:spPr>
        <a:xfrm>
          <a:off x="68406" y="254009"/>
          <a:ext cx="4090736" cy="371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1700" kern="1200"/>
        </a:p>
      </dsp:txBody>
      <dsp:txXfrm>
        <a:off x="68406" y="254009"/>
        <a:ext cx="4090736" cy="371885"/>
      </dsp:txXfrm>
    </dsp:sp>
    <dsp:sp modelId="{3CC3B8A3-BA72-48DA-BA82-A42C9B81A82F}">
      <dsp:nvSpPr>
        <dsp:cNvPr id="0" name=""/>
        <dsp:cNvSpPr/>
      </dsp:nvSpPr>
      <dsp:spPr>
        <a:xfrm>
          <a:off x="68406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96DF88-0821-43A5-AC89-4CE9BB7E2310}">
      <dsp:nvSpPr>
        <dsp:cNvPr id="0" name=""/>
        <dsp:cNvSpPr/>
      </dsp:nvSpPr>
      <dsp:spPr>
        <a:xfrm>
          <a:off x="643381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F67F31-C35C-4113-BF5E-9CC5FB5B27AD}">
      <dsp:nvSpPr>
        <dsp:cNvPr id="0" name=""/>
        <dsp:cNvSpPr/>
      </dsp:nvSpPr>
      <dsp:spPr>
        <a:xfrm>
          <a:off x="1218812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0C9B1A-3180-4488-A9DB-8E4CF86F7C44}">
      <dsp:nvSpPr>
        <dsp:cNvPr id="0" name=""/>
        <dsp:cNvSpPr/>
      </dsp:nvSpPr>
      <dsp:spPr>
        <a:xfrm>
          <a:off x="1793788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E8125A-81BE-48D4-89BD-D35B6DFC56B3}">
      <dsp:nvSpPr>
        <dsp:cNvPr id="0" name=""/>
        <dsp:cNvSpPr/>
      </dsp:nvSpPr>
      <dsp:spPr>
        <a:xfrm>
          <a:off x="2369218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DD33BE-BF0C-41DD-9A0C-A15B049A0884}">
      <dsp:nvSpPr>
        <dsp:cNvPr id="0" name=""/>
        <dsp:cNvSpPr/>
      </dsp:nvSpPr>
      <dsp:spPr>
        <a:xfrm>
          <a:off x="2944194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6302C2-226A-454C-882C-9B74D70B82A9}">
      <dsp:nvSpPr>
        <dsp:cNvPr id="0" name=""/>
        <dsp:cNvSpPr/>
      </dsp:nvSpPr>
      <dsp:spPr>
        <a:xfrm>
          <a:off x="3519624" y="625895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CC036-320D-433D-BAAA-49767274E938}">
      <dsp:nvSpPr>
        <dsp:cNvPr id="0" name=""/>
        <dsp:cNvSpPr/>
      </dsp:nvSpPr>
      <dsp:spPr>
        <a:xfrm>
          <a:off x="68406" y="701649"/>
          <a:ext cx="4143916" cy="606035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/>
            <a:t>واقعیت بیرونی تحلیل پذیر است</a:t>
          </a:r>
          <a:endParaRPr lang="fa-IR" sz="2200" kern="1200" dirty="0"/>
        </a:p>
      </dsp:txBody>
      <dsp:txXfrm>
        <a:off x="68406" y="701649"/>
        <a:ext cx="4143916" cy="606035"/>
      </dsp:txXfrm>
    </dsp:sp>
    <dsp:sp modelId="{B5A45C4D-A9B3-45B7-930A-45772C5F0153}">
      <dsp:nvSpPr>
        <dsp:cNvPr id="0" name=""/>
        <dsp:cNvSpPr/>
      </dsp:nvSpPr>
      <dsp:spPr>
        <a:xfrm>
          <a:off x="68406" y="1464612"/>
          <a:ext cx="4090736" cy="371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1700" kern="1200"/>
        </a:p>
      </dsp:txBody>
      <dsp:txXfrm>
        <a:off x="68406" y="1464612"/>
        <a:ext cx="4090736" cy="371885"/>
      </dsp:txXfrm>
    </dsp:sp>
    <dsp:sp modelId="{9848EABA-5B05-4848-A662-55FD8CEE39F8}">
      <dsp:nvSpPr>
        <dsp:cNvPr id="0" name=""/>
        <dsp:cNvSpPr/>
      </dsp:nvSpPr>
      <dsp:spPr>
        <a:xfrm>
          <a:off x="68406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B668C9-9012-443D-85E0-A559D6958175}">
      <dsp:nvSpPr>
        <dsp:cNvPr id="0" name=""/>
        <dsp:cNvSpPr/>
      </dsp:nvSpPr>
      <dsp:spPr>
        <a:xfrm>
          <a:off x="643381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61D4E0-28F8-443D-B105-5954466C8BAB}">
      <dsp:nvSpPr>
        <dsp:cNvPr id="0" name=""/>
        <dsp:cNvSpPr/>
      </dsp:nvSpPr>
      <dsp:spPr>
        <a:xfrm>
          <a:off x="1218812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7B7F2-89CE-4FA7-8ACC-B5C95434D246}">
      <dsp:nvSpPr>
        <dsp:cNvPr id="0" name=""/>
        <dsp:cNvSpPr/>
      </dsp:nvSpPr>
      <dsp:spPr>
        <a:xfrm>
          <a:off x="1793788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463175-3244-4034-BFAB-F5F69534F200}">
      <dsp:nvSpPr>
        <dsp:cNvPr id="0" name=""/>
        <dsp:cNvSpPr/>
      </dsp:nvSpPr>
      <dsp:spPr>
        <a:xfrm>
          <a:off x="2369218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EFE662-A321-4224-86FB-709AEBFA6D78}">
      <dsp:nvSpPr>
        <dsp:cNvPr id="0" name=""/>
        <dsp:cNvSpPr/>
      </dsp:nvSpPr>
      <dsp:spPr>
        <a:xfrm>
          <a:off x="2944194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5913D5-E676-4D27-AE23-2EA6C093AA4B}">
      <dsp:nvSpPr>
        <dsp:cNvPr id="0" name=""/>
        <dsp:cNvSpPr/>
      </dsp:nvSpPr>
      <dsp:spPr>
        <a:xfrm>
          <a:off x="3519624" y="1836497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F0E0C0-A4E6-4D78-B3E9-8D8D7F330246}">
      <dsp:nvSpPr>
        <dsp:cNvPr id="0" name=""/>
        <dsp:cNvSpPr/>
      </dsp:nvSpPr>
      <dsp:spPr>
        <a:xfrm>
          <a:off x="68406" y="1912251"/>
          <a:ext cx="4143916" cy="606035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/>
            <a:t>امکان کنترل عوامل گوناگون وجود دارد</a:t>
          </a:r>
          <a:endParaRPr lang="fa-IR" sz="2200" kern="1200" dirty="0"/>
        </a:p>
      </dsp:txBody>
      <dsp:txXfrm>
        <a:off x="68406" y="1912251"/>
        <a:ext cx="4143916" cy="606035"/>
      </dsp:txXfrm>
    </dsp:sp>
    <dsp:sp modelId="{6F5411E1-D367-401F-9D51-AB3305024DDE}">
      <dsp:nvSpPr>
        <dsp:cNvPr id="0" name=""/>
        <dsp:cNvSpPr/>
      </dsp:nvSpPr>
      <dsp:spPr>
        <a:xfrm>
          <a:off x="68406" y="2675214"/>
          <a:ext cx="4090736" cy="371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1700" kern="1200"/>
        </a:p>
      </dsp:txBody>
      <dsp:txXfrm>
        <a:off x="68406" y="2675214"/>
        <a:ext cx="4090736" cy="371885"/>
      </dsp:txXfrm>
    </dsp:sp>
    <dsp:sp modelId="{3C87917C-012F-4479-BBBE-240D97EA8FA8}">
      <dsp:nvSpPr>
        <dsp:cNvPr id="0" name=""/>
        <dsp:cNvSpPr/>
      </dsp:nvSpPr>
      <dsp:spPr>
        <a:xfrm>
          <a:off x="68406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67A16-A3D2-4B43-B984-A245F07BED94}">
      <dsp:nvSpPr>
        <dsp:cNvPr id="0" name=""/>
        <dsp:cNvSpPr/>
      </dsp:nvSpPr>
      <dsp:spPr>
        <a:xfrm>
          <a:off x="643381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F859BB-CEC6-492A-B969-0460ED9189A7}">
      <dsp:nvSpPr>
        <dsp:cNvPr id="0" name=""/>
        <dsp:cNvSpPr/>
      </dsp:nvSpPr>
      <dsp:spPr>
        <a:xfrm>
          <a:off x="1218812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079413-7150-48CE-AE0F-98D4C1016048}">
      <dsp:nvSpPr>
        <dsp:cNvPr id="0" name=""/>
        <dsp:cNvSpPr/>
      </dsp:nvSpPr>
      <dsp:spPr>
        <a:xfrm>
          <a:off x="1793788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14FB52-E994-4AFC-AF58-A6A363F1AA82}">
      <dsp:nvSpPr>
        <dsp:cNvPr id="0" name=""/>
        <dsp:cNvSpPr/>
      </dsp:nvSpPr>
      <dsp:spPr>
        <a:xfrm>
          <a:off x="2369218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09B25F-63B5-4523-98F1-3AEA39E38DF0}">
      <dsp:nvSpPr>
        <dsp:cNvPr id="0" name=""/>
        <dsp:cNvSpPr/>
      </dsp:nvSpPr>
      <dsp:spPr>
        <a:xfrm>
          <a:off x="2944194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E9270C-4EF3-4857-A20A-E37B8550A608}">
      <dsp:nvSpPr>
        <dsp:cNvPr id="0" name=""/>
        <dsp:cNvSpPr/>
      </dsp:nvSpPr>
      <dsp:spPr>
        <a:xfrm>
          <a:off x="3519624" y="3047099"/>
          <a:ext cx="957232" cy="757543"/>
        </a:xfrm>
        <a:prstGeom prst="chevron">
          <a:avLst>
            <a:gd name="adj" fmla="val 7061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95D2D7-C0D6-4034-BA22-335FB1008C07}">
      <dsp:nvSpPr>
        <dsp:cNvPr id="0" name=""/>
        <dsp:cNvSpPr/>
      </dsp:nvSpPr>
      <dsp:spPr>
        <a:xfrm>
          <a:off x="68406" y="3122853"/>
          <a:ext cx="4143916" cy="606035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/>
            <a:t>امکان اخذ بهترین تصمیم در بهترین موقعیت</a:t>
          </a:r>
          <a:endParaRPr lang="fa-IR" sz="2200" kern="1200" dirty="0"/>
        </a:p>
      </dsp:txBody>
      <dsp:txXfrm>
        <a:off x="68406" y="3122853"/>
        <a:ext cx="4143916" cy="6060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EB7E63-608E-495D-802C-93ACE80660B1}">
      <dsp:nvSpPr>
        <dsp:cNvPr id="0" name=""/>
        <dsp:cNvSpPr/>
      </dsp:nvSpPr>
      <dsp:spPr>
        <a:xfrm rot="16200000">
          <a:off x="1541065" y="-1541065"/>
          <a:ext cx="2175669" cy="525780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500" kern="1200" dirty="0" smtClean="0">
              <a:solidFill>
                <a:sysClr val="windowText" lastClr="000000"/>
              </a:solidFill>
            </a:rPr>
            <a:t>نظریه تصمیم گیری سایمون</a:t>
          </a:r>
          <a:endParaRPr lang="fa-IR" sz="3500" kern="1200" dirty="0">
            <a:solidFill>
              <a:sysClr val="windowText" lastClr="000000"/>
            </a:solidFill>
          </a:endParaRPr>
        </a:p>
      </dsp:txBody>
      <dsp:txXfrm rot="5400000">
        <a:off x="0" y="0"/>
        <a:ext cx="5257800" cy="1631751"/>
      </dsp:txXfrm>
    </dsp:sp>
    <dsp:sp modelId="{F3EA1CB9-9BF5-4552-BE3F-C7BDFAE60A22}">
      <dsp:nvSpPr>
        <dsp:cNvPr id="0" name=""/>
        <dsp:cNvSpPr/>
      </dsp:nvSpPr>
      <dsp:spPr>
        <a:xfrm>
          <a:off x="5257800" y="0"/>
          <a:ext cx="5257800" cy="2175669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500" kern="1200" dirty="0" smtClean="0">
              <a:solidFill>
                <a:sysClr val="windowText" lastClr="000000"/>
              </a:solidFill>
            </a:rPr>
            <a:t>نظریه مدیریت علمی تیلور</a:t>
          </a:r>
          <a:endParaRPr lang="fa-IR" sz="3500" kern="1200" dirty="0">
            <a:solidFill>
              <a:sysClr val="windowText" lastClr="000000"/>
            </a:solidFill>
          </a:endParaRPr>
        </a:p>
      </dsp:txBody>
      <dsp:txXfrm>
        <a:off x="5257800" y="0"/>
        <a:ext cx="5257800" cy="1631751"/>
      </dsp:txXfrm>
    </dsp:sp>
    <dsp:sp modelId="{3A8D6C96-CC6A-4FAA-9706-128A5EE91EF3}">
      <dsp:nvSpPr>
        <dsp:cNvPr id="0" name=""/>
        <dsp:cNvSpPr/>
      </dsp:nvSpPr>
      <dsp:spPr>
        <a:xfrm rot="10800000">
          <a:off x="0" y="2175669"/>
          <a:ext cx="5257800" cy="2175669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500" kern="1200" dirty="0" smtClean="0">
              <a:solidFill>
                <a:sysClr val="windowText" lastClr="000000"/>
              </a:solidFill>
            </a:rPr>
            <a:t>نظریه اداری فایول</a:t>
          </a:r>
          <a:endParaRPr lang="fa-IR" sz="3500" kern="1200" dirty="0">
            <a:solidFill>
              <a:sysClr val="windowText" lastClr="000000"/>
            </a:solidFill>
          </a:endParaRPr>
        </a:p>
      </dsp:txBody>
      <dsp:txXfrm rot="10800000">
        <a:off x="0" y="2719586"/>
        <a:ext cx="5257800" cy="1631751"/>
      </dsp:txXfrm>
    </dsp:sp>
    <dsp:sp modelId="{1F4F93B4-4544-44E2-AC72-B49B8F2DD9F0}">
      <dsp:nvSpPr>
        <dsp:cNvPr id="0" name=""/>
        <dsp:cNvSpPr/>
      </dsp:nvSpPr>
      <dsp:spPr>
        <a:xfrm rot="5400000">
          <a:off x="6798865" y="634603"/>
          <a:ext cx="2175669" cy="525780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248920" rIns="248920" bIns="248920" numCol="1" spcCol="1270" anchor="ctr" anchorCtr="0">
          <a:noAutofit/>
        </a:bodyPr>
        <a:lstStyle/>
        <a:p>
          <a:pPr lvl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500" kern="1200" dirty="0" smtClean="0">
              <a:solidFill>
                <a:sysClr val="windowText" lastClr="000000"/>
              </a:solidFill>
            </a:rPr>
            <a:t>نظریه بوروکراسی وبر</a:t>
          </a:r>
          <a:endParaRPr lang="fa-IR" sz="3500" kern="1200" dirty="0">
            <a:solidFill>
              <a:sysClr val="windowText" lastClr="000000"/>
            </a:solidFill>
          </a:endParaRPr>
        </a:p>
      </dsp:txBody>
      <dsp:txXfrm rot="-5400000">
        <a:off x="5257800" y="2719586"/>
        <a:ext cx="5257800" cy="1631751"/>
      </dsp:txXfrm>
    </dsp:sp>
    <dsp:sp modelId="{BBB11E43-3876-49B8-B274-995AC93EEDFF}">
      <dsp:nvSpPr>
        <dsp:cNvPr id="0" name=""/>
        <dsp:cNvSpPr/>
      </dsp:nvSpPr>
      <dsp:spPr>
        <a:xfrm>
          <a:off x="3680460" y="1631751"/>
          <a:ext cx="3154680" cy="1087834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500" kern="1200" dirty="0" smtClean="0"/>
            <a:t>سیستم عقلایی بسته</a:t>
          </a:r>
          <a:endParaRPr lang="fa-IR" sz="3500" kern="1200" dirty="0"/>
        </a:p>
      </dsp:txBody>
      <dsp:txXfrm>
        <a:off x="3733564" y="1684855"/>
        <a:ext cx="3048472" cy="9816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0E9C89-1534-4880-A746-4E1E52FEAC5A}">
      <dsp:nvSpPr>
        <dsp:cNvPr id="0" name=""/>
        <dsp:cNvSpPr/>
      </dsp:nvSpPr>
      <dsp:spPr>
        <a:xfrm>
          <a:off x="0" y="26"/>
          <a:ext cx="6801853" cy="1065317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73660" rIns="73660" bIns="7366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ysClr val="windowText" lastClr="000000"/>
              </a:solidFill>
            </a:rPr>
            <a:t>استاندارد سازی کار</a:t>
          </a:r>
        </a:p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ysClr val="windowText" lastClr="000000"/>
              </a:solidFill>
            </a:rPr>
            <a:t>(یافتن بهترین روش انجام کار)</a:t>
          </a:r>
          <a:endParaRPr lang="fa-IR" sz="2900" kern="1200" dirty="0">
            <a:solidFill>
              <a:sysClr val="windowText" lastClr="000000"/>
            </a:solidFill>
          </a:endParaRPr>
        </a:p>
      </dsp:txBody>
      <dsp:txXfrm>
        <a:off x="0" y="26"/>
        <a:ext cx="6801853" cy="1065317"/>
      </dsp:txXfrm>
    </dsp:sp>
    <dsp:sp modelId="{ED1DC7CF-C3F8-4F0F-A4E0-A18293A2AD66}">
      <dsp:nvSpPr>
        <dsp:cNvPr id="0" name=""/>
        <dsp:cNvSpPr/>
      </dsp:nvSpPr>
      <dsp:spPr>
        <a:xfrm>
          <a:off x="1972411" y="1118609"/>
          <a:ext cx="2857030" cy="1065317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73660" rIns="73660" bIns="73660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solidFill>
                <a:sysClr val="windowText" lastClr="000000"/>
              </a:solidFill>
            </a:rPr>
            <a:t>کنترل نحوه انجام کار</a:t>
          </a:r>
          <a:endParaRPr lang="fa-IR" sz="2900" kern="1200" dirty="0">
            <a:solidFill>
              <a:sysClr val="windowText" lastClr="000000"/>
            </a:solidFill>
          </a:endParaRPr>
        </a:p>
      </dsp:txBody>
      <dsp:txXfrm>
        <a:off x="1972411" y="1118609"/>
        <a:ext cx="2857030" cy="10653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D9E28-DE02-4E72-AF00-ABA6E21AA32C}">
      <dsp:nvSpPr>
        <dsp:cNvPr id="0" name=""/>
        <dsp:cNvSpPr/>
      </dsp:nvSpPr>
      <dsp:spPr>
        <a:xfrm rot="10800000">
          <a:off x="4977" y="0"/>
          <a:ext cx="5092402" cy="781008"/>
        </a:xfrm>
        <a:prstGeom prst="homePlate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85344" rIns="170688" bIns="85344" numCol="1" spcCol="1270" anchor="ctr" anchorCtr="0">
          <a:noAutofit/>
        </a:bodyPr>
        <a:lstStyle/>
        <a:p>
          <a:pPr lvl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>
              <a:solidFill>
                <a:sysClr val="windowText" lastClr="000000"/>
              </a:solidFill>
            </a:rPr>
            <a:t>نگاه ابزاری و مکانیکی به انسان</a:t>
          </a:r>
          <a:endParaRPr lang="fa-IR" sz="3200" kern="1200" dirty="0">
            <a:solidFill>
              <a:sysClr val="windowText" lastClr="000000"/>
            </a:solidFill>
          </a:endParaRPr>
        </a:p>
      </dsp:txBody>
      <dsp:txXfrm rot="10800000">
        <a:off x="200229" y="0"/>
        <a:ext cx="4897150" cy="7810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949C45-C342-41AB-8236-9469FF94019F}">
      <dsp:nvSpPr>
        <dsp:cNvPr id="0" name=""/>
        <dsp:cNvSpPr/>
      </dsp:nvSpPr>
      <dsp:spPr>
        <a:xfrm rot="10800000">
          <a:off x="7940841" y="0"/>
          <a:ext cx="3669224" cy="810126"/>
        </a:xfrm>
        <a:prstGeom prst="homePlate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337" tIns="58674" rIns="117348" bIns="58674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ysClr val="windowText" lastClr="000000"/>
              </a:solidFill>
            </a:rPr>
            <a:t>تعریف وظایف 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ysClr val="windowText" lastClr="000000"/>
              </a:solidFill>
            </a:rPr>
            <a:t>خشک وتکراری</a:t>
          </a:r>
          <a:endParaRPr lang="fa-IR" sz="2200" kern="1200" dirty="0">
            <a:solidFill>
              <a:sysClr val="windowText" lastClr="000000"/>
            </a:solidFill>
          </a:endParaRPr>
        </a:p>
      </dsp:txBody>
      <dsp:txXfrm rot="10800000">
        <a:off x="8143372" y="0"/>
        <a:ext cx="3466693" cy="810126"/>
      </dsp:txXfrm>
    </dsp:sp>
    <dsp:sp modelId="{727052B2-E292-4D8C-913E-98F498D80FE0}">
      <dsp:nvSpPr>
        <dsp:cNvPr id="0" name=""/>
        <dsp:cNvSpPr/>
      </dsp:nvSpPr>
      <dsp:spPr>
        <a:xfrm rot="10800000">
          <a:off x="5005461" y="0"/>
          <a:ext cx="3669224" cy="810126"/>
        </a:xfrm>
        <a:prstGeom prst="chevron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337" tIns="58674" rIns="88011" bIns="58674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ysClr val="windowText" lastClr="000000"/>
              </a:solidFill>
            </a:rPr>
            <a:t>بی معنا شدن کار</a:t>
          </a:r>
          <a:endParaRPr lang="fa-IR" sz="2200" kern="1200" dirty="0">
            <a:solidFill>
              <a:sysClr val="windowText" lastClr="000000"/>
            </a:solidFill>
          </a:endParaRPr>
        </a:p>
      </dsp:txBody>
      <dsp:txXfrm rot="10800000">
        <a:off x="5410524" y="0"/>
        <a:ext cx="2859098" cy="810126"/>
      </dsp:txXfrm>
    </dsp:sp>
    <dsp:sp modelId="{96010518-2EE2-4CCE-A165-55F6434EB43A}">
      <dsp:nvSpPr>
        <dsp:cNvPr id="0" name=""/>
        <dsp:cNvSpPr/>
      </dsp:nvSpPr>
      <dsp:spPr>
        <a:xfrm rot="10800000">
          <a:off x="2070082" y="0"/>
          <a:ext cx="3669224" cy="810126"/>
        </a:xfrm>
        <a:prstGeom prst="chevron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337" tIns="58674" rIns="88011" bIns="58674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ysClr val="windowText" lastClr="000000"/>
              </a:solidFill>
            </a:rPr>
            <a:t>افزایش خستگی کارکنان</a:t>
          </a:r>
          <a:endParaRPr lang="fa-IR" sz="2200" kern="1200" dirty="0">
            <a:solidFill>
              <a:sysClr val="windowText" lastClr="000000"/>
            </a:solidFill>
          </a:endParaRPr>
        </a:p>
      </dsp:txBody>
      <dsp:txXfrm rot="10800000">
        <a:off x="2475145" y="0"/>
        <a:ext cx="2859098" cy="810126"/>
      </dsp:txXfrm>
    </dsp:sp>
    <dsp:sp modelId="{AFCC8186-B2A6-4BB5-A228-C0A68BEDC686}">
      <dsp:nvSpPr>
        <dsp:cNvPr id="0" name=""/>
        <dsp:cNvSpPr/>
      </dsp:nvSpPr>
      <dsp:spPr>
        <a:xfrm rot="10800000">
          <a:off x="220881" y="0"/>
          <a:ext cx="2799508" cy="810126"/>
        </a:xfrm>
        <a:prstGeom prst="chevron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337" tIns="58674" rIns="88011" bIns="58674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solidFill>
                <a:sysClr val="windowText" lastClr="000000"/>
              </a:solidFill>
            </a:rPr>
            <a:t>از خود بیگانگی کارکنان</a:t>
          </a:r>
          <a:endParaRPr lang="fa-IR" sz="2200" kern="1200" dirty="0">
            <a:solidFill>
              <a:sysClr val="windowText" lastClr="000000"/>
            </a:solidFill>
          </a:endParaRPr>
        </a:p>
      </dsp:txBody>
      <dsp:txXfrm rot="10800000">
        <a:off x="625944" y="0"/>
        <a:ext cx="1989382" cy="8101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51316-0B8C-4A53-B121-8416CBEE1E39}">
      <dsp:nvSpPr>
        <dsp:cNvPr id="0" name=""/>
        <dsp:cNvSpPr/>
      </dsp:nvSpPr>
      <dsp:spPr>
        <a:xfrm rot="10800000">
          <a:off x="4442748" y="0"/>
          <a:ext cx="5543676" cy="770020"/>
        </a:xfrm>
        <a:prstGeom prst="homePlate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38" tIns="74676" rIns="149352" bIns="74676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solidFill>
                <a:sysClr val="windowText" lastClr="000000"/>
              </a:solidFill>
            </a:rPr>
            <a:t>تخصصی شدن بیش از حد امور</a:t>
          </a:r>
          <a:endParaRPr lang="fa-IR" sz="2800" kern="1200" dirty="0">
            <a:solidFill>
              <a:sysClr val="windowText" lastClr="000000"/>
            </a:solidFill>
          </a:endParaRPr>
        </a:p>
      </dsp:txBody>
      <dsp:txXfrm rot="10800000">
        <a:off x="4635253" y="0"/>
        <a:ext cx="5351171" cy="770020"/>
      </dsp:txXfrm>
    </dsp:sp>
    <dsp:sp modelId="{455B946F-10F3-4658-909C-DB9D04EAA706}">
      <dsp:nvSpPr>
        <dsp:cNvPr id="0" name=""/>
        <dsp:cNvSpPr/>
      </dsp:nvSpPr>
      <dsp:spPr>
        <a:xfrm rot="10800000">
          <a:off x="0" y="0"/>
          <a:ext cx="5543676" cy="770020"/>
        </a:xfrm>
        <a:prstGeom prst="chevron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04" tIns="64008" rIns="96012" bIns="6400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solidFill>
                <a:sysClr val="windowText" lastClr="000000"/>
              </a:solidFill>
            </a:rPr>
            <a:t>تعارض در هماهنگی و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solidFill>
                <a:sysClr val="windowText" lastClr="000000"/>
              </a:solidFill>
            </a:rPr>
            <a:t>وحدت فرماندهی و بروز تعارض</a:t>
          </a:r>
          <a:endParaRPr lang="fa-IR" sz="2400" kern="1200" dirty="0">
            <a:solidFill>
              <a:sysClr val="windowText" lastClr="000000"/>
            </a:solidFill>
          </a:endParaRPr>
        </a:p>
      </dsp:txBody>
      <dsp:txXfrm rot="10800000">
        <a:off x="385010" y="0"/>
        <a:ext cx="4773656" cy="7700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971D5B-FBBD-41EF-8638-E709C6C0CD04}">
      <dsp:nvSpPr>
        <dsp:cNvPr id="0" name=""/>
        <dsp:cNvSpPr/>
      </dsp:nvSpPr>
      <dsp:spPr>
        <a:xfrm rot="10800000">
          <a:off x="7723" y="0"/>
          <a:ext cx="7901035" cy="529389"/>
        </a:xfrm>
        <a:prstGeom prst="homePlate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38" tIns="74676" rIns="149352" bIns="74676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solidFill>
                <a:sysClr val="windowText" lastClr="000000"/>
              </a:solidFill>
            </a:rPr>
            <a:t>افزایش تضاد و تعارض بین کارگران و مدیران</a:t>
          </a:r>
          <a:endParaRPr lang="fa-IR" sz="2800" kern="1200" dirty="0">
            <a:solidFill>
              <a:sysClr val="windowText" lastClr="000000"/>
            </a:solidFill>
          </a:endParaRPr>
        </a:p>
      </dsp:txBody>
      <dsp:txXfrm rot="10800000">
        <a:off x="140070" y="0"/>
        <a:ext cx="7768688" cy="5293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105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01695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02178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32811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6968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60633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63627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3450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56708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44369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57164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32FEF-65D0-4FF1-A156-600822F53E3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22F23-24F7-4B72-8241-9B5028E3D8B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08099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26" Type="http://schemas.microsoft.com/office/2007/relationships/diagramDrawing" Target="../diagrams/drawing7.xml"/><Relationship Id="rId3" Type="http://schemas.openxmlformats.org/officeDocument/2006/relationships/diagramLayout" Target="../diagrams/layout3.xml"/><Relationship Id="rId21" Type="http://schemas.microsoft.com/office/2007/relationships/diagramDrawing" Target="../diagrams/drawing6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5" Type="http://schemas.openxmlformats.org/officeDocument/2006/relationships/diagramColors" Target="../diagrams/colors7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20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24" Type="http://schemas.openxmlformats.org/officeDocument/2006/relationships/diagramQuickStyle" Target="../diagrams/quickStyle7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23" Type="http://schemas.openxmlformats.org/officeDocument/2006/relationships/diagramLayout" Target="../diagrams/layout7.xml"/><Relationship Id="rId10" Type="http://schemas.openxmlformats.org/officeDocument/2006/relationships/diagramColors" Target="../diagrams/colors4.xml"/><Relationship Id="rId19" Type="http://schemas.openxmlformats.org/officeDocument/2006/relationships/diagramQuickStyle" Target="../diagrams/quickStyle6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Relationship Id="rId22" Type="http://schemas.openxmlformats.org/officeDocument/2006/relationships/diagramData" Target="../diagrams/data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12" y="304800"/>
            <a:ext cx="11438021" cy="6368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76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solidFill>
                  <a:prstClr val="black"/>
                </a:solidFill>
              </a:rPr>
              <a:t>سازماندهی و طراحی ساختار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fa-IR" dirty="0">
              <a:solidFill>
                <a:prstClr val="black"/>
              </a:solidFill>
            </a:endParaRPr>
          </a:p>
          <a:p>
            <a:pPr marL="0" indent="0" algn="ctr">
              <a:buNone/>
            </a:pPr>
            <a:r>
              <a:rPr lang="fa-IR" sz="4000" b="1" dirty="0">
                <a:solidFill>
                  <a:prstClr val="black"/>
                </a:solidFill>
              </a:rPr>
              <a:t>فصل </a:t>
            </a:r>
            <a:r>
              <a:rPr lang="fa-IR" sz="4000" b="1" dirty="0" smtClean="0">
                <a:solidFill>
                  <a:prstClr val="black"/>
                </a:solidFill>
              </a:rPr>
              <a:t>پنجم :</a:t>
            </a:r>
          </a:p>
          <a:p>
            <a:pPr marL="0" indent="0" algn="ctr">
              <a:buNone/>
            </a:pPr>
            <a:r>
              <a:rPr lang="fa-IR" sz="4000" b="1" dirty="0" smtClean="0">
                <a:solidFill>
                  <a:prstClr val="black"/>
                </a:solidFill>
              </a:rPr>
              <a:t> </a:t>
            </a:r>
            <a:r>
              <a:rPr lang="fa-IR" sz="4000" dirty="0">
                <a:solidFill>
                  <a:prstClr val="black"/>
                </a:solidFill>
              </a:rPr>
              <a:t>رویکردهای عقلایی، طبیعی و سیستم باز به </a:t>
            </a:r>
            <a:r>
              <a:rPr lang="fa-IR" sz="4000" dirty="0" smtClean="0">
                <a:solidFill>
                  <a:prstClr val="black"/>
                </a:solidFill>
              </a:rPr>
              <a:t>فهم </a:t>
            </a:r>
            <a:r>
              <a:rPr lang="fa-IR" sz="4000" dirty="0">
                <a:solidFill>
                  <a:prstClr val="black"/>
                </a:solidFill>
              </a:rPr>
              <a:t>سازمان</a:t>
            </a:r>
          </a:p>
        </p:txBody>
      </p:sp>
    </p:spTree>
    <p:extLst>
      <p:ext uri="{BB962C8B-B14F-4D97-AF65-F5344CB8AC3E}">
        <p14:creationId xmlns:p14="http://schemas.microsoft.com/office/powerpoint/2010/main" val="65908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8011" y="140535"/>
            <a:ext cx="10515600" cy="1325563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b="1" dirty="0" smtClean="0"/>
              <a:t>سازمان به مثابه سیستم عقلایی بسته 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926" y="1466097"/>
            <a:ext cx="11498179" cy="5079081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از مدارهای </a:t>
            </a:r>
            <a:r>
              <a:rPr lang="fa-IR" b="1" dirty="0" smtClean="0"/>
              <a:t>تصمیم قطعی و تخلف ناپذیر </a:t>
            </a:r>
            <a:r>
              <a:rPr lang="fa-IR" dirty="0" smtClean="0"/>
              <a:t>سود می جوید، یعنی :</a:t>
            </a:r>
          </a:p>
          <a:p>
            <a:pPr marL="0" indent="0">
              <a:buNone/>
            </a:pPr>
            <a:r>
              <a:rPr lang="fa-IR" dirty="0"/>
              <a:t> </a:t>
            </a:r>
            <a:endParaRPr lang="fa-I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بیشترین تاکید به </a:t>
            </a:r>
            <a:r>
              <a:rPr lang="fa-IR" b="1" dirty="0" smtClean="0"/>
              <a:t>مشخص سازی اهداف </a:t>
            </a:r>
            <a:r>
              <a:rPr lang="fa-IR" dirty="0" smtClean="0"/>
              <a:t>و </a:t>
            </a:r>
            <a:r>
              <a:rPr lang="fa-IR" b="1" dirty="0" smtClean="0"/>
              <a:t>رسمیت</a:t>
            </a:r>
            <a:r>
              <a:rPr lang="fa-IR" dirty="0" smtClean="0"/>
              <a:t> است.</a:t>
            </a:r>
          </a:p>
          <a:p>
            <a:pPr>
              <a:buFont typeface="Wingdings" panose="05000000000000000000" pitchFamily="2" charset="2"/>
              <a:buChar char="§"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مهمترین مبانی نظری آن، در میان </a:t>
            </a:r>
            <a:r>
              <a:rPr lang="fa-IR" b="1" dirty="0" smtClean="0"/>
              <a:t>نظریه های کلاسیک </a:t>
            </a:r>
          </a:p>
          <a:p>
            <a:pPr marL="0" indent="0">
              <a:buNone/>
            </a:pPr>
            <a:r>
              <a:rPr lang="fa-IR" dirty="0" smtClean="0"/>
              <a:t>یافت می شود.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به ارائه اصول </a:t>
            </a:r>
            <a:r>
              <a:rPr lang="fa-IR" b="1" dirty="0" smtClean="0"/>
              <a:t>جهان شمول </a:t>
            </a:r>
            <a:r>
              <a:rPr lang="fa-IR" dirty="0" smtClean="0"/>
              <a:t>و </a:t>
            </a:r>
            <a:r>
              <a:rPr lang="fa-IR" b="1" dirty="0" smtClean="0"/>
              <a:t>فراگیر</a:t>
            </a:r>
            <a:r>
              <a:rPr lang="fa-IR" dirty="0" smtClean="0"/>
              <a:t> متمایل است. </a:t>
            </a:r>
            <a:endParaRPr lang="fa-IR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93127639"/>
              </p:ext>
            </p:extLst>
          </p:nvPr>
        </p:nvGraphicFramePr>
        <p:xfrm>
          <a:off x="0" y="1399673"/>
          <a:ext cx="4545263" cy="4058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198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4052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fa-IR" sz="3600" b="1" dirty="0" smtClean="0"/>
              <a:t>مهمترین دیدگاههای همگرا با سیستم عقلایی بسته</a:t>
            </a:r>
            <a:endParaRPr lang="fa-IR" sz="36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21961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52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مدیریت علمی تیلور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464" y="1155032"/>
            <a:ext cx="11855116" cy="5502441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fa-IR" dirty="0"/>
              <a:t> </a:t>
            </a:r>
            <a:r>
              <a:rPr lang="fa-IR" dirty="0" smtClean="0"/>
              <a:t>بر دو اصل استوار است :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</a:t>
            </a:r>
            <a:r>
              <a:rPr lang="fa-IR" b="1" dirty="0" smtClean="0"/>
              <a:t>انتقادات وارده بر تیلور :</a:t>
            </a:r>
          </a:p>
          <a:p>
            <a:pPr marL="0" indent="0">
              <a:buNone/>
            </a:pPr>
            <a:endParaRPr lang="fa-IR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497352435"/>
              </p:ext>
            </p:extLst>
          </p:nvPr>
        </p:nvGraphicFramePr>
        <p:xfrm>
          <a:off x="352926" y="430909"/>
          <a:ext cx="6801853" cy="2183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90537884"/>
              </p:ext>
            </p:extLst>
          </p:nvPr>
        </p:nvGraphicFramePr>
        <p:xfrm>
          <a:off x="6934200" y="2956803"/>
          <a:ext cx="5097380" cy="781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907846936"/>
              </p:ext>
            </p:extLst>
          </p:nvPr>
        </p:nvGraphicFramePr>
        <p:xfrm>
          <a:off x="417095" y="3906252"/>
          <a:ext cx="11614485" cy="810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201157234"/>
              </p:ext>
            </p:extLst>
          </p:nvPr>
        </p:nvGraphicFramePr>
        <p:xfrm>
          <a:off x="2037347" y="4892842"/>
          <a:ext cx="9994233" cy="770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019597962"/>
              </p:ext>
            </p:extLst>
          </p:nvPr>
        </p:nvGraphicFramePr>
        <p:xfrm>
          <a:off x="4122821" y="6128084"/>
          <a:ext cx="7908759" cy="529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54205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تصمیم گیری سایمون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715" y="1325564"/>
            <a:ext cx="11710737" cy="539607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تاکید اصلی سایمون بر آن بود که </a:t>
            </a:r>
            <a:r>
              <a:rPr lang="fa-IR" b="1" dirty="0" smtClean="0"/>
              <a:t>تصمیم گیری </a:t>
            </a:r>
            <a:r>
              <a:rPr lang="fa-IR" dirty="0" smtClean="0"/>
              <a:t>قلب اداره است.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تصمیم گیری از </a:t>
            </a:r>
            <a:r>
              <a:rPr lang="fa-IR" b="1" dirty="0" smtClean="0"/>
              <a:t>جنبه رفتاری </a:t>
            </a:r>
            <a:r>
              <a:rPr lang="fa-IR" dirty="0" smtClean="0"/>
              <a:t>مورد تجزیه و تحلیل قرار می گیرد، تصمیم گیرندگان با نگاهی </a:t>
            </a:r>
            <a:r>
              <a:rPr lang="fa-IR" b="1" dirty="0" smtClean="0"/>
              <a:t>واقع بینانه </a:t>
            </a:r>
            <a:r>
              <a:rPr lang="fa-IR" dirty="0" smtClean="0"/>
              <a:t>بدیل هایی را انتخاب می کنند که اهداف آنها را </a:t>
            </a:r>
            <a:r>
              <a:rPr lang="fa-IR" b="1" dirty="0" smtClean="0"/>
              <a:t>در حد رضایت بخش </a:t>
            </a:r>
            <a:r>
              <a:rPr lang="fa-IR" dirty="0" smtClean="0"/>
              <a:t>محقق سازند.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</a:t>
            </a:r>
            <a:r>
              <a:rPr lang="fa-IR" b="1" dirty="0" smtClean="0"/>
              <a:t>انتقادات وارده به سایمون 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b="1" dirty="0"/>
              <a:t> </a:t>
            </a:r>
            <a:r>
              <a:rPr lang="fa-IR" dirty="0" smtClean="0"/>
              <a:t>رویکرد رفتاری وی، صرفا به انسان در قالب سازمان محدود شده بود و عوامل اجتماعی، تاریخی، سیاسی و اقتصادی و فرهنگی را نادیده انگاشته بود.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آرجریس اعتقاد دارد که سایمون، نقش دین، سنت، ایمان و عقیده را در فرایند تصمیم گیری لحاظ نکرده است.(رویکرد سایمون، رویکردی ایدئال و دست نیافتنی است.)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9421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بوروکراسی وبر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325562"/>
            <a:ext cx="11710737" cy="533191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بوروکراسی طرحی مناسب و آرمانی برای اداره واحدهای سازمانی بزرگ است.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</a:t>
            </a:r>
            <a:r>
              <a:rPr lang="fa-IR" b="1" dirty="0" smtClean="0"/>
              <a:t>مهمترین ویژگی های بوروکراسی وبر:</a:t>
            </a:r>
          </a:p>
          <a:p>
            <a:pPr marL="0" indent="0">
              <a:buNone/>
            </a:pPr>
            <a:r>
              <a:rPr lang="fa-IR" dirty="0" smtClean="0"/>
              <a:t>1- انجام فعالیت ها بر اساس قوانین و مقرراات مدون</a:t>
            </a:r>
          </a:p>
          <a:p>
            <a:pPr marL="0" indent="0">
              <a:buNone/>
            </a:pPr>
            <a:r>
              <a:rPr lang="fa-IR" dirty="0" smtClean="0"/>
              <a:t>2- سیستم ثبت و ضبط و بایگانی اثربخش</a:t>
            </a:r>
          </a:p>
          <a:p>
            <a:pPr marL="0" indent="0">
              <a:buNone/>
            </a:pPr>
            <a:r>
              <a:rPr lang="fa-IR" dirty="0" smtClean="0"/>
              <a:t>3- غیر شخصی بودن امور</a:t>
            </a:r>
          </a:p>
          <a:p>
            <a:pPr marL="0" indent="0">
              <a:buNone/>
            </a:pPr>
            <a:r>
              <a:rPr lang="fa-IR" dirty="0" smtClean="0"/>
              <a:t>4- تاکید بر ماهیت تخصصی کار اداری</a:t>
            </a:r>
          </a:p>
          <a:p>
            <a:pPr marL="0" indent="0">
              <a:buNone/>
            </a:pPr>
            <a:r>
              <a:rPr lang="fa-IR" dirty="0" smtClean="0"/>
              <a:t>5- استخدام مدام العمر و تبدیل بوروکراسی به دغدغه اصلی کارکنان برای امرار معاش</a:t>
            </a:r>
          </a:p>
          <a:p>
            <a:pPr marL="0" indent="0">
              <a:buNone/>
            </a:pPr>
            <a:r>
              <a:rPr lang="fa-IR" dirty="0" smtClean="0"/>
              <a:t>6- وضع قوانین جامع و واضح به عنوان قواعد شغلی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5561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2800" b="1" dirty="0" smtClean="0"/>
              <a:t>انتقادات وارده به بوروکراسی وبر :</a:t>
            </a:r>
            <a:endParaRPr lang="fa-IR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03158"/>
            <a:ext cx="11614484" cy="547035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1- جابه جایی اهداف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2- هویت انسانی تحت شعاع هویت سازمانی قرار می گیرد.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3- قوانین و مقررات اصل می شوند و به صورت نامناسب و کورکورانه به کار می روند.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4- نادیده گرفتن سازمانهای غیر رسمی و تاثیر آنها بر کارایی و عملکرد سازمان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5- باعث از خود بیگانگی کارکنان و مدیران می گردد.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1124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2389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اداری فایول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05" y="1325562"/>
            <a:ext cx="11823031" cy="539607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ارائه اصول جهان شمول برای اداره مطلوب سازمانها.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</a:t>
            </a:r>
            <a:r>
              <a:rPr lang="fa-IR" b="1" dirty="0" smtClean="0"/>
              <a:t>اصول 14 گانه فایول :</a:t>
            </a:r>
          </a:p>
          <a:p>
            <a:pPr marL="0" indent="0">
              <a:buNone/>
            </a:pPr>
            <a:r>
              <a:rPr lang="fa-IR" b="1" dirty="0" smtClean="0"/>
              <a:t>1- تقسیم کار                                                  8- تمرکز</a:t>
            </a:r>
          </a:p>
          <a:p>
            <a:pPr marL="0" indent="0">
              <a:buNone/>
            </a:pPr>
            <a:r>
              <a:rPr lang="fa-IR" b="1" dirty="0" smtClean="0"/>
              <a:t>2- اختیار و مسئولیت                                        9- سلسله مراتب</a:t>
            </a:r>
          </a:p>
          <a:p>
            <a:pPr marL="0" indent="0">
              <a:buNone/>
            </a:pPr>
            <a:r>
              <a:rPr lang="fa-IR" b="1" dirty="0" smtClean="0"/>
              <a:t>3- انضباط                                                    10- عدالت و برابری</a:t>
            </a:r>
          </a:p>
          <a:p>
            <a:pPr marL="0" indent="0">
              <a:buNone/>
            </a:pPr>
            <a:r>
              <a:rPr lang="fa-IR" b="1" dirty="0" smtClean="0"/>
              <a:t>4- وحدت فرماندهی                                          11- ثبات</a:t>
            </a:r>
          </a:p>
          <a:p>
            <a:pPr marL="0" indent="0">
              <a:buNone/>
            </a:pPr>
            <a:r>
              <a:rPr lang="fa-IR" b="1" dirty="0" smtClean="0"/>
              <a:t>5- وحدت مدیریت                                            12- ابتکار</a:t>
            </a:r>
          </a:p>
          <a:p>
            <a:pPr marL="0" indent="0">
              <a:buNone/>
            </a:pPr>
            <a:r>
              <a:rPr lang="fa-IR" b="1" dirty="0" smtClean="0"/>
              <a:t>6- تبعیت منافع فردی از منافع جمعی                      13- روحیه جمعی</a:t>
            </a:r>
          </a:p>
          <a:p>
            <a:pPr marL="0" indent="0">
              <a:buNone/>
            </a:pPr>
            <a:r>
              <a:rPr lang="fa-IR" b="1" dirty="0" smtClean="0"/>
              <a:t>7- جبران خدمات نیروی انسانی                            14- نظم</a:t>
            </a:r>
          </a:p>
          <a:p>
            <a:pPr marL="0" indent="0">
              <a:buNone/>
            </a:pPr>
            <a:endParaRPr lang="fa-IR" b="1" dirty="0"/>
          </a:p>
        </p:txBody>
      </p:sp>
    </p:spTree>
    <p:extLst>
      <p:ext uri="{BB962C8B-B14F-4D97-AF65-F5344CB8AC3E}">
        <p14:creationId xmlns:p14="http://schemas.microsoft.com/office/powerpoint/2010/main" val="19264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2800" b="1" dirty="0" smtClean="0"/>
              <a:t>انتقادات وارده به فایول :</a:t>
            </a:r>
            <a:endParaRPr lang="fa-IR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589" y="1155032"/>
            <a:ext cx="11694695" cy="5534526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1- مبتنی بر نگاه سیستم بسته است و تاثیرات محیطی را در نظر نمی گیرد.</a:t>
            </a:r>
          </a:p>
          <a:p>
            <a:pPr marL="0" indent="0">
              <a:buNone/>
            </a:pPr>
            <a:r>
              <a:rPr lang="fa-IR" dirty="0" smtClean="0"/>
              <a:t>2- این اصول با هم در تناقض اند؛ مانند اصل وحدت فرماندهی و اصل تقسیم کار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v"/>
            </a:pPr>
            <a:r>
              <a:rPr lang="fa-IR" sz="4400" b="1" dirty="0" smtClean="0"/>
              <a:t> سازمان به مثابه سیستم طبیعی بسته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رویکردی که کارکنان را با </a:t>
            </a:r>
            <a:r>
              <a:rPr lang="fa-IR" b="1" dirty="0" smtClean="0"/>
              <a:t>ویژگی های انسانی </a:t>
            </a:r>
            <a:r>
              <a:rPr lang="fa-IR" dirty="0" smtClean="0"/>
              <a:t>مورد توجه قرار دهد.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در آن نظریه ها و دیدگاههای</a:t>
            </a:r>
            <a:r>
              <a:rPr lang="fa-IR" b="1" dirty="0" smtClean="0"/>
              <a:t> نئوکلاسیک</a:t>
            </a:r>
            <a:r>
              <a:rPr lang="fa-IR" dirty="0" smtClean="0"/>
              <a:t> جلب توجه می کنند.</a:t>
            </a:r>
          </a:p>
          <a:p>
            <a:pPr marL="0" indent="0">
              <a:buNone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7463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fa-IR" sz="3600" b="1" dirty="0" smtClean="0"/>
              <a:t>مهمترین نظریه های قابل طرح در چارچوب سیستم طبیعی بسته</a:t>
            </a:r>
            <a:endParaRPr lang="fa-IR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102265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729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4474" y="0"/>
            <a:ext cx="10487526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روابط انسانی التون مایو(هاثورن)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716" y="1325563"/>
            <a:ext cx="11662610" cy="529982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تاکید اصلی مایو بر این بود که نباید سازمان را فقط در چارچوب روابط رسمی تحلیل کرد.</a:t>
            </a:r>
          </a:p>
          <a:p>
            <a:pPr marL="0" indent="0">
              <a:buNone/>
            </a:pPr>
            <a:endParaRPr lang="fa-I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fa-IR" b="1" dirty="0" smtClean="0"/>
              <a:t> مهمترین ویژگی های مورد تاکید مایو: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1- سازمان سیستمی اجتماعی است (موجودیتی فراتر از کارکردهای رسمی و اقتصادی و فنی)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2- کارگران نمی توانند به صورت انفرادی و در انزوا کار کنند.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3- گروههای غیر رسمی اثری قوی بر رفتار کارکنان دارن.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4- مدیران باید نسبت به برآورده ساختن نیازهای اجتماعی کارکنان حساس باشند.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20340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2389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سیستم های همکاری بارنارد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47" y="1325562"/>
            <a:ext cx="11774905" cy="534795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 smtClean="0"/>
              <a:t> تاکید اصلی بارنارد بر </a:t>
            </a:r>
            <a:r>
              <a:rPr lang="fa-IR" b="1" dirty="0" smtClean="0"/>
              <a:t>ماهیت مشارکتی </a:t>
            </a:r>
            <a:r>
              <a:rPr lang="fa-IR" dirty="0" smtClean="0"/>
              <a:t>سازمانها بود.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 smtClean="0"/>
              <a:t> سازمانها ضرورتا سیستمهای مشارکتی اند که همکاری اعضایشان را منسجم و یکپارچه می کنند.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عملکرد سازمان به مراتب تمایل اعضایشان به مشارکت بستگی دارد.(اعضا باید به مشارکت در امور ترغیب شوند.)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بارنارد معتقد بود که اهداف سازمان از بالا به پایین تعیین و تحمیل می شوند، درحالی که دستیابی به آنها در گرو رابطه ای پایین به بالاست و به مراتب تمایل زیردستان به مشارکت در امور بستگی دارد.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اقتدار فقط در صورت پذیرش زیردستان، ایجاد می شود.</a:t>
            </a:r>
          </a:p>
          <a:p>
            <a:pPr>
              <a:buFont typeface="Wingdings" panose="05000000000000000000" pitchFamily="2" charset="2"/>
              <a:buChar char="ü"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5258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2389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2800" b="1" dirty="0" smtClean="0"/>
              <a:t>انتقادات وارده به بارنارد :</a:t>
            </a:r>
            <a:endParaRPr lang="fa-IR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589" y="1138990"/>
            <a:ext cx="11726779" cy="5534526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fa-IR" dirty="0" smtClean="0"/>
              <a:t>1- همه عوامل موثر بر اقتدار را به پذیرش آن از سوی زیردستان تقلیل داده است.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a-IR" dirty="0" smtClean="0"/>
              <a:t>2- از میان همه فرایندهای موثر بر توسعه سازمان فقط بر </a:t>
            </a:r>
            <a:r>
              <a:rPr lang="fa-IR" b="1" dirty="0" smtClean="0"/>
              <a:t>همکاری</a:t>
            </a:r>
            <a:r>
              <a:rPr lang="fa-IR" dirty="0" smtClean="0"/>
              <a:t> تاکید کرده است.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v"/>
            </a:pPr>
            <a:r>
              <a:rPr lang="fa-IR" sz="3600" b="1" dirty="0" smtClean="0"/>
              <a:t> رویکرد نهادی سلزنیک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 smtClean="0"/>
              <a:t> تاکید اصلی سلزنیک برآن بود که </a:t>
            </a:r>
            <a:r>
              <a:rPr lang="fa-IR" b="1" dirty="0" smtClean="0"/>
              <a:t>نهادینه سازی</a:t>
            </a:r>
            <a:r>
              <a:rPr lang="fa-IR" dirty="0" smtClean="0"/>
              <a:t>، فراینی انطباقی است؛ فرایند القای ارزشها و انتساب ارزش ذاتی به سازمان، فراگردی که درآن ساختار درسیستم اجتماعی اعتبار می یابد و مورد اعتماد واقع می شود.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8679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2800" b="1" dirty="0" smtClean="0"/>
              <a:t>انتقادات وارده به سلزنیک :</a:t>
            </a:r>
            <a:endParaRPr lang="fa-IR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674" y="1187116"/>
            <a:ext cx="11694694" cy="5470358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1- نظریه نهادی سلزنیک همان نظریه سیستم هاست که با کمی تغییر بیان شده است؛ در واقع فقط متممی بر نظریه عمومی سیستم هاست.</a:t>
            </a:r>
          </a:p>
          <a:p>
            <a:pPr marL="0" indent="0">
              <a:buNone/>
            </a:pPr>
            <a:r>
              <a:rPr lang="fa-IR" dirty="0" smtClean="0"/>
              <a:t>2- مفروضات او بیشتر معطوف به یک نگرش </a:t>
            </a:r>
            <a:r>
              <a:rPr lang="fa-IR" b="1" dirty="0" smtClean="0"/>
              <a:t>منفعلانه</a:t>
            </a:r>
            <a:r>
              <a:rPr lang="fa-IR" dirty="0" smtClean="0"/>
              <a:t> است و سازمان را به طور کلی یک عضو تاثیرپذیر از جامعه در نظر می گیرد تا عضوی تاثیرگذار.</a:t>
            </a:r>
          </a:p>
          <a:p>
            <a:pPr marL="0" indent="0">
              <a:buNone/>
            </a:pPr>
            <a:r>
              <a:rPr lang="fa-IR" dirty="0" smtClean="0"/>
              <a:t>3- ارزش های معنوی و اجتماعی را دست کم می گیرد.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v"/>
            </a:pPr>
            <a:r>
              <a:rPr lang="fa-IR" sz="3600" b="1" dirty="0" smtClean="0"/>
              <a:t>گونه شناسی پارسونز از کارکردهای اجتماعی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هر سیستم اجتماعی دارای چهار کارکرد تطبیقی، هدف گرایی، انسجام بخشی و حفظ الگوهای پایدار است.</a:t>
            </a:r>
          </a:p>
          <a:p>
            <a:pPr>
              <a:buFont typeface="Wingdings" panose="05000000000000000000" pitchFamily="2" charset="2"/>
              <a:buChar char="ü"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v"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1125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1353800" cy="107482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2800" dirty="0" smtClean="0"/>
              <a:t>1- کارکرد انطباقی : برای انطباق سازمان با محیط و عوامل محیطی ضرورت دارد.</a:t>
            </a:r>
            <a:br>
              <a:rPr lang="fa-IR" sz="2800" dirty="0" smtClean="0"/>
            </a:br>
            <a:r>
              <a:rPr lang="fa-IR" sz="2800" dirty="0" smtClean="0"/>
              <a:t>2- هدف گرایی : برای تضمین هدف گرایی سازمان و تحقق مقاصد آن مد نظر قرار می گیرد.</a:t>
            </a:r>
            <a:endParaRPr lang="fa-I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12192000" cy="542223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3- انسجام بخشی : برای تضمین هماهنگی و همراستایی عملکرد سیستم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4- حفظ الگوهای پایدار : به منظور انتقال فرهنگ و ارزشهای سیستم، تعریف و حفظ هویت سازمان و استرار بقای آن ضرورت دارد.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b="1" dirty="0" smtClean="0"/>
              <a:t> انتقادات وارده به پارسونز 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1- نوع شناسی آن بیش از حد انتزاعی است.(در پژوهش های تجربی قابل استفاده نیست.)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2- تغییر و تحولات تاریخی را مورد توجه قرار نداده است.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58654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/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b="1" dirty="0" smtClean="0"/>
              <a:t>سازمان به مثابه سیستم باز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633" y="1325562"/>
            <a:ext cx="11726778" cy="531586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 واحدها و کارکنان سازمان با محیط </a:t>
            </a:r>
            <a:r>
              <a:rPr lang="fa-IR" b="1" dirty="0" smtClean="0"/>
              <a:t>ارتباط و تعامل </a:t>
            </a:r>
            <a:r>
              <a:rPr lang="fa-IR" dirty="0" smtClean="0"/>
              <a:t>دارند.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مبادله با محیط شرط بقا و استمرار حیات است.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q"/>
            </a:pPr>
            <a:r>
              <a:rPr lang="fa-IR" sz="3600" dirty="0"/>
              <a:t> </a:t>
            </a:r>
            <a:r>
              <a:rPr lang="fa-IR" sz="3600" b="1" dirty="0" smtClean="0"/>
              <a:t>مهمترین نظریه های سیستم باز</a:t>
            </a:r>
            <a:endParaRPr lang="fa-IR" sz="3600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8437251"/>
              </p:ext>
            </p:extLst>
          </p:nvPr>
        </p:nvGraphicFramePr>
        <p:xfrm>
          <a:off x="556126" y="2067204"/>
          <a:ext cx="5122779" cy="4133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801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253" y="0"/>
            <a:ext cx="10952747" cy="1177341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نظریه طراحی سیستم ها( نظریه عمومی سیستم ها)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47" y="1177340"/>
            <a:ext cx="11726779" cy="554430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در پی کشف قوانین و نظم ذاتی انواع پدیده هاست.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طبق این نظریه ویژگی های عمومی همه سیسم ها عبارت اند از: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1- به هم پیوستگی و وابستگی اجزا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2- کل گرایی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3- هدف جویی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4- آنتروپی منفی(مقابله با بی نظمی)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dirty="0" smtClean="0"/>
              <a:t>5- هم پایانی(از مسیرهای متعدد می توان به یک حالت و نتیجه نهایی رسید.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7593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420" y="0"/>
            <a:ext cx="10507579" cy="10908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2800" b="1" dirty="0" smtClean="0"/>
              <a:t>انتقادات وارده به نظریه طراحی سیستم ها :</a:t>
            </a:r>
            <a:endParaRPr lang="fa-IR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48" y="1090864"/>
            <a:ext cx="11790947" cy="5582652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1- واقعیت را مد نظر قرار نمی دهد و بهره ور نیست.</a:t>
            </a:r>
          </a:p>
          <a:p>
            <a:pPr marL="0" indent="0">
              <a:buNone/>
            </a:pPr>
            <a:r>
              <a:rPr lang="fa-IR" dirty="0" smtClean="0"/>
              <a:t>2- با اتخاذ رویکرد کل نگر، نقش نهادها و مراودات اجتماعی را به عنوان تعیین کنندگان مهم جامعه،نادیده می گیرد.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v"/>
            </a:pPr>
            <a:r>
              <a:rPr lang="fa-IR" sz="3600" b="1" dirty="0" smtClean="0"/>
              <a:t> نظریه اقتضا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تصمیم گیری درباره طراحی وابسته به </a:t>
            </a:r>
            <a:r>
              <a:rPr lang="fa-IR" b="1" dirty="0" smtClean="0"/>
              <a:t>شرایط محیطی </a:t>
            </a:r>
            <a:r>
              <a:rPr lang="fa-IR" dirty="0" smtClean="0"/>
              <a:t>است.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dirty="0" smtClean="0"/>
              <a:t> </a:t>
            </a:r>
            <a:r>
              <a:rPr lang="fa-IR" b="1" dirty="0" smtClean="0"/>
              <a:t>انتقادات وارده بر نظریه اقتضا 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b="1" dirty="0"/>
              <a:t> </a:t>
            </a:r>
            <a:r>
              <a:rPr lang="fa-IR" dirty="0" smtClean="0"/>
              <a:t>جایی برای نقد باقی نمی گذارد و اساسا علمی نیست؛ زیرا در همه موارد صادق نیست و قابل آزمون نیست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6764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138989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sz="3600" b="1" dirty="0" smtClean="0"/>
              <a:t>مدل سازماندهی وایک</a:t>
            </a:r>
            <a:endParaRPr lang="fa-IR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053" y="1138989"/>
            <a:ext cx="11550315" cy="547035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بر اساس نظریه وضع(وایک) افراد هنگام اقدام و رفتار، به ساختارها، وقایع، و محیط پیرامون خود موجودیت می بخشند و از طریق اتخاذ مجموعه ای ازتصمیم های تفسیری در جریان مراودات اجتماعی، جهان، محیط، و موقعیت خود را گزینش می کنند و به آنها ساخت میدهند.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a-IR" dirty="0"/>
              <a:t> </a:t>
            </a:r>
            <a:r>
              <a:rPr lang="fa-IR" dirty="0" smtClean="0"/>
              <a:t>بر اساس نظریه وضع، نقش ادراکات انسانی بسیار مهم است و بر نحوه شکل دهی واقیت اثر گذار است.</a:t>
            </a:r>
          </a:p>
          <a:p>
            <a:pPr marL="0" indent="0">
              <a:buNone/>
            </a:pPr>
            <a:endParaRPr lang="fa-IR" dirty="0"/>
          </a:p>
          <a:p>
            <a:pPr>
              <a:buFont typeface="Wingdings" panose="05000000000000000000" pitchFamily="2" charset="2"/>
              <a:buChar char="§"/>
            </a:pPr>
            <a:r>
              <a:rPr lang="fa-IR" b="1" dirty="0" smtClean="0"/>
              <a:t> انتقادات وارده به نظریه وضع :</a:t>
            </a:r>
          </a:p>
          <a:p>
            <a:pPr marL="0" indent="0">
              <a:buNone/>
            </a:pPr>
            <a:r>
              <a:rPr lang="fa-IR" dirty="0" smtClean="0"/>
              <a:t>1- بیش از حد مبهم است و وجوهی غیر قابل بررسی دارد.</a:t>
            </a:r>
          </a:p>
          <a:p>
            <a:pPr marL="0" indent="0">
              <a:buNone/>
            </a:pPr>
            <a:r>
              <a:rPr lang="fa-IR" dirty="0" smtClean="0"/>
              <a:t>2- تمرکزی واحد و یک بعدی دارد.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3922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fa-IR" b="1" dirty="0" smtClean="0"/>
              <a:t>مدل انسجام اسکات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884" y="1325563"/>
            <a:ext cx="11582400" cy="529982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/>
              <a:t> می توان با در نظر گرفتن مفاهیم سیستم عقلایی، سیستم طبیعی و سیستم باز، نوعی مدل</a:t>
            </a:r>
          </a:p>
          <a:p>
            <a:pPr marL="0" indent="0">
              <a:buNone/>
            </a:pPr>
            <a:r>
              <a:rPr lang="fa-IR" dirty="0" smtClean="0"/>
              <a:t> گونه شناسی نظری طراحی کرد که توسط آن، امکان نظم دهی و تلفیق دیدگاههای نظری موجود، فراهم آید.</a:t>
            </a: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519053"/>
              </p:ext>
            </p:extLst>
          </p:nvPr>
        </p:nvGraphicFramePr>
        <p:xfrm>
          <a:off x="689806" y="2967789"/>
          <a:ext cx="10748214" cy="36239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81725"/>
                <a:gridCol w="2759242"/>
                <a:gridCol w="1716506"/>
                <a:gridCol w="2299372"/>
                <a:gridCol w="1791369"/>
              </a:tblGrid>
              <a:tr h="502657">
                <a:tc gridSpan="2"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مدل های سیستمی باز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مدل های سیستمی بسته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سطح تجزیه و</a:t>
                      </a:r>
                      <a:r>
                        <a:rPr lang="fa-IR" b="1" baseline="0" dirty="0" smtClean="0">
                          <a:solidFill>
                            <a:schemeClr val="tx1"/>
                          </a:solidFill>
                        </a:rPr>
                        <a:t> تحلیل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867600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مدل های طبیعی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مدل های عقلایی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مدل های طبیعی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مدل های عقلایی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917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سازماندهی(وایک)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عقلانیت محدود(مارچ و سایمون)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روابط انسانی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مدیریت علمی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روان شناسی اجتماعی(لایه فردی)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53979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سیستم های فنی واجتماعی(میلر- رایزن)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نظریه</a:t>
                      </a:r>
                      <a:r>
                        <a:rPr lang="fa-IR" b="1" baseline="0" dirty="0" smtClean="0">
                          <a:solidFill>
                            <a:schemeClr val="tx1"/>
                          </a:solidFill>
                        </a:rPr>
                        <a:t> اقتضا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سیستم های همکاری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تصمیم</a:t>
                      </a:r>
                      <a:r>
                        <a:rPr lang="fa-IR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گیری(سایمون) نظریه بوروکراسی (وبر)</a:t>
                      </a:r>
                    </a:p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نظریه</a:t>
                      </a:r>
                      <a:r>
                        <a:rPr lang="fa-IR" b="1" baseline="0" dirty="0" smtClean="0">
                          <a:solidFill>
                            <a:schemeClr val="tx1"/>
                          </a:solidFill>
                        </a:rPr>
                        <a:t> اداری(فایول)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ساختاری(لایه گروهی- سازمانی)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02657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بوم شناسی سازمانی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هزینه مبادله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solidFill>
                            <a:schemeClr val="tx1"/>
                          </a:solidFill>
                        </a:rPr>
                        <a:t>بوم شناسی(لایه</a:t>
                      </a:r>
                      <a:r>
                        <a:rPr lang="fa-IR" b="1" baseline="0" dirty="0" smtClean="0">
                          <a:solidFill>
                            <a:schemeClr val="tx1"/>
                          </a:solidFill>
                        </a:rPr>
                        <a:t> محیطی)</a:t>
                      </a:r>
                      <a:endParaRPr lang="fa-I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962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1513</Words>
  <Application>Microsoft Office PowerPoint</Application>
  <PresentationFormat>Custom</PresentationFormat>
  <Paragraphs>179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سازماندهی و طراحی ساختار</vt:lpstr>
      <vt:lpstr>سازمان به مثابه سیستم عقلایی بسته </vt:lpstr>
      <vt:lpstr>مهمترین دیدگاههای همگرا با سیستم عقلایی بسته</vt:lpstr>
      <vt:lpstr>نظریه مدیریت علمی تیلور</vt:lpstr>
      <vt:lpstr>نظریه تصمیم گیری سایمون</vt:lpstr>
      <vt:lpstr>نظریه بوروکراسی وبر</vt:lpstr>
      <vt:lpstr>انتقادات وارده به بوروکراسی وبر :</vt:lpstr>
      <vt:lpstr>نظریه اداری فایول</vt:lpstr>
      <vt:lpstr>انتقادات وارده به فایول :</vt:lpstr>
      <vt:lpstr>مهمترین نظریه های قابل طرح در چارچوب سیستم طبیعی بسته</vt:lpstr>
      <vt:lpstr>نظریه روابط انسانی التون مایو(هاثورن)</vt:lpstr>
      <vt:lpstr>نظریه سیستم های همکاری بارنارد</vt:lpstr>
      <vt:lpstr>انتقادات وارده به بارنارد :</vt:lpstr>
      <vt:lpstr>انتقادات وارده به سلزنیک :</vt:lpstr>
      <vt:lpstr>1- کارکرد انطباقی : برای انطباق سازمان با محیط و عوامل محیطی ضرورت دارد. 2- هدف گرایی : برای تضمین هدف گرایی سازمان و تحقق مقاصد آن مد نظر قرار می گیرد.</vt:lpstr>
      <vt:lpstr>سازمان به مثابه سیستم باز</vt:lpstr>
      <vt:lpstr>نظریه طراحی سیستم ها( نظریه عمومی سیستم ها)</vt:lpstr>
      <vt:lpstr>انتقادات وارده به نظریه طراحی سیستم ها :</vt:lpstr>
      <vt:lpstr>مدل سازماندهی وایک</vt:lpstr>
      <vt:lpstr>مدل انسجام اسکات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mohammad</dc:creator>
  <cp:lastModifiedBy>Windows User</cp:lastModifiedBy>
  <cp:revision>28</cp:revision>
  <dcterms:created xsi:type="dcterms:W3CDTF">2017-05-13T08:12:16Z</dcterms:created>
  <dcterms:modified xsi:type="dcterms:W3CDTF">2020-05-21T01:53:03Z</dcterms:modified>
</cp:coreProperties>
</file>