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شکل های هم نهشت 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9612" y="1979680"/>
            <a:ext cx="1144344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شکل های هم نهشت :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اگر بتوانیم شکلی را با یک یا چند تبدیل هندسی ( تقارن ، دوران ، انتقال ) طوری بر شکل دیگر منطبق کنیم که کامل یکدیگر بپوشانند ، می توانیم بگوییم که این دو شکل با یکدیگر هم نهشت اند .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هم نهشت بودن دو شکل با علامت          نشان می دهیم . مثلا هم نهشتی دو مثلث 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ABC 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و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KMN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را به صورت زیر می نویسیم 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7136278" y="4657911"/>
          <a:ext cx="636121" cy="5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name="Equation" r:id="rId3" imgW="190440" imgH="177480" progId="Equation.DSMT4">
                  <p:embed/>
                </p:oleObj>
              </mc:Choice>
              <mc:Fallback>
                <p:oleObj name="Equation" r:id="rId3" imgW="190440" imgH="17748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6278" y="4657911"/>
                        <a:ext cx="636121" cy="593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992093" y="5643003"/>
          <a:ext cx="2399572" cy="7398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3" name="Equation" r:id="rId5" imgW="1523880" imgH="469800" progId="Equation.DSMT4">
                  <p:embed/>
                </p:oleObj>
              </mc:Choice>
              <mc:Fallback>
                <p:oleObj name="Equation" r:id="rId5" imgW="1523880" imgH="4698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2093" y="5643003"/>
                        <a:ext cx="2399572" cy="7398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0035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9612" y="1979680"/>
            <a:ext cx="116048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اجزای متناظر دو شکل هم نهشت با هم مساوی هستند.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مثال ) مثلث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ABC 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از دوران مثلث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MNA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به دست آمده است . مقدار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X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و زاویه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C 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را بیابید .</a:t>
            </a:r>
            <a:r>
              <a:rPr lang="fa-IR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Isosceles Triangle 4"/>
          <p:cNvSpPr/>
          <p:nvPr/>
        </p:nvSpPr>
        <p:spPr>
          <a:xfrm rot="17168356">
            <a:off x="2173851" y="5084511"/>
            <a:ext cx="855898" cy="1375888"/>
          </a:xfrm>
          <a:prstGeom prst="triangl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Isosceles Triangle 5"/>
          <p:cNvSpPr/>
          <p:nvPr/>
        </p:nvSpPr>
        <p:spPr>
          <a:xfrm rot="12276700">
            <a:off x="1653129" y="4448068"/>
            <a:ext cx="1019448" cy="1177552"/>
          </a:xfrm>
          <a:prstGeom prst="triangl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c 8"/>
          <p:cNvSpPr/>
          <p:nvPr/>
        </p:nvSpPr>
        <p:spPr>
          <a:xfrm rot="7677947">
            <a:off x="1838830" y="4170533"/>
            <a:ext cx="574142" cy="351177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c 9"/>
          <p:cNvSpPr/>
          <p:nvPr/>
        </p:nvSpPr>
        <p:spPr>
          <a:xfrm rot="20427337">
            <a:off x="1704634" y="5116009"/>
            <a:ext cx="592678" cy="409611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c 10"/>
          <p:cNvSpPr/>
          <p:nvPr/>
        </p:nvSpPr>
        <p:spPr>
          <a:xfrm rot="11617129">
            <a:off x="3031140" y="5488345"/>
            <a:ext cx="574142" cy="351177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990162" y="4554064"/>
            <a:ext cx="4482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X-</a:t>
            </a:r>
            <a:r>
              <a:rPr lang="fa-IR" sz="1100" b="1" dirty="0" smtClean="0"/>
              <a:t>2</a:t>
            </a:r>
            <a:endParaRPr lang="en-US" sz="11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900528" y="4858869"/>
            <a:ext cx="5378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b="1" dirty="0" smtClean="0"/>
              <a:t>40</a:t>
            </a:r>
            <a:endParaRPr lang="en-US" sz="1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617695" y="5710518"/>
            <a:ext cx="6992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200" b="1" dirty="0" smtClean="0"/>
              <a:t>3</a:t>
            </a:r>
            <a:r>
              <a:rPr lang="en-US" sz="1200" b="1" dirty="0" smtClean="0"/>
              <a:t>X-</a:t>
            </a:r>
            <a:r>
              <a:rPr lang="fa-IR" sz="1200" b="1" dirty="0" smtClean="0"/>
              <a:t>60 </a:t>
            </a:r>
            <a:endParaRPr lang="en-US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792941" y="3899647"/>
            <a:ext cx="277906" cy="36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568824" y="5450541"/>
            <a:ext cx="277906" cy="36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886635" y="4482353"/>
            <a:ext cx="277906" cy="36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478305" y="5334000"/>
            <a:ext cx="277906" cy="36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3021105" y="6311147"/>
            <a:ext cx="277906" cy="36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898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9282" y="2696856"/>
            <a:ext cx="116048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سوال ) شکل زیر را ابتدا با دوران 90 درجه حول نقطه 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A</a:t>
            </a:r>
            <a:r>
              <a:rPr lang="fa-IR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B Titr" panose="00000700000000000000" pitchFamily="2" charset="-78"/>
              </a:rPr>
              <a:t> رسم کنید و سپس با بردار              انتقال دهید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744070" y="2425793"/>
          <a:ext cx="969308" cy="1307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5" name="Equation" r:id="rId3" imgW="545760" imgH="736560" progId="Equation.DSMT4">
                  <p:embed/>
                </p:oleObj>
              </mc:Choice>
              <mc:Fallback>
                <p:oleObj name="Equation" r:id="rId3" imgW="545760" imgH="7365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4070" y="2425793"/>
                        <a:ext cx="969308" cy="1307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Arrow Connector 5"/>
          <p:cNvCxnSpPr/>
          <p:nvPr/>
        </p:nvCxnSpPr>
        <p:spPr>
          <a:xfrm rot="5400000" flipH="1" flipV="1">
            <a:off x="443755" y="5275730"/>
            <a:ext cx="2752164" cy="8964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88259" y="5316071"/>
            <a:ext cx="3729320" cy="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Pentagon 9"/>
          <p:cNvSpPr/>
          <p:nvPr/>
        </p:nvSpPr>
        <p:spPr>
          <a:xfrm>
            <a:off x="582706" y="4787153"/>
            <a:ext cx="824753" cy="304800"/>
          </a:xfrm>
          <a:prstGeom prst="homePlate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1555378" y="5365376"/>
            <a:ext cx="134476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1340213" y="5374336"/>
            <a:ext cx="134476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1107129" y="5383301"/>
            <a:ext cx="134476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>
            <a:off x="838187" y="5392266"/>
            <a:ext cx="134476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524422" y="5383301"/>
            <a:ext cx="134476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10800000">
            <a:off x="1766034" y="5154706"/>
            <a:ext cx="116553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0800000">
            <a:off x="1766029" y="4966436"/>
            <a:ext cx="116553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10800000">
            <a:off x="1783959" y="4769206"/>
            <a:ext cx="116553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10800000">
            <a:off x="1783959" y="4563011"/>
            <a:ext cx="116553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58586" y="4473387"/>
            <a:ext cx="22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066816" y="4473382"/>
            <a:ext cx="22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1353691" y="4733362"/>
            <a:ext cx="22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147491" y="4993342"/>
            <a:ext cx="22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86851" y="4885762"/>
            <a:ext cx="22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065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146</Words>
  <Application>Microsoft Office PowerPoint</Application>
  <PresentationFormat>Custom</PresentationFormat>
  <Paragraphs>21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92</cp:revision>
  <dcterms:created xsi:type="dcterms:W3CDTF">2015-07-06T05:06:21Z</dcterms:created>
  <dcterms:modified xsi:type="dcterms:W3CDTF">2020-01-01T19:35:51Z</dcterms:modified>
</cp:coreProperties>
</file>