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6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596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26FA2DE-A7C6-4EA2-A5A8-A4787511E39E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DE0789DE-BA17-489F-8B27-15EC85EEB4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27807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350838" y="1123950"/>
            <a:ext cx="8569325" cy="1368425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64000">
                <a:schemeClr val="accent1"/>
              </a:gs>
              <a:gs pos="100000">
                <a:schemeClr val="accent1">
                  <a:alpha val="6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2574" y="1179732"/>
            <a:ext cx="7772400" cy="722511"/>
          </a:xfrm>
        </p:spPr>
        <p:txBody>
          <a:bodyPr>
            <a:normAutofit/>
          </a:bodyPr>
          <a:lstStyle>
            <a:lvl1pPr algn="ctr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8414" y="1902243"/>
            <a:ext cx="6400800" cy="4789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10841-CA2B-4E17-9037-BDBC15F376C1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AB8EA7-A5C8-4AFE-8806-50F47ED539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914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39BD2-5BB8-479B-985F-E4B9509384AB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5734D-4426-44BF-BE93-1BA12D9A5F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1052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EDBD2-E89A-48EC-8E05-3FF65F0DEE84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74A99-DCA9-4591-B004-F7E81D1715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640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06347-E7F4-4ECC-AC37-22FBC8A7241B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6216D-0DEA-4C94-AD35-B3416C964BC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8232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42AA-E2F6-4AB7-AFBD-F592942C7CEF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E3605-E275-4F70-AC79-F63DC848E0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7386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D03A8-0CC2-4B18-8F3C-E95FB523CCC0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A3625-A560-4B63-8219-379E865D59F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6210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4B66F-8EE2-4D8E-86A2-34AF6040D4B2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4EA6C-2FE1-4FC3-AA6C-CE4BD1F95C6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8399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BB6E8-D26E-4BEA-A44B-FE3FF17609EB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12633-CA60-4B5D-A0D3-5E842B5F3D4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50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D3FF5-7DC8-4BC5-BCCC-5C637B270DA5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400D5-9298-4ACB-ADF3-DF0D4246A5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75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B300D-4FFE-4DCE-AEDE-B685C93695AB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BE65E-0453-4AF8-9B6E-FBD2ADB173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5060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E8827-A250-44EC-BD96-4DDEA1BB8FBB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EC03A-133E-484D-B6E6-9EE24FB240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936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7235825" cy="1439863"/>
          </a:xfrm>
          <a:prstGeom prst="rect">
            <a:avLst/>
          </a:prstGeom>
          <a:gradFill>
            <a:gsLst>
              <a:gs pos="0">
                <a:schemeClr val="accent1">
                  <a:alpha val="80000"/>
                </a:schemeClr>
              </a:gs>
              <a:gs pos="0">
                <a:schemeClr val="accent1"/>
              </a:gs>
              <a:gs pos="100000">
                <a:schemeClr val="accent1">
                  <a:alpha val="85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50825" y="274638"/>
            <a:ext cx="68421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0825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E9C4BC-56A1-4949-A026-77AA1599F799}" type="datetimeFigureOut">
              <a:rPr lang="en-GB"/>
              <a:pPr>
                <a:defRPr/>
              </a:pPr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2A4E28A-55D9-4395-B838-E827149694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32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"/>
          <a:stretch>
            <a:fillRect/>
          </a:stretch>
        </p:blipFill>
        <p:spPr bwMode="auto">
          <a:xfrm>
            <a:off x="6804025" y="0"/>
            <a:ext cx="233997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712788" y="980728"/>
            <a:ext cx="7891660" cy="921097"/>
          </a:xfrm>
        </p:spPr>
        <p:txBody>
          <a:bodyPr>
            <a:normAutofit fontScale="90000"/>
          </a:bodyPr>
          <a:lstStyle/>
          <a:p>
            <a:pPr rtl="1"/>
            <a:r>
              <a:rPr lang="fa-IR" altLang="en-US" dirty="0" smtClean="0">
                <a:cs typeface="B Titr" pitchFamily="2" charset="-78"/>
              </a:rPr>
              <a:t/>
            </a:r>
            <a:br>
              <a:rPr lang="fa-IR" altLang="en-US" dirty="0" smtClean="0">
                <a:cs typeface="B Titr" pitchFamily="2" charset="-78"/>
              </a:rPr>
            </a:br>
            <a:r>
              <a:rPr lang="fa-IR" altLang="en-US" sz="4400" dirty="0" smtClean="0">
                <a:cs typeface="B Titr" pitchFamily="2" charset="-78"/>
              </a:rPr>
              <a:t>نمودارهای درختی </a:t>
            </a:r>
            <a:r>
              <a:rPr lang="fa-IR" altLang="en-US" sz="4400" dirty="0" smtClean="0">
                <a:cs typeface="B Titr" pitchFamily="2" charset="-78"/>
              </a:rPr>
              <a:t>زمین شناسی</a:t>
            </a:r>
            <a:br>
              <a:rPr lang="fa-IR" altLang="en-US" sz="4400" dirty="0" smtClean="0">
                <a:cs typeface="B Titr" pitchFamily="2" charset="-78"/>
              </a:rPr>
            </a:br>
            <a:r>
              <a:rPr lang="fa-IR" altLang="en-US" sz="4400" dirty="0" smtClean="0">
                <a:cs typeface="B Titr" pitchFamily="2" charset="-78"/>
              </a:rPr>
              <a:t>جهت </a:t>
            </a:r>
            <a:r>
              <a:rPr lang="fa-IR" altLang="en-US" sz="4400" dirty="0" smtClean="0">
                <a:cs typeface="B Titr" pitchFamily="2" charset="-78"/>
              </a:rPr>
              <a:t>تسلط بر مباحث کتاب درسی</a:t>
            </a:r>
            <a:endParaRPr lang="en-GB" altLang="en-US" dirty="0" smtClean="0">
              <a:cs typeface="B Titr" pitchFamily="2" charset="-78"/>
            </a:endParaRPr>
          </a:p>
        </p:txBody>
      </p:sp>
      <p:pic>
        <p:nvPicPr>
          <p:cNvPr id="11266" name="Picture 2" descr="زمین شناسی | پایگاه کتاب های درسی، اداره کل نظارت بر نشر و توزیع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09998"/>
            <a:ext cx="21907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6297" y="1"/>
            <a:ext cx="1907704" cy="1196752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اول</a:t>
            </a:r>
            <a:endParaRPr lang="en-US" dirty="0">
              <a:cs typeface="B Titr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2"/>
          <a:stretch/>
        </p:blipFill>
        <p:spPr bwMode="auto">
          <a:xfrm>
            <a:off x="0" y="1340768"/>
            <a:ext cx="9144000" cy="5196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4249" y="1"/>
            <a:ext cx="2339752" cy="764704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دوم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" y="224708"/>
            <a:ext cx="6948264" cy="6629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1792" y="1"/>
            <a:ext cx="1872208" cy="620687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سوم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725625" cy="609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8265" y="1"/>
            <a:ext cx="2195736" cy="620687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</a:t>
            </a:r>
            <a:r>
              <a:rPr lang="fa-IR" dirty="0" smtClean="0">
                <a:cs typeface="B Titr" pitchFamily="2" charset="-78"/>
              </a:rPr>
              <a:t>سوم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t="13779" r="12066" b="12606"/>
          <a:stretch/>
        </p:blipFill>
        <p:spPr bwMode="auto">
          <a:xfrm>
            <a:off x="17552" y="1484784"/>
            <a:ext cx="914861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4248" y="1"/>
            <a:ext cx="2160241" cy="692695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چهارم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30113"/>
            <a:ext cx="8928992" cy="6120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6297" y="1"/>
            <a:ext cx="1907704" cy="1268760"/>
          </a:xfrm>
        </p:spPr>
        <p:txBody>
          <a:bodyPr/>
          <a:lstStyle/>
          <a:p>
            <a:pPr algn="r" rtl="1"/>
            <a:r>
              <a:rPr lang="fa-IR" dirty="0" smtClean="0">
                <a:cs typeface="B Titr" pitchFamily="2" charset="-78"/>
              </a:rPr>
              <a:t>درس</a:t>
            </a:r>
            <a:br>
              <a:rPr lang="fa-IR" dirty="0" smtClean="0">
                <a:cs typeface="B Titr" pitchFamily="2" charset="-78"/>
              </a:rPr>
            </a:br>
            <a:r>
              <a:rPr lang="en-US" dirty="0" smtClean="0">
                <a:cs typeface="B Titr" pitchFamily="2" charset="-78"/>
              </a:rPr>
              <a:t> </a:t>
            </a:r>
            <a:r>
              <a:rPr lang="fa-IR" dirty="0" smtClean="0">
                <a:cs typeface="B Titr" pitchFamily="2" charset="-78"/>
              </a:rPr>
              <a:t>پنجم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7855588" cy="633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6297" y="1"/>
            <a:ext cx="1907704" cy="1268760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ششم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8258175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1792" y="1"/>
            <a:ext cx="1872208" cy="1484784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ششم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22" y="1700808"/>
            <a:ext cx="8620125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273" y="1"/>
            <a:ext cx="2123728" cy="1340768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</a:t>
            </a:r>
            <a:r>
              <a:rPr lang="fa-IR" dirty="0" smtClean="0">
                <a:cs typeface="B Titr" pitchFamily="2" charset="-78"/>
              </a:rPr>
              <a:t>هفتم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4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2240" y="1"/>
            <a:ext cx="2411760" cy="836711"/>
          </a:xfrm>
        </p:spPr>
        <p:txBody>
          <a:bodyPr/>
          <a:lstStyle/>
          <a:p>
            <a:pPr algn="ctr" rtl="1"/>
            <a:r>
              <a:rPr lang="fa-IR" dirty="0" smtClean="0">
                <a:cs typeface="B Titr" pitchFamily="2" charset="-78"/>
              </a:rPr>
              <a:t>درس </a:t>
            </a:r>
            <a:r>
              <a:rPr lang="fa-IR" dirty="0" smtClean="0">
                <a:cs typeface="B Titr" pitchFamily="2" charset="-78"/>
              </a:rPr>
              <a:t>هفتم</a:t>
            </a:r>
            <a:endParaRPr lang="en-US" dirty="0">
              <a:cs typeface="B Titr" pitchFamily="2" charset="-78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79"/>
            <a:ext cx="8784976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75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171626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19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 نمودارهای درختی زمین شناسی جهت تسلط بر مباحث کتاب درسی</vt:lpstr>
      <vt:lpstr>درس اول</vt:lpstr>
      <vt:lpstr>درس دوم</vt:lpstr>
      <vt:lpstr>درس سوم</vt:lpstr>
      <vt:lpstr>درس سوم</vt:lpstr>
      <vt:lpstr>درس چهارم</vt:lpstr>
      <vt:lpstr>درس  پنجم</vt:lpstr>
      <vt:lpstr>درس ششم</vt:lpstr>
      <vt:lpstr>درس ششم</vt:lpstr>
      <vt:lpstr>درس هفتم</vt:lpstr>
      <vt:lpstr>درس هفتم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sky at night PowerPoint Presentation</dc:title>
  <dc:creator>jontypearce</dc:creator>
  <cp:lastModifiedBy>Ide-pardazan</cp:lastModifiedBy>
  <cp:revision>30</cp:revision>
  <dcterms:created xsi:type="dcterms:W3CDTF">2011-07-11T11:56:50Z</dcterms:created>
  <dcterms:modified xsi:type="dcterms:W3CDTF">2020-05-18T13:41:11Z</dcterms:modified>
</cp:coreProperties>
</file>