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0" r:id="rId3"/>
    <p:sldId id="291" r:id="rId4"/>
    <p:sldId id="292" r:id="rId5"/>
    <p:sldId id="293" r:id="rId6"/>
    <p:sldId id="295" r:id="rId7"/>
    <p:sldId id="296" r:id="rId8"/>
    <p:sldId id="297" r:id="rId9"/>
    <p:sldId id="294" r:id="rId10"/>
    <p:sldId id="306" r:id="rId11"/>
    <p:sldId id="28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65" d="100"/>
          <a:sy n="65" d="100"/>
        </p:scale>
        <p:origin x="9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چند ضلعی ها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جلسه  سوم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471903" y="2050413"/>
            <a:ext cx="5207066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توازی و تعامد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a </a:t>
            </a:r>
            <a:r>
              <a:rPr kumimoji="0" lang="en-US" alt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ll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b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  خط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a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و خط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b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موازی هستند.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529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6518" y="4356847"/>
            <a:ext cx="952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6566480" y="3411907"/>
            <a:ext cx="5112489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 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a </a:t>
            </a:r>
            <a:r>
              <a:rPr kumimoji="0" lang="en-US" alt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ll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b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   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خط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a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و خط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b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موازی نیستند.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a      b   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   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خط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a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بر خط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b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عمود است.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282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1091099"/>
            <a:ext cx="113627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خطوط موازی و </a:t>
            </a:r>
            <a:r>
              <a:rPr lang="fa-IR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مورب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اگر خط مورب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d</a:t>
            </a: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دو خط موازی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a</a:t>
            </a: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و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b</a:t>
            </a: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را قطع کند، خط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d</a:t>
            </a: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را خط مورب بر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a</a:t>
            </a: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و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b</a:t>
            </a: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گوییم که زاویه های تند و باز مساوی زیر به دست می آیند.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C:\Users\roya\AppData\Local\Microsoft\Windows\INetCache\Content.Word\Clip_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32534"/>
            <a:ext cx="3221691" cy="25328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3209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0305" y="908367"/>
            <a:ext cx="1112071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اصول ﺗﻮازي اﻗﻠﯿﺪس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3200" dirty="0" smtClean="0">
              <a:solidFill>
                <a:srgbClr val="FF0000"/>
              </a:solidFill>
              <a:effectLst>
                <a:outerShdw blurRad="38100" dist="19050" dir="2700000" algn="tl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en-US" sz="3200" dirty="0" smtClean="0">
                <a:solidFill>
                  <a:srgbClr val="FF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از ﯾﮏ ﻧﻘﻄﻪ ﺧﺎرج ﯾﮏ ﺧﻂ، ﻓﻘﻂ ﯾﮏ ﺧﻂ ﺑﻪ ﻣﻮازات آن ﻣﯿﺘﻮان رﺳﻢ ﮐﺮد.</a:t>
            </a:r>
            <a:endParaRPr lang="en-US" sz="2400" dirty="0"/>
          </a:p>
          <a:p>
            <a:pPr marL="342900" marR="0" lvl="0" indent="-34290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اﮔﺮ ﺧﻄﯽ ﯾﮑﯽ از دو ﺧﻂ ﻣﻮازي را ﻗﻄﻊ ﮐﻨﺪ، دﯾﮕﺮي را ﻧﯿﺰ ﻗﻄﻊ ﻣﯿﮑﻨﺪ .</a:t>
            </a:r>
            <a:endParaRPr lang="en-US" sz="2400" dirty="0"/>
          </a:p>
          <a:p>
            <a:pPr marL="342900" marR="0" lvl="0" indent="-34290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دو ﺧﻂ ﻣﻮازي ﺑﺎ ﯾﮏ ﺧﻂ ، ﺑﺎ ﻫﻤﺪﯾﮕﺮ ﻣﻮازي ﻫﺴﺘﻨﺪ .</a:t>
            </a:r>
            <a:endParaRPr lang="en-US" sz="2400" dirty="0"/>
          </a:p>
          <a:p>
            <a:pPr marL="342900" marR="0" lvl="0" indent="-34290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دو ﺧﻂ ﻋﻤﻮد ﺑﺮ ﯾﮏ ﺧﻂ ﺑﺎﻫﻢ ﻣﻮازي اﻧﺪ .</a:t>
            </a:r>
            <a:endParaRPr lang="en-US" sz="2400" dirty="0"/>
          </a:p>
          <a:p>
            <a:pPr marL="342900" marR="0" lvl="0" indent="-34290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اﮔﺮ ﺧﻄﯽ ﺑﺮ ﯾﮑﯽ از دو ﺧﻂ ﻣﻮازي ﻋﻤﻮد ﺑﺎﺷﺪ، ﺑﺮ دﯾﮕﺮي ﻧﯿﺰ ﻋﻤﻮد است.</a:t>
            </a:r>
            <a:endParaRPr lang="en-US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00009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4095" y="2192794"/>
            <a:ext cx="113896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r" rtl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ar-SA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 نقطه وجود دارند که فاصله شان از خط مفروض 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d</a:t>
            </a:r>
            <a:r>
              <a:rPr lang="fa-IR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دقیقا ۲ سانتی متر باشد.</a:t>
            </a:r>
            <a:endParaRPr lang="en-US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95697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39055" y="1903076"/>
            <a:ext cx="1145711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در شکل زیر روی خط 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B Nazanin" panose="00000400000000000000" pitchFamily="2" charset="-78"/>
              </a:rPr>
              <a:t>AB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نقطه ای را تعیین کنید که از خط 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B Nazanin" panose="00000400000000000000" pitchFamily="2" charset="-78"/>
              </a:rPr>
              <a:t>d 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به فاصله </a:t>
            </a:r>
            <a:r>
              <a:rPr lang="fa-IR" alt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۱/۵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سانتی متر باشد.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553" name="Picture 16" descr="Untitled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3261192"/>
            <a:ext cx="4203166" cy="254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2760305" y="372898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744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6141" y="2079829"/>
            <a:ext cx="110265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fa-IR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( </a:t>
            </a:r>
            <a:r>
              <a:rPr lang="fa-IR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عکس قضیه خطوط موازی و مورب</a:t>
            </a:r>
            <a:r>
              <a:rPr lang="fa-IR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) اگر خط 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d</a:t>
            </a:r>
            <a:r>
              <a:rPr lang="fa-IR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خطوط </a:t>
            </a:r>
            <a:r>
              <a:rPr lang="en-US" sz="2400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m</a:t>
            </a:r>
            <a:r>
              <a:rPr lang="fa-IR" sz="2400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,</a:t>
            </a:r>
            <a:r>
              <a:rPr lang="fa-IR" sz="2400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n </a:t>
            </a:r>
            <a:r>
              <a:rPr lang="fa-IR" sz="2400" b="1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را </a:t>
            </a:r>
            <a:r>
              <a:rPr lang="fa-IR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قطع کرده است به طوریکه زوایای برابر ایجاد شوند، خطوط 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m</a:t>
            </a:r>
            <a:r>
              <a:rPr lang="fa-IR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و 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n</a:t>
            </a:r>
            <a:r>
              <a:rPr lang="fa-IR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موازی اند.</a:t>
            </a:r>
            <a:endParaRPr lang="en-US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00817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48585" y="2287579"/>
            <a:ext cx="7354899" cy="684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fa-IR" sz="28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در شکل های زیر اندازه زاویه های خواسته شده را بیابید.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2" descr="C:\Users\asus\Desktop\3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403" y="2972382"/>
            <a:ext cx="4214515" cy="2496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549489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sus\Desktop\2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1148" y="2287680"/>
            <a:ext cx="3558427" cy="2405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731750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sus\Desktop\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100" y="2084294"/>
            <a:ext cx="5777229" cy="3065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6791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615</TotalTime>
  <Words>247</Words>
  <Application>Microsoft Office PowerPoint</Application>
  <PresentationFormat>Widescreen</PresentationFormat>
  <Paragraphs>23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B Nazanin</vt:lpstr>
      <vt:lpstr>B Titr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DOD</cp:lastModifiedBy>
  <cp:revision>89</cp:revision>
  <dcterms:created xsi:type="dcterms:W3CDTF">2015-07-06T05:06:21Z</dcterms:created>
  <dcterms:modified xsi:type="dcterms:W3CDTF">2019-12-25T08:10:12Z</dcterms:modified>
</cp:coreProperties>
</file>