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1" r:id="rId2"/>
    <p:sldId id="257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297" r:id="rId14"/>
    <p:sldId id="298" r:id="rId15"/>
    <p:sldId id="299" r:id="rId16"/>
    <p:sldId id="295" r:id="rId17"/>
    <p:sldId id="300" r:id="rId18"/>
    <p:sldId id="28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53" autoAdjust="0"/>
    <p:restoredTop sz="94660"/>
  </p:normalViewPr>
  <p:slideViewPr>
    <p:cSldViewPr snapToGrid="0">
      <p:cViewPr varScale="1">
        <p:scale>
          <a:sx n="73" d="100"/>
          <a:sy n="73" d="100"/>
        </p:scale>
        <p:origin x="72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929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راهبردهای حل مسئله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جلسه  اول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1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4986708" y="2483224"/>
            <a:ext cx="6873598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در حل هر مساله 4 مرحله وجود دارد:</a:t>
            </a: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1-</a:t>
            </a:r>
            <a:r>
              <a:rPr kumimoji="0" lang="fa-IR" sz="28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</a:t>
            </a: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فهمیدن مساله </a:t>
            </a: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2. انتخاب راهبرد مناسب </a:t>
            </a: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3. حل کردن مساله</a:t>
            </a: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  4. بازگشت به عقب</a:t>
            </a:r>
            <a:endParaRPr kumimoji="0" lang="fa-IR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11140" y="790474"/>
            <a:ext cx="26468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rtl="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2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B Titr" pitchFamily="2" charset="-78"/>
              </a:rPr>
              <a:t>مراحل حل مساله</a:t>
            </a:r>
            <a:endParaRPr lang="en-US" sz="3200" b="1" dirty="0" smtClean="0">
              <a:solidFill>
                <a:srgbClr val="FF0000"/>
              </a:solidFill>
              <a:latin typeface="Arial" pitchFamily="34" charset="0"/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609600" y="2438400"/>
            <a:ext cx="11358283" cy="3270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1.راهبرد رسم شکل :</a:t>
            </a:r>
          </a:p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a-IR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 کشیدن شکل مناسبی که مساله را حل کند یا به حل مساله کمک کند، به طوریکه که نیازی به عملیات و محاسبه نباشد. از شکل های ساده برای درک بهتر و حل کردن مساله استفاده کنید.  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510989" y="2017059"/>
            <a:ext cx="1149275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فرش دایره ای شکل به قطر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۲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متر را در وسط اتاق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ی مستطیل شکل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انداخته ایم. اگر لبه فرش تا هر طول اتاق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۵/۰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متر و تا هر عرض اتاق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۱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متر فاصله داشته باشد، مساحت این اتاق مستطیل شکل چند متر مربع است؟</a:t>
            </a:r>
            <a:endParaRPr kumimoji="0" lang="ar-SA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675580" y="1792941"/>
            <a:ext cx="11238515" cy="1331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۲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.راهبرد الگوسازی : همه حالتهای ممکن را با نظم الگو و ترتیب بنویسیم به طوریکه هیچ حالتی از قلم نیافتد. برای رسیدن به جواب مساله نوشتن تمام حالات ممکن الزامی است.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331694" y="3908612"/>
            <a:ext cx="1152861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دو عدد طبیعی بیابید که حاصلضرب آنها ۳۰ باشد و حاصل</a:t>
            </a:r>
            <a:r>
              <a:rPr kumimoji="0" lang="fa-IR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جمع آنها بیشترین مقدار ممکن باشد.</a:t>
            </a:r>
            <a:endParaRPr kumimoji="0" lang="fa-I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883741" y="1662594"/>
            <a:ext cx="11067288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۳.راهبرد حذف حالت های نامطلوب: </a:t>
            </a:r>
          </a:p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a-IR" sz="2800" b="1" dirty="0" smtClean="0">
              <a:latin typeface="Times New Roman" pitchFamily="18" charset="0"/>
              <a:ea typeface="Times New Roman" pitchFamily="18" charset="0"/>
              <a:cs typeface="B Nazanin" pitchFamily="2" charset="-78"/>
            </a:endParaRPr>
          </a:p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ابتدا به روش الگوسازی حالت های ممکن را یادداشت میکنیم، سپس با توجه به شرایط گفته شده در مساله حالت های نامطلوب و نادرست را کنار میگذاریم تا پاسخ مساله یا همان حالت های مطلوب به دست آیند.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786384" y="1795810"/>
            <a:ext cx="11048465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سمانه ۶ دارت به سمت صفحه هدف پرتاب می کند. امتیازهای روی صفحه هدف ۲ و ۴ و ۶ و ۸ و ۱۰ بودند. اگر همه پرتاب های او به صفحه هدف برخورد کرده باشند، کدام عددها نمی توانند امتیازهای سمانه باشند؟</a:t>
            </a: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fa-IR" sz="2800" dirty="0" smtClean="0">
              <a:latin typeface="Times New Roman" pitchFamily="18" charset="0"/>
              <a:cs typeface="B Nazanin" pitchFamily="2" charset="-78"/>
            </a:endParaRP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۱۴          ۲۳          ۳۸           ۳۱          ۳۰            ۴۲        ۱۵         ۶           ۶۴            </a:t>
            </a:r>
            <a:endParaRPr kumimoji="0" lang="fa-IR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403412" y="1757082"/>
            <a:ext cx="1158240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۴.راهبرد الگویابی: کشف الگو، رابطه یا نظم موجود بین دنباله های عددی یا هندسی به خواسته مساله پاسخ میدهند.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در توالی زیر عدد دهم کدام است؟</a:t>
            </a:r>
            <a:endParaRPr kumimoji="0" lang="ar-S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4400" y="3200400"/>
            <a:ext cx="2001693" cy="723900"/>
          </a:xfrm>
          <a:prstGeom prst="rect">
            <a:avLst/>
          </a:prstGeom>
          <a:noFill/>
        </p:spPr>
      </p:pic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228600" y="87630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809692" y="2097740"/>
            <a:ext cx="1114922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باتوجه به شکل های زیر اگر شکل ها به همین ترتیب ادامه پیدا کنند، چه کسری از شکل شماره ۸ رنگی می شود؟</a:t>
            </a:r>
            <a:endParaRPr kumimoji="0" lang="fa-I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6866" name="Picture 2" descr="olgo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0282" y="3621741"/>
            <a:ext cx="4533900" cy="254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457200" y="1846729"/>
            <a:ext cx="11555508" cy="1977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B Nazanin" pitchFamily="2" charset="-78"/>
              </a:rPr>
              <a:t>۵.راهبرد حدس و آزمایش : با روشی منطقی و منظم پاسخ های احتمالی مساله را حدس بزنیم و با توجه به شرایط مساله حدس های خود را بررسی کنیم. با حدس های متوالی به جواب مساله نزدیک میشویم.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555274" y="1855694"/>
            <a:ext cx="11475365" cy="1331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تعداد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۱۰۰۰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تومانی های سحر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۳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تا بیشتر از تعداد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۵۰۰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تومانی های اوست. او جمعا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۱۲۰۰۰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تومان پول دارد. سحر چه تعداد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۱۰۰۰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تومانی و چه تعداد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۵۰۰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تومانی دارد؟</a:t>
            </a:r>
            <a:endParaRPr kumimoji="0" lang="ar-SA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429768" y="1855694"/>
            <a:ext cx="1150225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۶.راهبرد زیرمساله: مسائل چندمرحله ای را به مسائل ساده تر و مرحله به مرحله تبدیل میکنیم و به ترتیب به آنها پاسخ میدهیم. هر زیرمسئله به حل زیرمسئله بعدی کمک میکند.</a:t>
            </a:r>
            <a:endParaRPr kumimoji="0" lang="fa-I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584140" y="1515035"/>
            <a:ext cx="11455463" cy="1977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طول و عرض و عمق استخری ۱۰ و ۳ و ۶ متر است. میخواهند کف و دیوارهای آن را رنگ کنند. اگر  برای هر سانتی متر مربع ۰۳/۰ کیلوگرم رنگ لازم باشد، باری رنگ کردن استخر چند کیلوگرم رنگ نیاز است؟</a:t>
            </a:r>
            <a:endParaRPr kumimoji="0" lang="fa-I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667512" y="1574023"/>
            <a:ext cx="11332464" cy="3916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۷.راهبرد حل مساله ساده تر : ابتدا مسئله ساده تر را حل میکنیم و با جواب به دست آمده مساله اصلی را حل میکنیم. برای ساده شدن مساله از اعداد تقریبی یا کوچکتر استفاده میکنیم و پاسخ مساله اصلی را با الگویابی به دست می آوریم و الگوی کشف شده از مساله ساده را به مساله اصلی مرتبط میکنیم.</a:t>
            </a:r>
          </a:p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در صفحه شطرنج چند مربع وجود دارد؟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502382" y="1716920"/>
            <a:ext cx="11561065" cy="1977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۸.راهبرد روش های نمادین : مساله را به کمک نمادهای جبری به معادله تبدیل کنیم. در بعضی از مساله ها نیز ممکن است از مدل سازی هندسی استفاده کنیم. تبدیل مساله به یک شکل هندسی و حل هندسی آن نیز نوعی روش نمادین یا مدلسازی به شمار می آید.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502920" y="1889222"/>
            <a:ext cx="1146568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شیرین کتاب داستانی را در ۷ ساعت مطالعه کرد و ۸ صفحه از آن باقی ماند. اگر این کتاب ۱۲۰ صفحه داشته باشد، او به طور متوسط در هر ساعت چند صفحه از آن را مطالعه کرده است؟</a:t>
            </a:r>
            <a:endParaRPr kumimoji="0" lang="fa-I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</TotalTime>
  <Words>655</Words>
  <Application>Microsoft Office PowerPoint</Application>
  <PresentationFormat>Widescreen</PresentationFormat>
  <Paragraphs>36</Paragraphs>
  <Slides>18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89</cp:revision>
  <dcterms:created xsi:type="dcterms:W3CDTF">2015-07-06T05:06:21Z</dcterms:created>
  <dcterms:modified xsi:type="dcterms:W3CDTF">2020-02-24T21:42:35Z</dcterms:modified>
</cp:coreProperties>
</file>