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1" r:id="rId1"/>
  </p:sldMasterIdLst>
  <p:notesMasterIdLst>
    <p:notesMasterId r:id="rId21"/>
  </p:notesMasterIdLst>
  <p:sldIdLst>
    <p:sldId id="256" r:id="rId2"/>
    <p:sldId id="260" r:id="rId3"/>
    <p:sldId id="257" r:id="rId4"/>
    <p:sldId id="263" r:id="rId5"/>
    <p:sldId id="262" r:id="rId6"/>
    <p:sldId id="261" r:id="rId7"/>
    <p:sldId id="266" r:id="rId8"/>
    <p:sldId id="265" r:id="rId9"/>
    <p:sldId id="258" r:id="rId10"/>
    <p:sldId id="268" r:id="rId11"/>
    <p:sldId id="272" r:id="rId12"/>
    <p:sldId id="271" r:id="rId13"/>
    <p:sldId id="270" r:id="rId14"/>
    <p:sldId id="269" r:id="rId15"/>
    <p:sldId id="274" r:id="rId16"/>
    <p:sldId id="273" r:id="rId17"/>
    <p:sldId id="275" r:id="rId18"/>
    <p:sldId id="276" r:id="rId19"/>
    <p:sldId id="277" r:id="rId20"/>
  </p:sldIdLst>
  <p:sldSz cx="9144000" cy="5143500" type="screen16x9"/>
  <p:notesSz cx="6858000" cy="9144000"/>
  <p:embeddedFontLst>
    <p:embeddedFont>
      <p:font typeface="Calibri" panose="020F0502020204030204" pitchFamily="34" charset="0"/>
      <p:regular r:id="rId22"/>
      <p:bold r:id="rId23"/>
      <p:italic r:id="rId24"/>
      <p:boldItalic r:id="rId25"/>
    </p:embeddedFont>
    <p:embeddedFont>
      <p:font typeface="B Titr" panose="00000700000000000000" pitchFamily="2" charset="-78"/>
      <p:bold r:id="rId26"/>
    </p:embeddedFont>
    <p:embeddedFont>
      <p:font typeface="B Compset" panose="00000400000000000000" pitchFamily="2" charset="-78"/>
      <p:regular r:id="rId27"/>
      <p:bold r:id="rId28"/>
    </p:embeddedFont>
    <p:embeddedFont>
      <p:font typeface="B Nazanin" panose="00000400000000000000" pitchFamily="2" charset="-78"/>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CC"/>
    <a:srgbClr val="FF9900"/>
    <a:srgbClr val="D99B01"/>
    <a:srgbClr val="FF66CC"/>
    <a:srgbClr val="FF67AC"/>
    <a:srgbClr val="CC0099"/>
    <a:srgbClr val="FFDC47"/>
    <a:srgbClr val="5EEC3C"/>
    <a:srgbClr val="CCCC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330" y="66"/>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8F3F68-227E-47AD-B597-309EE363C76D}" type="doc">
      <dgm:prSet loTypeId="urn:microsoft.com/office/officeart/2005/8/layout/list1" loCatId="list" qsTypeId="urn:microsoft.com/office/officeart/2005/8/quickstyle/simple5" qsCatId="simple" csTypeId="urn:microsoft.com/office/officeart/2005/8/colors/accent2_3" csCatId="accent2" phldr="1"/>
      <dgm:spPr/>
      <dgm:t>
        <a:bodyPr/>
        <a:lstStyle/>
        <a:p>
          <a:endParaRPr lang="en-US"/>
        </a:p>
      </dgm:t>
    </dgm:pt>
    <dgm:pt modelId="{73B2ADC4-4131-4407-9114-F88A594163AE}">
      <dgm:prSet phldrT="[Text]"/>
      <dgm:spPr/>
      <dgm:t>
        <a:bodyPr/>
        <a:lstStyle/>
        <a:p>
          <a:pPr rtl="1"/>
          <a:r>
            <a:rPr lang="fa-IR" b="1" dirty="0" smtClean="0">
              <a:cs typeface="B Nazanin" panose="00000400000000000000" pitchFamily="2" charset="-78"/>
            </a:rPr>
            <a:t>اداره امور عمومی</a:t>
          </a:r>
          <a:endParaRPr lang="en-US" dirty="0"/>
        </a:p>
      </dgm:t>
    </dgm:pt>
    <dgm:pt modelId="{5C04ECB2-BDEE-4C1B-A0A8-2C99142DCA2D}" type="parTrans" cxnId="{74F8A50C-4A57-4B72-8D13-211C8F70570E}">
      <dgm:prSet/>
      <dgm:spPr/>
      <dgm:t>
        <a:bodyPr/>
        <a:lstStyle/>
        <a:p>
          <a:endParaRPr lang="en-US"/>
        </a:p>
      </dgm:t>
    </dgm:pt>
    <dgm:pt modelId="{00ED170D-495C-4A4F-9AC6-2D42C792B673}" type="sibTrans" cxnId="{74F8A50C-4A57-4B72-8D13-211C8F70570E}">
      <dgm:prSet/>
      <dgm:spPr/>
      <dgm:t>
        <a:bodyPr/>
        <a:lstStyle/>
        <a:p>
          <a:endParaRPr lang="en-US"/>
        </a:p>
      </dgm:t>
    </dgm:pt>
    <dgm:pt modelId="{668974D2-E900-4ACF-AAF1-92AD8D8F4292}">
      <dgm:prSet phldrT="[Text]"/>
      <dgm:spPr/>
      <dgm:t>
        <a:bodyPr/>
        <a:lstStyle/>
        <a:p>
          <a:pPr rtl="1"/>
          <a:r>
            <a:rPr lang="fa-IR" b="1" dirty="0" smtClean="0">
              <a:cs typeface="B Nazanin" panose="00000400000000000000" pitchFamily="2" charset="-78"/>
            </a:rPr>
            <a:t>نهضت خدمات عمومی نوین</a:t>
          </a:r>
          <a:endParaRPr lang="en-US" dirty="0"/>
        </a:p>
      </dgm:t>
    </dgm:pt>
    <dgm:pt modelId="{96A9E078-8F43-45F0-83BF-B687209DECC8}" type="parTrans" cxnId="{941268FA-B9F7-4ECA-9F30-4F2AAABC6CF3}">
      <dgm:prSet/>
      <dgm:spPr/>
      <dgm:t>
        <a:bodyPr/>
        <a:lstStyle/>
        <a:p>
          <a:endParaRPr lang="en-US"/>
        </a:p>
      </dgm:t>
    </dgm:pt>
    <dgm:pt modelId="{D7266A28-821C-44D0-AB40-547B7AC17BE2}" type="sibTrans" cxnId="{941268FA-B9F7-4ECA-9F30-4F2AAABC6CF3}">
      <dgm:prSet/>
      <dgm:spPr/>
      <dgm:t>
        <a:bodyPr/>
        <a:lstStyle/>
        <a:p>
          <a:endParaRPr lang="en-US"/>
        </a:p>
      </dgm:t>
    </dgm:pt>
    <dgm:pt modelId="{00CB9F89-54EF-4E4C-A224-E0F8F21BBDFC}">
      <dgm:prSet phldrT="[Text]"/>
      <dgm:spPr/>
      <dgm:t>
        <a:bodyPr/>
        <a:lstStyle/>
        <a:p>
          <a:pPr rtl="1"/>
          <a:r>
            <a:rPr lang="fa-IR" b="1" dirty="0" smtClean="0">
              <a:cs typeface="B Nazanin" panose="00000400000000000000" pitchFamily="2" charset="-78"/>
            </a:rPr>
            <a:t>اداره امور عمومی مردم سالار دینی</a:t>
          </a:r>
          <a:endParaRPr lang="en-US" dirty="0"/>
        </a:p>
      </dgm:t>
    </dgm:pt>
    <dgm:pt modelId="{F474578C-156E-4BB1-B2D9-F56870DE1E6C}" type="parTrans" cxnId="{D81170D9-2D45-4D55-BCFA-E41CBD982C07}">
      <dgm:prSet/>
      <dgm:spPr/>
      <dgm:t>
        <a:bodyPr/>
        <a:lstStyle/>
        <a:p>
          <a:endParaRPr lang="en-US"/>
        </a:p>
      </dgm:t>
    </dgm:pt>
    <dgm:pt modelId="{653FDD8D-76B6-4101-AA62-6436D946CE1E}" type="sibTrans" cxnId="{D81170D9-2D45-4D55-BCFA-E41CBD982C07}">
      <dgm:prSet/>
      <dgm:spPr/>
      <dgm:t>
        <a:bodyPr/>
        <a:lstStyle/>
        <a:p>
          <a:endParaRPr lang="en-US"/>
        </a:p>
      </dgm:t>
    </dgm:pt>
    <dgm:pt modelId="{A34CF6A4-90B8-4D64-96B1-ADF2DAB58C37}">
      <dgm:prSet phldrT="[Text]"/>
      <dgm:spPr/>
      <dgm:t>
        <a:bodyPr/>
        <a:lstStyle/>
        <a:p>
          <a:pPr rtl="1"/>
          <a:r>
            <a:rPr lang="fa-IR" b="1" dirty="0" smtClean="0">
              <a:cs typeface="B Nazanin" panose="00000400000000000000" pitchFamily="2" charset="-78"/>
            </a:rPr>
            <a:t>مدیریت دولتی نوین</a:t>
          </a:r>
          <a:endParaRPr lang="en-US" dirty="0"/>
        </a:p>
      </dgm:t>
    </dgm:pt>
    <dgm:pt modelId="{0DE1C319-9659-40E4-8C9E-09DF3CC22BE3}" type="parTrans" cxnId="{27BBF4EA-B3F7-458C-8A2C-DC2A66F6A174}">
      <dgm:prSet/>
      <dgm:spPr/>
      <dgm:t>
        <a:bodyPr/>
        <a:lstStyle/>
        <a:p>
          <a:endParaRPr lang="en-US"/>
        </a:p>
      </dgm:t>
    </dgm:pt>
    <dgm:pt modelId="{00B6743B-BBD0-4C8E-A5C9-FB94F6C03520}" type="sibTrans" cxnId="{27BBF4EA-B3F7-458C-8A2C-DC2A66F6A174}">
      <dgm:prSet/>
      <dgm:spPr/>
      <dgm:t>
        <a:bodyPr/>
        <a:lstStyle/>
        <a:p>
          <a:endParaRPr lang="en-US"/>
        </a:p>
      </dgm:t>
    </dgm:pt>
    <dgm:pt modelId="{D974633F-DDF0-4BEF-AC41-2E590423B588}">
      <dgm:prSet phldrT="[Text]"/>
      <dgm:spPr/>
      <dgm:t>
        <a:bodyPr/>
        <a:lstStyle/>
        <a:p>
          <a:pPr rtl="1"/>
          <a:r>
            <a:rPr lang="fa-IR" b="1" dirty="0" smtClean="0">
              <a:cs typeface="B Nazanin" panose="00000400000000000000" pitchFamily="2" charset="-78"/>
            </a:rPr>
            <a:t>اداره امور عمومی نوین</a:t>
          </a:r>
          <a:endParaRPr lang="en-US" dirty="0"/>
        </a:p>
      </dgm:t>
    </dgm:pt>
    <dgm:pt modelId="{B704473F-0799-49FE-B731-A8EE1B362929}" type="parTrans" cxnId="{0B396CE8-F148-402B-9D18-DD341B77A5D8}">
      <dgm:prSet/>
      <dgm:spPr/>
      <dgm:t>
        <a:bodyPr/>
        <a:lstStyle/>
        <a:p>
          <a:endParaRPr lang="en-US"/>
        </a:p>
      </dgm:t>
    </dgm:pt>
    <dgm:pt modelId="{1F8699BE-2F66-44E8-ACC0-7F8063B0867D}" type="sibTrans" cxnId="{0B396CE8-F148-402B-9D18-DD341B77A5D8}">
      <dgm:prSet/>
      <dgm:spPr/>
      <dgm:t>
        <a:bodyPr/>
        <a:lstStyle/>
        <a:p>
          <a:endParaRPr lang="en-US"/>
        </a:p>
      </dgm:t>
    </dgm:pt>
    <dgm:pt modelId="{350E2755-0092-422A-872B-239D96B17D25}" type="pres">
      <dgm:prSet presAssocID="{728F3F68-227E-47AD-B597-309EE363C76D}" presName="linear" presStyleCnt="0">
        <dgm:presLayoutVars>
          <dgm:dir val="rev"/>
          <dgm:animLvl val="lvl"/>
          <dgm:resizeHandles val="exact"/>
        </dgm:presLayoutVars>
      </dgm:prSet>
      <dgm:spPr/>
      <dgm:t>
        <a:bodyPr/>
        <a:lstStyle/>
        <a:p>
          <a:endParaRPr lang="en-US"/>
        </a:p>
      </dgm:t>
    </dgm:pt>
    <dgm:pt modelId="{9E53E4C3-8F38-4BD8-B9F5-DBB293701502}" type="pres">
      <dgm:prSet presAssocID="{73B2ADC4-4131-4407-9114-F88A594163AE}" presName="parentLin" presStyleCnt="0"/>
      <dgm:spPr/>
    </dgm:pt>
    <dgm:pt modelId="{67FCC901-4416-40B6-B0F3-38E87521D20A}" type="pres">
      <dgm:prSet presAssocID="{73B2ADC4-4131-4407-9114-F88A594163AE}" presName="parentLeftMargin" presStyleLbl="node1" presStyleIdx="0" presStyleCnt="5"/>
      <dgm:spPr/>
      <dgm:t>
        <a:bodyPr/>
        <a:lstStyle/>
        <a:p>
          <a:endParaRPr lang="en-US"/>
        </a:p>
      </dgm:t>
    </dgm:pt>
    <dgm:pt modelId="{2A519406-3A90-4863-902F-24D2E6EFA8F9}" type="pres">
      <dgm:prSet presAssocID="{73B2ADC4-4131-4407-9114-F88A594163AE}" presName="parentText" presStyleLbl="node1" presStyleIdx="0" presStyleCnt="5">
        <dgm:presLayoutVars>
          <dgm:chMax val="0"/>
          <dgm:bulletEnabled val="1"/>
        </dgm:presLayoutVars>
      </dgm:prSet>
      <dgm:spPr/>
      <dgm:t>
        <a:bodyPr/>
        <a:lstStyle/>
        <a:p>
          <a:endParaRPr lang="en-US"/>
        </a:p>
      </dgm:t>
    </dgm:pt>
    <dgm:pt modelId="{10D1675C-CD5E-4FF0-BEC5-CF37377C4BBA}" type="pres">
      <dgm:prSet presAssocID="{73B2ADC4-4131-4407-9114-F88A594163AE}" presName="negativeSpace" presStyleCnt="0"/>
      <dgm:spPr/>
    </dgm:pt>
    <dgm:pt modelId="{05C16780-B81F-4462-85B2-9F889F2D1F19}" type="pres">
      <dgm:prSet presAssocID="{73B2ADC4-4131-4407-9114-F88A594163AE}" presName="childText" presStyleLbl="conFgAcc1" presStyleIdx="0" presStyleCnt="5">
        <dgm:presLayoutVars>
          <dgm:bulletEnabled val="1"/>
        </dgm:presLayoutVars>
      </dgm:prSet>
      <dgm:spPr/>
    </dgm:pt>
    <dgm:pt modelId="{00626B8A-1156-4373-A566-3122296D00B7}" type="pres">
      <dgm:prSet presAssocID="{00ED170D-495C-4A4F-9AC6-2D42C792B673}" presName="spaceBetweenRectangles" presStyleCnt="0"/>
      <dgm:spPr/>
    </dgm:pt>
    <dgm:pt modelId="{C76A481E-2D39-4943-B280-C6D49BA12610}" type="pres">
      <dgm:prSet presAssocID="{D974633F-DDF0-4BEF-AC41-2E590423B588}" presName="parentLin" presStyleCnt="0"/>
      <dgm:spPr/>
    </dgm:pt>
    <dgm:pt modelId="{03B634CB-53C4-4C9A-9A79-ED84351F2B50}" type="pres">
      <dgm:prSet presAssocID="{D974633F-DDF0-4BEF-AC41-2E590423B588}" presName="parentLeftMargin" presStyleLbl="node1" presStyleIdx="0" presStyleCnt="5"/>
      <dgm:spPr/>
      <dgm:t>
        <a:bodyPr/>
        <a:lstStyle/>
        <a:p>
          <a:endParaRPr lang="en-US"/>
        </a:p>
      </dgm:t>
    </dgm:pt>
    <dgm:pt modelId="{7BBCD445-3765-4144-A766-0D6C2F17B341}" type="pres">
      <dgm:prSet presAssocID="{D974633F-DDF0-4BEF-AC41-2E590423B588}" presName="parentText" presStyleLbl="node1" presStyleIdx="1" presStyleCnt="5">
        <dgm:presLayoutVars>
          <dgm:chMax val="0"/>
          <dgm:bulletEnabled val="1"/>
        </dgm:presLayoutVars>
      </dgm:prSet>
      <dgm:spPr/>
      <dgm:t>
        <a:bodyPr/>
        <a:lstStyle/>
        <a:p>
          <a:endParaRPr lang="en-US"/>
        </a:p>
      </dgm:t>
    </dgm:pt>
    <dgm:pt modelId="{863C65DC-BB6B-45E6-A809-F6711353E00C}" type="pres">
      <dgm:prSet presAssocID="{D974633F-DDF0-4BEF-AC41-2E590423B588}" presName="negativeSpace" presStyleCnt="0"/>
      <dgm:spPr/>
    </dgm:pt>
    <dgm:pt modelId="{2C2C85D7-1AD7-4204-8F7F-E4F516492732}" type="pres">
      <dgm:prSet presAssocID="{D974633F-DDF0-4BEF-AC41-2E590423B588}" presName="childText" presStyleLbl="conFgAcc1" presStyleIdx="1" presStyleCnt="5">
        <dgm:presLayoutVars>
          <dgm:bulletEnabled val="1"/>
        </dgm:presLayoutVars>
      </dgm:prSet>
      <dgm:spPr/>
    </dgm:pt>
    <dgm:pt modelId="{E0050D49-4569-4733-B280-1FF3129C8ED9}" type="pres">
      <dgm:prSet presAssocID="{1F8699BE-2F66-44E8-ACC0-7F8063B0867D}" presName="spaceBetweenRectangles" presStyleCnt="0"/>
      <dgm:spPr/>
    </dgm:pt>
    <dgm:pt modelId="{C437D5B2-0118-420D-AF72-73D1BE5F52BD}" type="pres">
      <dgm:prSet presAssocID="{A34CF6A4-90B8-4D64-96B1-ADF2DAB58C37}" presName="parentLin" presStyleCnt="0"/>
      <dgm:spPr/>
    </dgm:pt>
    <dgm:pt modelId="{B05811F9-84CF-4CE4-B1C3-BFA3CC3050DE}" type="pres">
      <dgm:prSet presAssocID="{A34CF6A4-90B8-4D64-96B1-ADF2DAB58C37}" presName="parentLeftMargin" presStyleLbl="node1" presStyleIdx="1" presStyleCnt="5"/>
      <dgm:spPr/>
      <dgm:t>
        <a:bodyPr/>
        <a:lstStyle/>
        <a:p>
          <a:endParaRPr lang="en-US"/>
        </a:p>
      </dgm:t>
    </dgm:pt>
    <dgm:pt modelId="{A616B424-355A-4950-8CAC-C911ADA41843}" type="pres">
      <dgm:prSet presAssocID="{A34CF6A4-90B8-4D64-96B1-ADF2DAB58C37}" presName="parentText" presStyleLbl="node1" presStyleIdx="2" presStyleCnt="5">
        <dgm:presLayoutVars>
          <dgm:chMax val="0"/>
          <dgm:bulletEnabled val="1"/>
        </dgm:presLayoutVars>
      </dgm:prSet>
      <dgm:spPr/>
      <dgm:t>
        <a:bodyPr/>
        <a:lstStyle/>
        <a:p>
          <a:endParaRPr lang="en-US"/>
        </a:p>
      </dgm:t>
    </dgm:pt>
    <dgm:pt modelId="{6DA5422B-1A08-440A-8239-5BE2EC995BA9}" type="pres">
      <dgm:prSet presAssocID="{A34CF6A4-90B8-4D64-96B1-ADF2DAB58C37}" presName="negativeSpace" presStyleCnt="0"/>
      <dgm:spPr/>
    </dgm:pt>
    <dgm:pt modelId="{91D6A91F-677E-4D88-BB77-9BA642ECB0E3}" type="pres">
      <dgm:prSet presAssocID="{A34CF6A4-90B8-4D64-96B1-ADF2DAB58C37}" presName="childText" presStyleLbl="conFgAcc1" presStyleIdx="2" presStyleCnt="5">
        <dgm:presLayoutVars>
          <dgm:bulletEnabled val="1"/>
        </dgm:presLayoutVars>
      </dgm:prSet>
      <dgm:spPr/>
    </dgm:pt>
    <dgm:pt modelId="{0920A7C7-9463-4C2F-BDCB-A5D312C5E3B9}" type="pres">
      <dgm:prSet presAssocID="{00B6743B-BBD0-4C8E-A5C9-FB94F6C03520}" presName="spaceBetweenRectangles" presStyleCnt="0"/>
      <dgm:spPr/>
    </dgm:pt>
    <dgm:pt modelId="{A127434B-D6A9-41F3-AE5A-34423E2B1FDB}" type="pres">
      <dgm:prSet presAssocID="{668974D2-E900-4ACF-AAF1-92AD8D8F4292}" presName="parentLin" presStyleCnt="0"/>
      <dgm:spPr/>
    </dgm:pt>
    <dgm:pt modelId="{4D9285ED-E93C-4B6A-B581-CCAD4E69F45A}" type="pres">
      <dgm:prSet presAssocID="{668974D2-E900-4ACF-AAF1-92AD8D8F4292}" presName="parentLeftMargin" presStyleLbl="node1" presStyleIdx="2" presStyleCnt="5"/>
      <dgm:spPr/>
      <dgm:t>
        <a:bodyPr/>
        <a:lstStyle/>
        <a:p>
          <a:endParaRPr lang="en-US"/>
        </a:p>
      </dgm:t>
    </dgm:pt>
    <dgm:pt modelId="{3761F285-2897-4CEF-B7FA-776A423A18AA}" type="pres">
      <dgm:prSet presAssocID="{668974D2-E900-4ACF-AAF1-92AD8D8F4292}" presName="parentText" presStyleLbl="node1" presStyleIdx="3" presStyleCnt="5">
        <dgm:presLayoutVars>
          <dgm:chMax val="0"/>
          <dgm:bulletEnabled val="1"/>
        </dgm:presLayoutVars>
      </dgm:prSet>
      <dgm:spPr/>
      <dgm:t>
        <a:bodyPr/>
        <a:lstStyle/>
        <a:p>
          <a:endParaRPr lang="en-US"/>
        </a:p>
      </dgm:t>
    </dgm:pt>
    <dgm:pt modelId="{BFAB1801-BE5D-4B45-9357-A152699AC420}" type="pres">
      <dgm:prSet presAssocID="{668974D2-E900-4ACF-AAF1-92AD8D8F4292}" presName="negativeSpace" presStyleCnt="0"/>
      <dgm:spPr/>
    </dgm:pt>
    <dgm:pt modelId="{87355CF2-EE90-4004-B7AB-809652C1BB19}" type="pres">
      <dgm:prSet presAssocID="{668974D2-E900-4ACF-AAF1-92AD8D8F4292}" presName="childText" presStyleLbl="conFgAcc1" presStyleIdx="3" presStyleCnt="5">
        <dgm:presLayoutVars>
          <dgm:bulletEnabled val="1"/>
        </dgm:presLayoutVars>
      </dgm:prSet>
      <dgm:spPr/>
    </dgm:pt>
    <dgm:pt modelId="{BAEFA11E-EEEE-460A-AA4F-08337B02CAAD}" type="pres">
      <dgm:prSet presAssocID="{D7266A28-821C-44D0-AB40-547B7AC17BE2}" presName="spaceBetweenRectangles" presStyleCnt="0"/>
      <dgm:spPr/>
    </dgm:pt>
    <dgm:pt modelId="{BD2331DF-9AC5-4FB6-95DC-F67352B9C7AF}" type="pres">
      <dgm:prSet presAssocID="{00CB9F89-54EF-4E4C-A224-E0F8F21BBDFC}" presName="parentLin" presStyleCnt="0"/>
      <dgm:spPr/>
    </dgm:pt>
    <dgm:pt modelId="{915A8B9F-E637-45F0-9FD2-D67EEBED6FB8}" type="pres">
      <dgm:prSet presAssocID="{00CB9F89-54EF-4E4C-A224-E0F8F21BBDFC}" presName="parentLeftMargin" presStyleLbl="node1" presStyleIdx="3" presStyleCnt="5"/>
      <dgm:spPr/>
      <dgm:t>
        <a:bodyPr/>
        <a:lstStyle/>
        <a:p>
          <a:endParaRPr lang="en-US"/>
        </a:p>
      </dgm:t>
    </dgm:pt>
    <dgm:pt modelId="{3C9A5490-B560-4F77-B7C1-7452B295715C}" type="pres">
      <dgm:prSet presAssocID="{00CB9F89-54EF-4E4C-A224-E0F8F21BBDFC}" presName="parentText" presStyleLbl="node1" presStyleIdx="4" presStyleCnt="5">
        <dgm:presLayoutVars>
          <dgm:chMax val="0"/>
          <dgm:bulletEnabled val="1"/>
        </dgm:presLayoutVars>
      </dgm:prSet>
      <dgm:spPr/>
      <dgm:t>
        <a:bodyPr/>
        <a:lstStyle/>
        <a:p>
          <a:endParaRPr lang="en-US"/>
        </a:p>
      </dgm:t>
    </dgm:pt>
    <dgm:pt modelId="{CE309DD6-6B72-45D3-9A93-CB1AFB7AE878}" type="pres">
      <dgm:prSet presAssocID="{00CB9F89-54EF-4E4C-A224-E0F8F21BBDFC}" presName="negativeSpace" presStyleCnt="0"/>
      <dgm:spPr/>
    </dgm:pt>
    <dgm:pt modelId="{5992D3D5-C0CA-4D53-8740-F6BFAEA426DF}" type="pres">
      <dgm:prSet presAssocID="{00CB9F89-54EF-4E4C-A224-E0F8F21BBDFC}" presName="childText" presStyleLbl="conFgAcc1" presStyleIdx="4" presStyleCnt="5">
        <dgm:presLayoutVars>
          <dgm:bulletEnabled val="1"/>
        </dgm:presLayoutVars>
      </dgm:prSet>
      <dgm:spPr/>
    </dgm:pt>
  </dgm:ptLst>
  <dgm:cxnLst>
    <dgm:cxn modelId="{D81170D9-2D45-4D55-BCFA-E41CBD982C07}" srcId="{728F3F68-227E-47AD-B597-309EE363C76D}" destId="{00CB9F89-54EF-4E4C-A224-E0F8F21BBDFC}" srcOrd="4" destOrd="0" parTransId="{F474578C-156E-4BB1-B2D9-F56870DE1E6C}" sibTransId="{653FDD8D-76B6-4101-AA62-6436D946CE1E}"/>
    <dgm:cxn modelId="{0B396CE8-F148-402B-9D18-DD341B77A5D8}" srcId="{728F3F68-227E-47AD-B597-309EE363C76D}" destId="{D974633F-DDF0-4BEF-AC41-2E590423B588}" srcOrd="1" destOrd="0" parTransId="{B704473F-0799-49FE-B731-A8EE1B362929}" sibTransId="{1F8699BE-2F66-44E8-ACC0-7F8063B0867D}"/>
    <dgm:cxn modelId="{941268FA-B9F7-4ECA-9F30-4F2AAABC6CF3}" srcId="{728F3F68-227E-47AD-B597-309EE363C76D}" destId="{668974D2-E900-4ACF-AAF1-92AD8D8F4292}" srcOrd="3" destOrd="0" parTransId="{96A9E078-8F43-45F0-83BF-B687209DECC8}" sibTransId="{D7266A28-821C-44D0-AB40-547B7AC17BE2}"/>
    <dgm:cxn modelId="{4747C114-AB4D-4AC0-8128-7623B02E7B3A}" type="presOf" srcId="{73B2ADC4-4131-4407-9114-F88A594163AE}" destId="{2A519406-3A90-4863-902F-24D2E6EFA8F9}" srcOrd="1" destOrd="0" presId="urn:microsoft.com/office/officeart/2005/8/layout/list1"/>
    <dgm:cxn modelId="{F8B9F949-F1FC-4D7D-B8CD-316DF6AB3478}" type="presOf" srcId="{00CB9F89-54EF-4E4C-A224-E0F8F21BBDFC}" destId="{3C9A5490-B560-4F77-B7C1-7452B295715C}" srcOrd="1" destOrd="0" presId="urn:microsoft.com/office/officeart/2005/8/layout/list1"/>
    <dgm:cxn modelId="{F1ABE405-E4B3-40F7-A975-CBA9E75EC8D8}" type="presOf" srcId="{728F3F68-227E-47AD-B597-309EE363C76D}" destId="{350E2755-0092-422A-872B-239D96B17D25}" srcOrd="0" destOrd="0" presId="urn:microsoft.com/office/officeart/2005/8/layout/list1"/>
    <dgm:cxn modelId="{BFADC5BE-9287-4033-88EA-EB3833685DE0}" type="presOf" srcId="{73B2ADC4-4131-4407-9114-F88A594163AE}" destId="{67FCC901-4416-40B6-B0F3-38E87521D20A}" srcOrd="0" destOrd="0" presId="urn:microsoft.com/office/officeart/2005/8/layout/list1"/>
    <dgm:cxn modelId="{74F8A50C-4A57-4B72-8D13-211C8F70570E}" srcId="{728F3F68-227E-47AD-B597-309EE363C76D}" destId="{73B2ADC4-4131-4407-9114-F88A594163AE}" srcOrd="0" destOrd="0" parTransId="{5C04ECB2-BDEE-4C1B-A0A8-2C99142DCA2D}" sibTransId="{00ED170D-495C-4A4F-9AC6-2D42C792B673}"/>
    <dgm:cxn modelId="{75F21B56-58AD-4938-B6BF-E17FDBEC54A2}" type="presOf" srcId="{D974633F-DDF0-4BEF-AC41-2E590423B588}" destId="{7BBCD445-3765-4144-A766-0D6C2F17B341}" srcOrd="1" destOrd="0" presId="urn:microsoft.com/office/officeart/2005/8/layout/list1"/>
    <dgm:cxn modelId="{04EE919F-B051-46E4-92B2-006FA89ED3EF}" type="presOf" srcId="{A34CF6A4-90B8-4D64-96B1-ADF2DAB58C37}" destId="{B05811F9-84CF-4CE4-B1C3-BFA3CC3050DE}" srcOrd="0" destOrd="0" presId="urn:microsoft.com/office/officeart/2005/8/layout/list1"/>
    <dgm:cxn modelId="{A5BAE92C-E86F-441C-9D9D-1E365BBAD477}" type="presOf" srcId="{668974D2-E900-4ACF-AAF1-92AD8D8F4292}" destId="{3761F285-2897-4CEF-B7FA-776A423A18AA}" srcOrd="1" destOrd="0" presId="urn:microsoft.com/office/officeart/2005/8/layout/list1"/>
    <dgm:cxn modelId="{D757B378-3CA8-4818-86A6-931DE44FA571}" type="presOf" srcId="{D974633F-DDF0-4BEF-AC41-2E590423B588}" destId="{03B634CB-53C4-4C9A-9A79-ED84351F2B50}" srcOrd="0" destOrd="0" presId="urn:microsoft.com/office/officeart/2005/8/layout/list1"/>
    <dgm:cxn modelId="{2466CCA6-047F-429C-B83E-C3526CC3E6BF}" type="presOf" srcId="{A34CF6A4-90B8-4D64-96B1-ADF2DAB58C37}" destId="{A616B424-355A-4950-8CAC-C911ADA41843}" srcOrd="1" destOrd="0" presId="urn:microsoft.com/office/officeart/2005/8/layout/list1"/>
    <dgm:cxn modelId="{4E018BC3-0FB7-42A2-829A-2E8E5D6BF50D}" type="presOf" srcId="{668974D2-E900-4ACF-AAF1-92AD8D8F4292}" destId="{4D9285ED-E93C-4B6A-B581-CCAD4E69F45A}" srcOrd="0" destOrd="0" presId="urn:microsoft.com/office/officeart/2005/8/layout/list1"/>
    <dgm:cxn modelId="{27BBF4EA-B3F7-458C-8A2C-DC2A66F6A174}" srcId="{728F3F68-227E-47AD-B597-309EE363C76D}" destId="{A34CF6A4-90B8-4D64-96B1-ADF2DAB58C37}" srcOrd="2" destOrd="0" parTransId="{0DE1C319-9659-40E4-8C9E-09DF3CC22BE3}" sibTransId="{00B6743B-BBD0-4C8E-A5C9-FB94F6C03520}"/>
    <dgm:cxn modelId="{5881169D-0273-48E0-A122-6FB41F9A8BB1}" type="presOf" srcId="{00CB9F89-54EF-4E4C-A224-E0F8F21BBDFC}" destId="{915A8B9F-E637-45F0-9FD2-D67EEBED6FB8}" srcOrd="0" destOrd="0" presId="urn:microsoft.com/office/officeart/2005/8/layout/list1"/>
    <dgm:cxn modelId="{2D7B1F28-D26D-48F2-BFCD-93319131A108}" type="presParOf" srcId="{350E2755-0092-422A-872B-239D96B17D25}" destId="{9E53E4C3-8F38-4BD8-B9F5-DBB293701502}" srcOrd="0" destOrd="0" presId="urn:microsoft.com/office/officeart/2005/8/layout/list1"/>
    <dgm:cxn modelId="{3ED06C8D-099D-4BE4-B651-5D344E59BCB2}" type="presParOf" srcId="{9E53E4C3-8F38-4BD8-B9F5-DBB293701502}" destId="{67FCC901-4416-40B6-B0F3-38E87521D20A}" srcOrd="0" destOrd="0" presId="urn:microsoft.com/office/officeart/2005/8/layout/list1"/>
    <dgm:cxn modelId="{5E16D887-4E99-42CE-8B39-CB9F309DA060}" type="presParOf" srcId="{9E53E4C3-8F38-4BD8-B9F5-DBB293701502}" destId="{2A519406-3A90-4863-902F-24D2E6EFA8F9}" srcOrd="1" destOrd="0" presId="urn:microsoft.com/office/officeart/2005/8/layout/list1"/>
    <dgm:cxn modelId="{A055F848-965C-4FD7-9E22-EE824C291FE7}" type="presParOf" srcId="{350E2755-0092-422A-872B-239D96B17D25}" destId="{10D1675C-CD5E-4FF0-BEC5-CF37377C4BBA}" srcOrd="1" destOrd="0" presId="urn:microsoft.com/office/officeart/2005/8/layout/list1"/>
    <dgm:cxn modelId="{F4EC68EB-F48A-444C-AF4A-8D4DDC46BACD}" type="presParOf" srcId="{350E2755-0092-422A-872B-239D96B17D25}" destId="{05C16780-B81F-4462-85B2-9F889F2D1F19}" srcOrd="2" destOrd="0" presId="urn:microsoft.com/office/officeart/2005/8/layout/list1"/>
    <dgm:cxn modelId="{0E418B86-BF9C-49ED-BD75-5CEB97D7AE8C}" type="presParOf" srcId="{350E2755-0092-422A-872B-239D96B17D25}" destId="{00626B8A-1156-4373-A566-3122296D00B7}" srcOrd="3" destOrd="0" presId="urn:microsoft.com/office/officeart/2005/8/layout/list1"/>
    <dgm:cxn modelId="{38900F03-7429-4BAD-852F-385B84BBA954}" type="presParOf" srcId="{350E2755-0092-422A-872B-239D96B17D25}" destId="{C76A481E-2D39-4943-B280-C6D49BA12610}" srcOrd="4" destOrd="0" presId="urn:microsoft.com/office/officeart/2005/8/layout/list1"/>
    <dgm:cxn modelId="{A745FB76-492F-4E7C-A1D1-41BDC18B701B}" type="presParOf" srcId="{C76A481E-2D39-4943-B280-C6D49BA12610}" destId="{03B634CB-53C4-4C9A-9A79-ED84351F2B50}" srcOrd="0" destOrd="0" presId="urn:microsoft.com/office/officeart/2005/8/layout/list1"/>
    <dgm:cxn modelId="{F0F03530-27E9-494C-846B-758377B739C2}" type="presParOf" srcId="{C76A481E-2D39-4943-B280-C6D49BA12610}" destId="{7BBCD445-3765-4144-A766-0D6C2F17B341}" srcOrd="1" destOrd="0" presId="urn:microsoft.com/office/officeart/2005/8/layout/list1"/>
    <dgm:cxn modelId="{54626978-25A5-455E-908C-698BC23F81C1}" type="presParOf" srcId="{350E2755-0092-422A-872B-239D96B17D25}" destId="{863C65DC-BB6B-45E6-A809-F6711353E00C}" srcOrd="5" destOrd="0" presId="urn:microsoft.com/office/officeart/2005/8/layout/list1"/>
    <dgm:cxn modelId="{565A5404-A8D0-430B-9B41-79E91F46E934}" type="presParOf" srcId="{350E2755-0092-422A-872B-239D96B17D25}" destId="{2C2C85D7-1AD7-4204-8F7F-E4F516492732}" srcOrd="6" destOrd="0" presId="urn:microsoft.com/office/officeart/2005/8/layout/list1"/>
    <dgm:cxn modelId="{C6F4C890-18A8-4A0F-96E7-94D94CC31209}" type="presParOf" srcId="{350E2755-0092-422A-872B-239D96B17D25}" destId="{E0050D49-4569-4733-B280-1FF3129C8ED9}" srcOrd="7" destOrd="0" presId="urn:microsoft.com/office/officeart/2005/8/layout/list1"/>
    <dgm:cxn modelId="{2BBB2C0D-D7C3-4FBF-9085-A9F9EE44FD9B}" type="presParOf" srcId="{350E2755-0092-422A-872B-239D96B17D25}" destId="{C437D5B2-0118-420D-AF72-73D1BE5F52BD}" srcOrd="8" destOrd="0" presId="urn:microsoft.com/office/officeart/2005/8/layout/list1"/>
    <dgm:cxn modelId="{7CF9CDE4-246B-4D71-B54A-FE62800C9575}" type="presParOf" srcId="{C437D5B2-0118-420D-AF72-73D1BE5F52BD}" destId="{B05811F9-84CF-4CE4-B1C3-BFA3CC3050DE}" srcOrd="0" destOrd="0" presId="urn:microsoft.com/office/officeart/2005/8/layout/list1"/>
    <dgm:cxn modelId="{F5225B84-B0B2-4660-8F5C-D40235A03F67}" type="presParOf" srcId="{C437D5B2-0118-420D-AF72-73D1BE5F52BD}" destId="{A616B424-355A-4950-8CAC-C911ADA41843}" srcOrd="1" destOrd="0" presId="urn:microsoft.com/office/officeart/2005/8/layout/list1"/>
    <dgm:cxn modelId="{69107AA5-7A66-4DB1-A07E-E72480A57DBD}" type="presParOf" srcId="{350E2755-0092-422A-872B-239D96B17D25}" destId="{6DA5422B-1A08-440A-8239-5BE2EC995BA9}" srcOrd="9" destOrd="0" presId="urn:microsoft.com/office/officeart/2005/8/layout/list1"/>
    <dgm:cxn modelId="{92A043BB-D18D-4B6B-861E-215DAF57AF4A}" type="presParOf" srcId="{350E2755-0092-422A-872B-239D96B17D25}" destId="{91D6A91F-677E-4D88-BB77-9BA642ECB0E3}" srcOrd="10" destOrd="0" presId="urn:microsoft.com/office/officeart/2005/8/layout/list1"/>
    <dgm:cxn modelId="{A3760D6A-9DFF-4F3F-BCA8-B29BEC425036}" type="presParOf" srcId="{350E2755-0092-422A-872B-239D96B17D25}" destId="{0920A7C7-9463-4C2F-BDCB-A5D312C5E3B9}" srcOrd="11" destOrd="0" presId="urn:microsoft.com/office/officeart/2005/8/layout/list1"/>
    <dgm:cxn modelId="{66248BB3-9E94-46D3-BA8D-CECEFEBE086A}" type="presParOf" srcId="{350E2755-0092-422A-872B-239D96B17D25}" destId="{A127434B-D6A9-41F3-AE5A-34423E2B1FDB}" srcOrd="12" destOrd="0" presId="urn:microsoft.com/office/officeart/2005/8/layout/list1"/>
    <dgm:cxn modelId="{257978A3-EB4B-4E26-8F7C-1D7702022172}" type="presParOf" srcId="{A127434B-D6A9-41F3-AE5A-34423E2B1FDB}" destId="{4D9285ED-E93C-4B6A-B581-CCAD4E69F45A}" srcOrd="0" destOrd="0" presId="urn:microsoft.com/office/officeart/2005/8/layout/list1"/>
    <dgm:cxn modelId="{1CA18043-42C1-4DD7-BBD1-BE09975DCEB5}" type="presParOf" srcId="{A127434B-D6A9-41F3-AE5A-34423E2B1FDB}" destId="{3761F285-2897-4CEF-B7FA-776A423A18AA}" srcOrd="1" destOrd="0" presId="urn:microsoft.com/office/officeart/2005/8/layout/list1"/>
    <dgm:cxn modelId="{14BBEE3B-F15D-42EB-87A6-B014D1C40C48}" type="presParOf" srcId="{350E2755-0092-422A-872B-239D96B17D25}" destId="{BFAB1801-BE5D-4B45-9357-A152699AC420}" srcOrd="13" destOrd="0" presId="urn:microsoft.com/office/officeart/2005/8/layout/list1"/>
    <dgm:cxn modelId="{E08718BC-53F3-42A2-97F0-72B89B415FFC}" type="presParOf" srcId="{350E2755-0092-422A-872B-239D96B17D25}" destId="{87355CF2-EE90-4004-B7AB-809652C1BB19}" srcOrd="14" destOrd="0" presId="urn:microsoft.com/office/officeart/2005/8/layout/list1"/>
    <dgm:cxn modelId="{E1EE75CD-A7B5-46DD-97E2-9CA50D0ABD86}" type="presParOf" srcId="{350E2755-0092-422A-872B-239D96B17D25}" destId="{BAEFA11E-EEEE-460A-AA4F-08337B02CAAD}" srcOrd="15" destOrd="0" presId="urn:microsoft.com/office/officeart/2005/8/layout/list1"/>
    <dgm:cxn modelId="{539B3E11-CC7A-4A75-BBD3-9AF8A1DB115C}" type="presParOf" srcId="{350E2755-0092-422A-872B-239D96B17D25}" destId="{BD2331DF-9AC5-4FB6-95DC-F67352B9C7AF}" srcOrd="16" destOrd="0" presId="urn:microsoft.com/office/officeart/2005/8/layout/list1"/>
    <dgm:cxn modelId="{09EE9C6E-A84F-42F8-8E3F-92ECED4FBE3C}" type="presParOf" srcId="{BD2331DF-9AC5-4FB6-95DC-F67352B9C7AF}" destId="{915A8B9F-E637-45F0-9FD2-D67EEBED6FB8}" srcOrd="0" destOrd="0" presId="urn:microsoft.com/office/officeart/2005/8/layout/list1"/>
    <dgm:cxn modelId="{83482D5C-0EE3-4E9F-ABB1-6446D9EC882F}" type="presParOf" srcId="{BD2331DF-9AC5-4FB6-95DC-F67352B9C7AF}" destId="{3C9A5490-B560-4F77-B7C1-7452B295715C}" srcOrd="1" destOrd="0" presId="urn:microsoft.com/office/officeart/2005/8/layout/list1"/>
    <dgm:cxn modelId="{A4281B7F-AC00-484B-A7F9-17A66814CFE1}" type="presParOf" srcId="{350E2755-0092-422A-872B-239D96B17D25}" destId="{CE309DD6-6B72-45D3-9A93-CB1AFB7AE878}" srcOrd="17" destOrd="0" presId="urn:microsoft.com/office/officeart/2005/8/layout/list1"/>
    <dgm:cxn modelId="{7B76009F-DCA8-4881-9A3A-DEA815C18B07}" type="presParOf" srcId="{350E2755-0092-422A-872B-239D96B17D25}" destId="{5992D3D5-C0CA-4D53-8740-F6BFAEA426D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AC1F9B-54CC-4164-808A-06392E4D9863}" type="doc">
      <dgm:prSet loTypeId="urn:microsoft.com/office/officeart/2008/layout/VerticalCurvedList" loCatId="list" qsTypeId="urn:microsoft.com/office/officeart/2005/8/quickstyle/3d2" qsCatId="3D" csTypeId="urn:microsoft.com/office/officeart/2005/8/colors/accent2_3" csCatId="accent2" phldr="1"/>
      <dgm:spPr/>
      <dgm:t>
        <a:bodyPr/>
        <a:lstStyle/>
        <a:p>
          <a:endParaRPr lang="en-US"/>
        </a:p>
      </dgm:t>
    </dgm:pt>
    <dgm:pt modelId="{3CA1A156-02BB-4CA2-87AA-FF86DD864483}">
      <dgm:prSet phldrT="[Text]"/>
      <dgm:spPr/>
      <dgm:t>
        <a:bodyPr/>
        <a:lstStyle/>
        <a:p>
          <a:pPr rtl="1"/>
          <a:r>
            <a:rPr lang="fa-IR" b="1" dirty="0" smtClean="0">
              <a:cs typeface="B Nazanin" panose="00000400000000000000" pitchFamily="2" charset="-78"/>
            </a:rPr>
            <a:t>نظریه های رفتار رهبر</a:t>
          </a:r>
          <a:endParaRPr lang="en-US" b="1" dirty="0"/>
        </a:p>
      </dgm:t>
    </dgm:pt>
    <dgm:pt modelId="{F8285FE1-172D-4164-BD12-A610DCD70144}" type="parTrans" cxnId="{5CE90739-08FF-417B-AF06-4DEC6F099E41}">
      <dgm:prSet/>
      <dgm:spPr/>
      <dgm:t>
        <a:bodyPr/>
        <a:lstStyle/>
        <a:p>
          <a:pPr rtl="1"/>
          <a:endParaRPr lang="en-US"/>
        </a:p>
      </dgm:t>
    </dgm:pt>
    <dgm:pt modelId="{697E6581-CBF2-4290-91ED-FBEBC745F8D4}" type="sibTrans" cxnId="{5CE90739-08FF-417B-AF06-4DEC6F099E41}">
      <dgm:prSet/>
      <dgm:spPr/>
      <dgm:t>
        <a:bodyPr/>
        <a:lstStyle/>
        <a:p>
          <a:pPr rtl="1"/>
          <a:endParaRPr lang="en-US"/>
        </a:p>
      </dgm:t>
    </dgm:pt>
    <dgm:pt modelId="{7A3AD22A-C207-4022-9C66-6BD17D6C78C2}">
      <dgm:prSet/>
      <dgm:spPr/>
      <dgm:t>
        <a:bodyPr/>
        <a:lstStyle/>
        <a:p>
          <a:pPr rtl="1"/>
          <a:r>
            <a:rPr lang="fa-IR" b="1" smtClean="0">
              <a:cs typeface="B Nazanin" panose="00000400000000000000" pitchFamily="2" charset="-78"/>
            </a:rPr>
            <a:t>نظریه های خصال رهبر یا صفات رهبری</a:t>
          </a:r>
          <a:endParaRPr lang="fa-IR" b="1" dirty="0" smtClean="0">
            <a:cs typeface="B Nazanin" panose="00000400000000000000" pitchFamily="2" charset="-78"/>
          </a:endParaRPr>
        </a:p>
      </dgm:t>
    </dgm:pt>
    <dgm:pt modelId="{F22FFAC2-944C-4977-9FED-0ABF1D4C7453}" type="parTrans" cxnId="{A0CC415A-04E4-4383-9892-6C6D2A790972}">
      <dgm:prSet/>
      <dgm:spPr/>
      <dgm:t>
        <a:bodyPr/>
        <a:lstStyle/>
        <a:p>
          <a:endParaRPr lang="en-US"/>
        </a:p>
      </dgm:t>
    </dgm:pt>
    <dgm:pt modelId="{0CF22B5B-5D61-4AC4-96D9-D2BA98B73DB5}" type="sibTrans" cxnId="{A0CC415A-04E4-4383-9892-6C6D2A790972}">
      <dgm:prSet/>
      <dgm:spPr/>
      <dgm:t>
        <a:bodyPr/>
        <a:lstStyle/>
        <a:p>
          <a:endParaRPr lang="en-US"/>
        </a:p>
      </dgm:t>
    </dgm:pt>
    <dgm:pt modelId="{80A1BDBB-40FE-471A-A2C5-80AD4D52A253}">
      <dgm:prSet/>
      <dgm:spPr/>
      <dgm:t>
        <a:bodyPr/>
        <a:lstStyle/>
        <a:p>
          <a:pPr rtl="1"/>
          <a:r>
            <a:rPr lang="fa-IR" b="1" dirty="0" smtClean="0">
              <a:cs typeface="B Nazanin" panose="00000400000000000000" pitchFamily="2" charset="-78"/>
            </a:rPr>
            <a:t>نظریه رهبری ابرمرد یا تئوری های رهبری مردان بزرگ</a:t>
          </a:r>
        </a:p>
      </dgm:t>
    </dgm:pt>
    <dgm:pt modelId="{F5A28623-BCFF-4A46-A50E-E3AD21F809A8}" type="parTrans" cxnId="{4A64829F-D848-4DD7-93D9-C89481048731}">
      <dgm:prSet/>
      <dgm:spPr/>
      <dgm:t>
        <a:bodyPr/>
        <a:lstStyle/>
        <a:p>
          <a:endParaRPr lang="en-US"/>
        </a:p>
      </dgm:t>
    </dgm:pt>
    <dgm:pt modelId="{EFE7BD55-7A73-46EF-98B5-FE57B3F6D040}" type="sibTrans" cxnId="{4A64829F-D848-4DD7-93D9-C89481048731}">
      <dgm:prSet/>
      <dgm:spPr/>
      <dgm:t>
        <a:bodyPr/>
        <a:lstStyle/>
        <a:p>
          <a:endParaRPr lang="en-US"/>
        </a:p>
      </dgm:t>
    </dgm:pt>
    <dgm:pt modelId="{26CBCD81-4A71-450A-8D9E-7A1BC94358C4}" type="pres">
      <dgm:prSet presAssocID="{C7AC1F9B-54CC-4164-808A-06392E4D9863}" presName="Name0" presStyleCnt="0">
        <dgm:presLayoutVars>
          <dgm:chMax val="7"/>
          <dgm:chPref val="7"/>
          <dgm:dir val="rev"/>
        </dgm:presLayoutVars>
      </dgm:prSet>
      <dgm:spPr/>
      <dgm:t>
        <a:bodyPr/>
        <a:lstStyle/>
        <a:p>
          <a:endParaRPr lang="en-US"/>
        </a:p>
      </dgm:t>
    </dgm:pt>
    <dgm:pt modelId="{74E6DB78-DD06-4B5A-98F2-8BCD92CB2EF0}" type="pres">
      <dgm:prSet presAssocID="{C7AC1F9B-54CC-4164-808A-06392E4D9863}" presName="Name1" presStyleCnt="0"/>
      <dgm:spPr/>
    </dgm:pt>
    <dgm:pt modelId="{933C0A7F-A57B-4206-B0FF-C3BB95276742}" type="pres">
      <dgm:prSet presAssocID="{C7AC1F9B-54CC-4164-808A-06392E4D9863}" presName="cycle" presStyleCnt="0"/>
      <dgm:spPr/>
    </dgm:pt>
    <dgm:pt modelId="{E4153C87-AFC5-444E-B5FF-3D2525D5C779}" type="pres">
      <dgm:prSet presAssocID="{C7AC1F9B-54CC-4164-808A-06392E4D9863}" presName="srcNode" presStyleLbl="node1" presStyleIdx="0" presStyleCnt="3"/>
      <dgm:spPr/>
    </dgm:pt>
    <dgm:pt modelId="{A10196A1-AF02-4B38-B34A-CFB37E04D3FF}" type="pres">
      <dgm:prSet presAssocID="{C7AC1F9B-54CC-4164-808A-06392E4D9863}" presName="conn" presStyleLbl="parChTrans1D2" presStyleIdx="0" presStyleCnt="1"/>
      <dgm:spPr/>
      <dgm:t>
        <a:bodyPr/>
        <a:lstStyle/>
        <a:p>
          <a:endParaRPr lang="en-US"/>
        </a:p>
      </dgm:t>
    </dgm:pt>
    <dgm:pt modelId="{7E663C59-8A22-4449-A06D-88D95F38F7D4}" type="pres">
      <dgm:prSet presAssocID="{C7AC1F9B-54CC-4164-808A-06392E4D9863}" presName="extraNode" presStyleLbl="node1" presStyleIdx="0" presStyleCnt="3"/>
      <dgm:spPr/>
    </dgm:pt>
    <dgm:pt modelId="{BC43D5BD-24C8-46B3-9558-1630CE9B71F9}" type="pres">
      <dgm:prSet presAssocID="{C7AC1F9B-54CC-4164-808A-06392E4D9863}" presName="dstNode" presStyleLbl="node1" presStyleIdx="0" presStyleCnt="3"/>
      <dgm:spPr/>
    </dgm:pt>
    <dgm:pt modelId="{8B400A73-3F34-4EBE-9864-F838CF4B8D69}" type="pres">
      <dgm:prSet presAssocID="{3CA1A156-02BB-4CA2-87AA-FF86DD864483}" presName="text_1" presStyleLbl="node1" presStyleIdx="0" presStyleCnt="3">
        <dgm:presLayoutVars>
          <dgm:bulletEnabled val="1"/>
        </dgm:presLayoutVars>
      </dgm:prSet>
      <dgm:spPr/>
      <dgm:t>
        <a:bodyPr/>
        <a:lstStyle/>
        <a:p>
          <a:endParaRPr lang="en-US"/>
        </a:p>
      </dgm:t>
    </dgm:pt>
    <dgm:pt modelId="{9D2D9D67-0619-4A4C-9C0F-A063D8F2E58E}" type="pres">
      <dgm:prSet presAssocID="{3CA1A156-02BB-4CA2-87AA-FF86DD864483}" presName="accent_1" presStyleCnt="0"/>
      <dgm:spPr/>
    </dgm:pt>
    <dgm:pt modelId="{F72D0AD8-28A2-4993-BD60-09DB11C4E2C8}" type="pres">
      <dgm:prSet presAssocID="{3CA1A156-02BB-4CA2-87AA-FF86DD864483}" presName="accentRepeatNode" presStyleLbl="solidFgAcc1" presStyleIdx="0" presStyleCnt="3"/>
      <dgm:spPr/>
    </dgm:pt>
    <dgm:pt modelId="{21F8A6AD-D712-46D8-86AC-5056C00D4E8E}" type="pres">
      <dgm:prSet presAssocID="{80A1BDBB-40FE-471A-A2C5-80AD4D52A253}" presName="text_2" presStyleLbl="node1" presStyleIdx="1" presStyleCnt="3">
        <dgm:presLayoutVars>
          <dgm:bulletEnabled val="1"/>
        </dgm:presLayoutVars>
      </dgm:prSet>
      <dgm:spPr/>
      <dgm:t>
        <a:bodyPr/>
        <a:lstStyle/>
        <a:p>
          <a:endParaRPr lang="en-US"/>
        </a:p>
      </dgm:t>
    </dgm:pt>
    <dgm:pt modelId="{75246C6E-7DA4-44D6-8B69-09159A3524B1}" type="pres">
      <dgm:prSet presAssocID="{80A1BDBB-40FE-471A-A2C5-80AD4D52A253}" presName="accent_2" presStyleCnt="0"/>
      <dgm:spPr/>
    </dgm:pt>
    <dgm:pt modelId="{7B3D6A27-A5C8-421C-AFFF-EAB6A41A2DF8}" type="pres">
      <dgm:prSet presAssocID="{80A1BDBB-40FE-471A-A2C5-80AD4D52A253}" presName="accentRepeatNode" presStyleLbl="solidFgAcc1" presStyleIdx="1" presStyleCnt="3"/>
      <dgm:spPr/>
    </dgm:pt>
    <dgm:pt modelId="{AB91EF5B-ECD3-43A6-9B8A-6CBF130230AF}" type="pres">
      <dgm:prSet presAssocID="{7A3AD22A-C207-4022-9C66-6BD17D6C78C2}" presName="text_3" presStyleLbl="node1" presStyleIdx="2" presStyleCnt="3">
        <dgm:presLayoutVars>
          <dgm:bulletEnabled val="1"/>
        </dgm:presLayoutVars>
      </dgm:prSet>
      <dgm:spPr/>
      <dgm:t>
        <a:bodyPr/>
        <a:lstStyle/>
        <a:p>
          <a:endParaRPr lang="en-US"/>
        </a:p>
      </dgm:t>
    </dgm:pt>
    <dgm:pt modelId="{364EA2D1-107C-42FF-B9D4-56EE464D355A}" type="pres">
      <dgm:prSet presAssocID="{7A3AD22A-C207-4022-9C66-6BD17D6C78C2}" presName="accent_3" presStyleCnt="0"/>
      <dgm:spPr/>
    </dgm:pt>
    <dgm:pt modelId="{EDA73FD9-8A8F-4C97-A17C-E10CEFC4C722}" type="pres">
      <dgm:prSet presAssocID="{7A3AD22A-C207-4022-9C66-6BD17D6C78C2}" presName="accentRepeatNode" presStyleLbl="solidFgAcc1" presStyleIdx="2" presStyleCnt="3"/>
      <dgm:spPr/>
    </dgm:pt>
  </dgm:ptLst>
  <dgm:cxnLst>
    <dgm:cxn modelId="{6919B8CF-69CC-43F7-AF96-66726FFFC79F}" type="presOf" srcId="{3CA1A156-02BB-4CA2-87AA-FF86DD864483}" destId="{8B400A73-3F34-4EBE-9864-F838CF4B8D69}" srcOrd="0" destOrd="0" presId="urn:microsoft.com/office/officeart/2008/layout/VerticalCurvedList"/>
    <dgm:cxn modelId="{4A64829F-D848-4DD7-93D9-C89481048731}" srcId="{C7AC1F9B-54CC-4164-808A-06392E4D9863}" destId="{80A1BDBB-40FE-471A-A2C5-80AD4D52A253}" srcOrd="1" destOrd="0" parTransId="{F5A28623-BCFF-4A46-A50E-E3AD21F809A8}" sibTransId="{EFE7BD55-7A73-46EF-98B5-FE57B3F6D040}"/>
    <dgm:cxn modelId="{A0CC415A-04E4-4383-9892-6C6D2A790972}" srcId="{C7AC1F9B-54CC-4164-808A-06392E4D9863}" destId="{7A3AD22A-C207-4022-9C66-6BD17D6C78C2}" srcOrd="2" destOrd="0" parTransId="{F22FFAC2-944C-4977-9FED-0ABF1D4C7453}" sibTransId="{0CF22B5B-5D61-4AC4-96D9-D2BA98B73DB5}"/>
    <dgm:cxn modelId="{F1FBB969-6167-4EE5-ACE1-4D3C1D6F4DF9}" type="presOf" srcId="{80A1BDBB-40FE-471A-A2C5-80AD4D52A253}" destId="{21F8A6AD-D712-46D8-86AC-5056C00D4E8E}" srcOrd="0" destOrd="0" presId="urn:microsoft.com/office/officeart/2008/layout/VerticalCurvedList"/>
    <dgm:cxn modelId="{E167666A-0CB4-464C-A906-A5974887BD18}" type="presOf" srcId="{7A3AD22A-C207-4022-9C66-6BD17D6C78C2}" destId="{AB91EF5B-ECD3-43A6-9B8A-6CBF130230AF}" srcOrd="0" destOrd="0" presId="urn:microsoft.com/office/officeart/2008/layout/VerticalCurvedList"/>
    <dgm:cxn modelId="{5CE90739-08FF-417B-AF06-4DEC6F099E41}" srcId="{C7AC1F9B-54CC-4164-808A-06392E4D9863}" destId="{3CA1A156-02BB-4CA2-87AA-FF86DD864483}" srcOrd="0" destOrd="0" parTransId="{F8285FE1-172D-4164-BD12-A610DCD70144}" sibTransId="{697E6581-CBF2-4290-91ED-FBEBC745F8D4}"/>
    <dgm:cxn modelId="{47D5C9C3-41C4-4CBD-9F4F-678D00090C0A}" type="presOf" srcId="{697E6581-CBF2-4290-91ED-FBEBC745F8D4}" destId="{A10196A1-AF02-4B38-B34A-CFB37E04D3FF}" srcOrd="0" destOrd="0" presId="urn:microsoft.com/office/officeart/2008/layout/VerticalCurvedList"/>
    <dgm:cxn modelId="{1FE6AA31-29C3-443D-9396-28ECCCEF0599}" type="presOf" srcId="{C7AC1F9B-54CC-4164-808A-06392E4D9863}" destId="{26CBCD81-4A71-450A-8D9E-7A1BC94358C4}" srcOrd="0" destOrd="0" presId="urn:microsoft.com/office/officeart/2008/layout/VerticalCurvedList"/>
    <dgm:cxn modelId="{8C3A019F-684D-4192-BFA3-42D8BDFE3490}" type="presParOf" srcId="{26CBCD81-4A71-450A-8D9E-7A1BC94358C4}" destId="{74E6DB78-DD06-4B5A-98F2-8BCD92CB2EF0}" srcOrd="0" destOrd="0" presId="urn:microsoft.com/office/officeart/2008/layout/VerticalCurvedList"/>
    <dgm:cxn modelId="{BC851C26-1B47-499C-B006-6D48F722F073}" type="presParOf" srcId="{74E6DB78-DD06-4B5A-98F2-8BCD92CB2EF0}" destId="{933C0A7F-A57B-4206-B0FF-C3BB95276742}" srcOrd="0" destOrd="0" presId="urn:microsoft.com/office/officeart/2008/layout/VerticalCurvedList"/>
    <dgm:cxn modelId="{682B8E7E-D258-426A-9023-E4D4AF546665}" type="presParOf" srcId="{933C0A7F-A57B-4206-B0FF-C3BB95276742}" destId="{E4153C87-AFC5-444E-B5FF-3D2525D5C779}" srcOrd="0" destOrd="0" presId="urn:microsoft.com/office/officeart/2008/layout/VerticalCurvedList"/>
    <dgm:cxn modelId="{ADF3C0F4-BE10-4959-B636-BC744A3BD12F}" type="presParOf" srcId="{933C0A7F-A57B-4206-B0FF-C3BB95276742}" destId="{A10196A1-AF02-4B38-B34A-CFB37E04D3FF}" srcOrd="1" destOrd="0" presId="urn:microsoft.com/office/officeart/2008/layout/VerticalCurvedList"/>
    <dgm:cxn modelId="{2899202A-3986-4D10-B749-AB9C970C44AF}" type="presParOf" srcId="{933C0A7F-A57B-4206-B0FF-C3BB95276742}" destId="{7E663C59-8A22-4449-A06D-88D95F38F7D4}" srcOrd="2" destOrd="0" presId="urn:microsoft.com/office/officeart/2008/layout/VerticalCurvedList"/>
    <dgm:cxn modelId="{C0C74F03-7706-495F-B165-FF66A6E146F2}" type="presParOf" srcId="{933C0A7F-A57B-4206-B0FF-C3BB95276742}" destId="{BC43D5BD-24C8-46B3-9558-1630CE9B71F9}" srcOrd="3" destOrd="0" presId="urn:microsoft.com/office/officeart/2008/layout/VerticalCurvedList"/>
    <dgm:cxn modelId="{B5F18556-BDCC-49CB-9ABB-89A20ADD05A4}" type="presParOf" srcId="{74E6DB78-DD06-4B5A-98F2-8BCD92CB2EF0}" destId="{8B400A73-3F34-4EBE-9864-F838CF4B8D69}" srcOrd="1" destOrd="0" presId="urn:microsoft.com/office/officeart/2008/layout/VerticalCurvedList"/>
    <dgm:cxn modelId="{427AF475-12C6-4F90-BF43-F0054B906438}" type="presParOf" srcId="{74E6DB78-DD06-4B5A-98F2-8BCD92CB2EF0}" destId="{9D2D9D67-0619-4A4C-9C0F-A063D8F2E58E}" srcOrd="2" destOrd="0" presId="urn:microsoft.com/office/officeart/2008/layout/VerticalCurvedList"/>
    <dgm:cxn modelId="{02977979-9F54-4395-BBD8-BF66A56FE214}" type="presParOf" srcId="{9D2D9D67-0619-4A4C-9C0F-A063D8F2E58E}" destId="{F72D0AD8-28A2-4993-BD60-09DB11C4E2C8}" srcOrd="0" destOrd="0" presId="urn:microsoft.com/office/officeart/2008/layout/VerticalCurvedList"/>
    <dgm:cxn modelId="{174BBCE1-B4AF-4EBC-A15F-E5D4C12B51D9}" type="presParOf" srcId="{74E6DB78-DD06-4B5A-98F2-8BCD92CB2EF0}" destId="{21F8A6AD-D712-46D8-86AC-5056C00D4E8E}" srcOrd="3" destOrd="0" presId="urn:microsoft.com/office/officeart/2008/layout/VerticalCurvedList"/>
    <dgm:cxn modelId="{8D863A0F-4740-400E-A376-AAF204B3DCD2}" type="presParOf" srcId="{74E6DB78-DD06-4B5A-98F2-8BCD92CB2EF0}" destId="{75246C6E-7DA4-44D6-8B69-09159A3524B1}" srcOrd="4" destOrd="0" presId="urn:microsoft.com/office/officeart/2008/layout/VerticalCurvedList"/>
    <dgm:cxn modelId="{7E067E0E-38C9-4B25-82A7-2ABF4E87C955}" type="presParOf" srcId="{75246C6E-7DA4-44D6-8B69-09159A3524B1}" destId="{7B3D6A27-A5C8-421C-AFFF-EAB6A41A2DF8}" srcOrd="0" destOrd="0" presId="urn:microsoft.com/office/officeart/2008/layout/VerticalCurvedList"/>
    <dgm:cxn modelId="{8FE58D35-3673-47A8-82A6-29C99293264E}" type="presParOf" srcId="{74E6DB78-DD06-4B5A-98F2-8BCD92CB2EF0}" destId="{AB91EF5B-ECD3-43A6-9B8A-6CBF130230AF}" srcOrd="5" destOrd="0" presId="urn:microsoft.com/office/officeart/2008/layout/VerticalCurvedList"/>
    <dgm:cxn modelId="{CFDDAF10-BE1A-439F-84F6-CEFE0B126CA7}" type="presParOf" srcId="{74E6DB78-DD06-4B5A-98F2-8BCD92CB2EF0}" destId="{364EA2D1-107C-42FF-B9D4-56EE464D355A}" srcOrd="6" destOrd="0" presId="urn:microsoft.com/office/officeart/2008/layout/VerticalCurvedList"/>
    <dgm:cxn modelId="{2EF3FB93-D206-4253-99D4-E7252C628EEF}" type="presParOf" srcId="{364EA2D1-107C-42FF-B9D4-56EE464D355A}" destId="{EDA73FD9-8A8F-4C97-A17C-E10CEFC4C72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05F074-DBF1-44E3-A0E5-2374CECD174B}" type="doc">
      <dgm:prSet loTypeId="urn:microsoft.com/office/officeart/2005/8/layout/default" loCatId="list" qsTypeId="urn:microsoft.com/office/officeart/2005/8/quickstyle/simple5" qsCatId="simple" csTypeId="urn:microsoft.com/office/officeart/2005/8/colors/accent2_3" csCatId="accent2" phldr="1"/>
      <dgm:spPr/>
      <dgm:t>
        <a:bodyPr/>
        <a:lstStyle/>
        <a:p>
          <a:endParaRPr lang="en-US"/>
        </a:p>
      </dgm:t>
    </dgm:pt>
    <dgm:pt modelId="{180E8DCB-172F-4878-884F-C98FC5337F9E}">
      <dgm:prSet phldrT="[Text]"/>
      <dgm:spPr/>
      <dgm:t>
        <a:bodyPr/>
        <a:lstStyle/>
        <a:p>
          <a:pPr rtl="1"/>
          <a:r>
            <a:rPr lang="fa-IR" b="1" dirty="0" smtClean="0">
              <a:cs typeface="B Nazanin" panose="00000400000000000000" pitchFamily="2" charset="-78"/>
            </a:rPr>
            <a:t>شفافیت نقشها و مسئولیتها</a:t>
          </a:r>
          <a:endParaRPr lang="en-US" b="1" dirty="0">
            <a:cs typeface="B Nazanin" panose="00000400000000000000" pitchFamily="2" charset="-78"/>
          </a:endParaRPr>
        </a:p>
      </dgm:t>
    </dgm:pt>
    <dgm:pt modelId="{4A07AAC6-E518-4034-8B62-CF64A5A4F87E}" type="parTrans" cxnId="{B273679A-DBCC-4C3A-B9B8-2401C93B66E1}">
      <dgm:prSet/>
      <dgm:spPr/>
      <dgm:t>
        <a:bodyPr/>
        <a:lstStyle/>
        <a:p>
          <a:endParaRPr lang="en-US" b="1">
            <a:cs typeface="B Nazanin" panose="00000400000000000000" pitchFamily="2" charset="-78"/>
          </a:endParaRPr>
        </a:p>
      </dgm:t>
    </dgm:pt>
    <dgm:pt modelId="{11F6B289-7391-4741-A8D7-28DEECE79071}" type="sibTrans" cxnId="{B273679A-DBCC-4C3A-B9B8-2401C93B66E1}">
      <dgm:prSet/>
      <dgm:spPr/>
      <dgm:t>
        <a:bodyPr/>
        <a:lstStyle/>
        <a:p>
          <a:endParaRPr lang="en-US" b="1">
            <a:cs typeface="B Nazanin" panose="00000400000000000000" pitchFamily="2" charset="-78"/>
          </a:endParaRPr>
        </a:p>
      </dgm:t>
    </dgm:pt>
    <dgm:pt modelId="{D9DA1F4E-B939-4908-87F5-85646CDB7638}">
      <dgm:prSet phldrT="[Text]"/>
      <dgm:spPr/>
      <dgm:t>
        <a:bodyPr/>
        <a:lstStyle/>
        <a:p>
          <a:pPr rtl="1"/>
          <a:r>
            <a:rPr lang="fa-IR" b="1" dirty="0" smtClean="0">
              <a:cs typeface="B Nazanin" panose="00000400000000000000" pitchFamily="2" charset="-78"/>
            </a:rPr>
            <a:t>شایستگی برای انجام امور و وظایف محوله</a:t>
          </a:r>
          <a:endParaRPr lang="en-US" b="1" dirty="0">
            <a:cs typeface="B Nazanin" panose="00000400000000000000" pitchFamily="2" charset="-78"/>
          </a:endParaRPr>
        </a:p>
      </dgm:t>
    </dgm:pt>
    <dgm:pt modelId="{99773C05-DECA-47E1-9B5F-4C43230B5055}" type="parTrans" cxnId="{604461DD-4D7C-446D-BE4C-F3B88F1AEB40}">
      <dgm:prSet/>
      <dgm:spPr/>
      <dgm:t>
        <a:bodyPr/>
        <a:lstStyle/>
        <a:p>
          <a:endParaRPr lang="en-US" b="1">
            <a:cs typeface="B Nazanin" panose="00000400000000000000" pitchFamily="2" charset="-78"/>
          </a:endParaRPr>
        </a:p>
      </dgm:t>
    </dgm:pt>
    <dgm:pt modelId="{6A0CC596-F29D-45F4-82B2-600FC9E6D114}" type="sibTrans" cxnId="{604461DD-4D7C-446D-BE4C-F3B88F1AEB40}">
      <dgm:prSet/>
      <dgm:spPr/>
      <dgm:t>
        <a:bodyPr/>
        <a:lstStyle/>
        <a:p>
          <a:endParaRPr lang="en-US" b="1">
            <a:cs typeface="B Nazanin" panose="00000400000000000000" pitchFamily="2" charset="-78"/>
          </a:endParaRPr>
        </a:p>
      </dgm:t>
    </dgm:pt>
    <dgm:pt modelId="{7D781EAB-55EB-4288-9194-ABFC9FDA759C}">
      <dgm:prSet phldrT="[Text]"/>
      <dgm:spPr/>
      <dgm:t>
        <a:bodyPr/>
        <a:lstStyle/>
        <a:p>
          <a:pPr rtl="1"/>
          <a:r>
            <a:rPr lang="fa-IR" b="1" dirty="0" smtClean="0">
              <a:cs typeface="B Nazanin" panose="00000400000000000000" pitchFamily="2" charset="-78"/>
            </a:rPr>
            <a:t>شفافیت چشم انداز و اهداف سازمانی و وفای به عهد</a:t>
          </a:r>
          <a:endParaRPr lang="en-US" b="1" dirty="0">
            <a:cs typeface="B Nazanin" panose="00000400000000000000" pitchFamily="2" charset="-78"/>
          </a:endParaRPr>
        </a:p>
      </dgm:t>
    </dgm:pt>
    <dgm:pt modelId="{67595246-6805-4B87-B984-9FA04D925831}" type="parTrans" cxnId="{EDC06088-6B5B-443C-8575-760E8BF8D5C8}">
      <dgm:prSet/>
      <dgm:spPr/>
      <dgm:t>
        <a:bodyPr/>
        <a:lstStyle/>
        <a:p>
          <a:endParaRPr lang="en-US" b="1">
            <a:cs typeface="B Nazanin" panose="00000400000000000000" pitchFamily="2" charset="-78"/>
          </a:endParaRPr>
        </a:p>
      </dgm:t>
    </dgm:pt>
    <dgm:pt modelId="{0ACEE654-CB20-46A1-9D66-ADAE5E05E722}" type="sibTrans" cxnId="{EDC06088-6B5B-443C-8575-760E8BF8D5C8}">
      <dgm:prSet/>
      <dgm:spPr/>
      <dgm:t>
        <a:bodyPr/>
        <a:lstStyle/>
        <a:p>
          <a:endParaRPr lang="en-US" b="1">
            <a:cs typeface="B Nazanin" panose="00000400000000000000" pitchFamily="2" charset="-78"/>
          </a:endParaRPr>
        </a:p>
      </dgm:t>
    </dgm:pt>
    <dgm:pt modelId="{BB78400A-222F-459F-B9CA-42A11DB9E9D7}">
      <dgm:prSet/>
      <dgm:spPr/>
      <dgm:t>
        <a:bodyPr/>
        <a:lstStyle/>
        <a:p>
          <a:pPr rtl="1"/>
          <a:r>
            <a:rPr lang="fa-IR" b="1" dirty="0" smtClean="0">
              <a:cs typeface="B Nazanin" panose="00000400000000000000" pitchFamily="2" charset="-78"/>
            </a:rPr>
            <a:t>عمق و کیفیت روابط بین فرد</a:t>
          </a:r>
        </a:p>
      </dgm:t>
    </dgm:pt>
    <dgm:pt modelId="{B9F41988-B910-4CA7-B45B-02B1A2F07FF4}" type="parTrans" cxnId="{04856926-ADE3-4900-BED3-B67D8CC2E025}">
      <dgm:prSet/>
      <dgm:spPr/>
      <dgm:t>
        <a:bodyPr/>
        <a:lstStyle/>
        <a:p>
          <a:endParaRPr lang="en-US" b="1">
            <a:cs typeface="B Nazanin" panose="00000400000000000000" pitchFamily="2" charset="-78"/>
          </a:endParaRPr>
        </a:p>
      </dgm:t>
    </dgm:pt>
    <dgm:pt modelId="{5594914D-380E-48A4-A514-D737F65ECB49}" type="sibTrans" cxnId="{04856926-ADE3-4900-BED3-B67D8CC2E025}">
      <dgm:prSet/>
      <dgm:spPr/>
      <dgm:t>
        <a:bodyPr/>
        <a:lstStyle/>
        <a:p>
          <a:endParaRPr lang="en-US" b="1">
            <a:cs typeface="B Nazanin" panose="00000400000000000000" pitchFamily="2" charset="-78"/>
          </a:endParaRPr>
        </a:p>
      </dgm:t>
    </dgm:pt>
    <dgm:pt modelId="{57C7F7D8-EBDC-46D4-9531-E99BD7517751}" type="pres">
      <dgm:prSet presAssocID="{5A05F074-DBF1-44E3-A0E5-2374CECD174B}" presName="diagram" presStyleCnt="0">
        <dgm:presLayoutVars>
          <dgm:dir/>
          <dgm:resizeHandles val="exact"/>
        </dgm:presLayoutVars>
      </dgm:prSet>
      <dgm:spPr/>
      <dgm:t>
        <a:bodyPr/>
        <a:lstStyle/>
        <a:p>
          <a:endParaRPr lang="en-US"/>
        </a:p>
      </dgm:t>
    </dgm:pt>
    <dgm:pt modelId="{4E33D8AC-8B1E-4434-87A1-219BC917E2C9}" type="pres">
      <dgm:prSet presAssocID="{180E8DCB-172F-4878-884F-C98FC5337F9E}" presName="node" presStyleLbl="node1" presStyleIdx="0" presStyleCnt="4">
        <dgm:presLayoutVars>
          <dgm:bulletEnabled val="1"/>
        </dgm:presLayoutVars>
      </dgm:prSet>
      <dgm:spPr/>
      <dgm:t>
        <a:bodyPr/>
        <a:lstStyle/>
        <a:p>
          <a:endParaRPr lang="en-US"/>
        </a:p>
      </dgm:t>
    </dgm:pt>
    <dgm:pt modelId="{BB55D485-D82E-46D6-910E-27898FB08A6B}" type="pres">
      <dgm:prSet presAssocID="{11F6B289-7391-4741-A8D7-28DEECE79071}" presName="sibTrans" presStyleCnt="0"/>
      <dgm:spPr/>
    </dgm:pt>
    <dgm:pt modelId="{123EB4E1-DA74-40F1-8EAB-0A6A68355CD4}" type="pres">
      <dgm:prSet presAssocID="{D9DA1F4E-B939-4908-87F5-85646CDB7638}" presName="node" presStyleLbl="node1" presStyleIdx="1" presStyleCnt="4">
        <dgm:presLayoutVars>
          <dgm:bulletEnabled val="1"/>
        </dgm:presLayoutVars>
      </dgm:prSet>
      <dgm:spPr/>
      <dgm:t>
        <a:bodyPr/>
        <a:lstStyle/>
        <a:p>
          <a:endParaRPr lang="en-US"/>
        </a:p>
      </dgm:t>
    </dgm:pt>
    <dgm:pt modelId="{DA1E6197-6B9D-4CF7-8384-6A0BF409C155}" type="pres">
      <dgm:prSet presAssocID="{6A0CC596-F29D-45F4-82B2-600FC9E6D114}" presName="sibTrans" presStyleCnt="0"/>
      <dgm:spPr/>
    </dgm:pt>
    <dgm:pt modelId="{E681D174-10B4-487E-84B0-9FFC69429137}" type="pres">
      <dgm:prSet presAssocID="{BB78400A-222F-459F-B9CA-42A11DB9E9D7}" presName="node" presStyleLbl="node1" presStyleIdx="2" presStyleCnt="4">
        <dgm:presLayoutVars>
          <dgm:bulletEnabled val="1"/>
        </dgm:presLayoutVars>
      </dgm:prSet>
      <dgm:spPr/>
      <dgm:t>
        <a:bodyPr/>
        <a:lstStyle/>
        <a:p>
          <a:endParaRPr lang="en-US"/>
        </a:p>
      </dgm:t>
    </dgm:pt>
    <dgm:pt modelId="{7678C943-2DFF-480E-98A9-E5B9374C0F99}" type="pres">
      <dgm:prSet presAssocID="{5594914D-380E-48A4-A514-D737F65ECB49}" presName="sibTrans" presStyleCnt="0"/>
      <dgm:spPr/>
    </dgm:pt>
    <dgm:pt modelId="{CFADC8E2-EA2E-4774-A773-C1AFA692C202}" type="pres">
      <dgm:prSet presAssocID="{7D781EAB-55EB-4288-9194-ABFC9FDA759C}" presName="node" presStyleLbl="node1" presStyleIdx="3" presStyleCnt="4">
        <dgm:presLayoutVars>
          <dgm:bulletEnabled val="1"/>
        </dgm:presLayoutVars>
      </dgm:prSet>
      <dgm:spPr/>
      <dgm:t>
        <a:bodyPr/>
        <a:lstStyle/>
        <a:p>
          <a:endParaRPr lang="en-US"/>
        </a:p>
      </dgm:t>
    </dgm:pt>
  </dgm:ptLst>
  <dgm:cxnLst>
    <dgm:cxn modelId="{EDC06088-6B5B-443C-8575-760E8BF8D5C8}" srcId="{5A05F074-DBF1-44E3-A0E5-2374CECD174B}" destId="{7D781EAB-55EB-4288-9194-ABFC9FDA759C}" srcOrd="3" destOrd="0" parTransId="{67595246-6805-4B87-B984-9FA04D925831}" sibTransId="{0ACEE654-CB20-46A1-9D66-ADAE5E05E722}"/>
    <dgm:cxn modelId="{760E701C-4F87-4C56-B4D8-265F5A4C5233}" type="presOf" srcId="{D9DA1F4E-B939-4908-87F5-85646CDB7638}" destId="{123EB4E1-DA74-40F1-8EAB-0A6A68355CD4}" srcOrd="0" destOrd="0" presId="urn:microsoft.com/office/officeart/2005/8/layout/default"/>
    <dgm:cxn modelId="{F6425D8E-F09D-4443-9048-C07D10FB5B6A}" type="presOf" srcId="{180E8DCB-172F-4878-884F-C98FC5337F9E}" destId="{4E33D8AC-8B1E-4434-87A1-219BC917E2C9}" srcOrd="0" destOrd="0" presId="urn:microsoft.com/office/officeart/2005/8/layout/default"/>
    <dgm:cxn modelId="{B273679A-DBCC-4C3A-B9B8-2401C93B66E1}" srcId="{5A05F074-DBF1-44E3-A0E5-2374CECD174B}" destId="{180E8DCB-172F-4878-884F-C98FC5337F9E}" srcOrd="0" destOrd="0" parTransId="{4A07AAC6-E518-4034-8B62-CF64A5A4F87E}" sibTransId="{11F6B289-7391-4741-A8D7-28DEECE79071}"/>
    <dgm:cxn modelId="{934B72B1-A974-498F-91F4-6AE1A46B51A2}" type="presOf" srcId="{7D781EAB-55EB-4288-9194-ABFC9FDA759C}" destId="{CFADC8E2-EA2E-4774-A773-C1AFA692C202}" srcOrd="0" destOrd="0" presId="urn:microsoft.com/office/officeart/2005/8/layout/default"/>
    <dgm:cxn modelId="{9220750E-D47E-4384-8609-35374C8F66A5}" type="presOf" srcId="{BB78400A-222F-459F-B9CA-42A11DB9E9D7}" destId="{E681D174-10B4-487E-84B0-9FFC69429137}" srcOrd="0" destOrd="0" presId="urn:microsoft.com/office/officeart/2005/8/layout/default"/>
    <dgm:cxn modelId="{04856926-ADE3-4900-BED3-B67D8CC2E025}" srcId="{5A05F074-DBF1-44E3-A0E5-2374CECD174B}" destId="{BB78400A-222F-459F-B9CA-42A11DB9E9D7}" srcOrd="2" destOrd="0" parTransId="{B9F41988-B910-4CA7-B45B-02B1A2F07FF4}" sibTransId="{5594914D-380E-48A4-A514-D737F65ECB49}"/>
    <dgm:cxn modelId="{06D689A6-FB75-43E2-A0B5-903A391C6371}" type="presOf" srcId="{5A05F074-DBF1-44E3-A0E5-2374CECD174B}" destId="{57C7F7D8-EBDC-46D4-9531-E99BD7517751}" srcOrd="0" destOrd="0" presId="urn:microsoft.com/office/officeart/2005/8/layout/default"/>
    <dgm:cxn modelId="{604461DD-4D7C-446D-BE4C-F3B88F1AEB40}" srcId="{5A05F074-DBF1-44E3-A0E5-2374CECD174B}" destId="{D9DA1F4E-B939-4908-87F5-85646CDB7638}" srcOrd="1" destOrd="0" parTransId="{99773C05-DECA-47E1-9B5F-4C43230B5055}" sibTransId="{6A0CC596-F29D-45F4-82B2-600FC9E6D114}"/>
    <dgm:cxn modelId="{E571E4EF-5967-4266-B051-D4CD865DC264}" type="presParOf" srcId="{57C7F7D8-EBDC-46D4-9531-E99BD7517751}" destId="{4E33D8AC-8B1E-4434-87A1-219BC917E2C9}" srcOrd="0" destOrd="0" presId="urn:microsoft.com/office/officeart/2005/8/layout/default"/>
    <dgm:cxn modelId="{0B8E85CA-24C0-4D8D-B300-2A4E11D22B98}" type="presParOf" srcId="{57C7F7D8-EBDC-46D4-9531-E99BD7517751}" destId="{BB55D485-D82E-46D6-910E-27898FB08A6B}" srcOrd="1" destOrd="0" presId="urn:microsoft.com/office/officeart/2005/8/layout/default"/>
    <dgm:cxn modelId="{B528C953-07AB-44FC-AE74-E595C88FFB1C}" type="presParOf" srcId="{57C7F7D8-EBDC-46D4-9531-E99BD7517751}" destId="{123EB4E1-DA74-40F1-8EAB-0A6A68355CD4}" srcOrd="2" destOrd="0" presId="urn:microsoft.com/office/officeart/2005/8/layout/default"/>
    <dgm:cxn modelId="{36DD7F1E-4659-4296-897A-BA91F10A91A4}" type="presParOf" srcId="{57C7F7D8-EBDC-46D4-9531-E99BD7517751}" destId="{DA1E6197-6B9D-4CF7-8384-6A0BF409C155}" srcOrd="3" destOrd="0" presId="urn:microsoft.com/office/officeart/2005/8/layout/default"/>
    <dgm:cxn modelId="{F6737A41-DB9A-4FC1-97AA-A42A658A216C}" type="presParOf" srcId="{57C7F7D8-EBDC-46D4-9531-E99BD7517751}" destId="{E681D174-10B4-487E-84B0-9FFC69429137}" srcOrd="4" destOrd="0" presId="urn:microsoft.com/office/officeart/2005/8/layout/default"/>
    <dgm:cxn modelId="{58C734C3-68BB-4609-B601-DB54A63CDF29}" type="presParOf" srcId="{57C7F7D8-EBDC-46D4-9531-E99BD7517751}" destId="{7678C943-2DFF-480E-98A9-E5B9374C0F99}" srcOrd="5" destOrd="0" presId="urn:microsoft.com/office/officeart/2005/8/layout/default"/>
    <dgm:cxn modelId="{3D86F425-5AA5-4B4E-9B3F-4D988BE6D812}" type="presParOf" srcId="{57C7F7D8-EBDC-46D4-9531-E99BD7517751}" destId="{CFADC8E2-EA2E-4774-A773-C1AFA692C202}"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6BEDC9-66A8-46F3-9896-F8956869535E}" type="doc">
      <dgm:prSet loTypeId="urn:microsoft.com/office/officeart/2005/8/layout/default" loCatId="list" qsTypeId="urn:microsoft.com/office/officeart/2005/8/quickstyle/3d4" qsCatId="3D" csTypeId="urn:microsoft.com/office/officeart/2005/8/colors/accent2_2" csCatId="accent2" phldr="1"/>
      <dgm:spPr/>
      <dgm:t>
        <a:bodyPr/>
        <a:lstStyle/>
        <a:p>
          <a:endParaRPr lang="en-US"/>
        </a:p>
      </dgm:t>
    </dgm:pt>
    <dgm:pt modelId="{8D1A06F8-C3D8-4D72-89C6-3790D18157E0}">
      <dgm:prSet phldrT="[Text]"/>
      <dgm:spPr/>
      <dgm:t>
        <a:bodyPr/>
        <a:lstStyle/>
        <a:p>
          <a:r>
            <a:rPr lang="fa-IR" b="1" i="0" dirty="0" smtClean="0">
              <a:cs typeface="B Nazanin" panose="00000400000000000000" pitchFamily="2" charset="-78"/>
            </a:rPr>
            <a:t>خودآگاهی</a:t>
          </a:r>
          <a:endParaRPr lang="en-US" b="1" dirty="0">
            <a:cs typeface="B Nazanin" panose="00000400000000000000" pitchFamily="2" charset="-78"/>
          </a:endParaRPr>
        </a:p>
      </dgm:t>
    </dgm:pt>
    <dgm:pt modelId="{719C7A22-63EB-473E-84DF-F64ABE92FB67}" type="parTrans" cxnId="{16695736-F1FA-4F42-92D0-B850DBB3F146}">
      <dgm:prSet/>
      <dgm:spPr/>
      <dgm:t>
        <a:bodyPr/>
        <a:lstStyle/>
        <a:p>
          <a:endParaRPr lang="en-US"/>
        </a:p>
      </dgm:t>
    </dgm:pt>
    <dgm:pt modelId="{5A43D52F-CEB9-452D-A51B-C73F81856DDF}" type="sibTrans" cxnId="{16695736-F1FA-4F42-92D0-B850DBB3F146}">
      <dgm:prSet/>
      <dgm:spPr/>
      <dgm:t>
        <a:bodyPr/>
        <a:lstStyle/>
        <a:p>
          <a:endParaRPr lang="en-US"/>
        </a:p>
      </dgm:t>
    </dgm:pt>
    <dgm:pt modelId="{D3ABAA88-0652-41FD-99A8-74D90CA70BDC}">
      <dgm:prSet phldrT="[Text]"/>
      <dgm:spPr/>
      <dgm:t>
        <a:bodyPr/>
        <a:lstStyle/>
        <a:p>
          <a:r>
            <a:rPr lang="fa-IR" b="1" dirty="0" smtClean="0">
              <a:cs typeface="B Nazanin" panose="00000400000000000000" pitchFamily="2" charset="-78"/>
            </a:rPr>
            <a:t>آینده نگری</a:t>
          </a:r>
          <a:endParaRPr lang="en-US" b="1" dirty="0">
            <a:cs typeface="B Nazanin" panose="00000400000000000000" pitchFamily="2" charset="-78"/>
          </a:endParaRPr>
        </a:p>
      </dgm:t>
    </dgm:pt>
    <dgm:pt modelId="{1E9CA6EB-CA30-4FA5-8E38-9908387EA198}" type="parTrans" cxnId="{467D51D8-6192-4F65-A567-A21D16D1ADB8}">
      <dgm:prSet/>
      <dgm:spPr/>
      <dgm:t>
        <a:bodyPr/>
        <a:lstStyle/>
        <a:p>
          <a:endParaRPr lang="en-US"/>
        </a:p>
      </dgm:t>
    </dgm:pt>
    <dgm:pt modelId="{8859BABC-5E2F-4F7A-9F37-42D07761BEDB}" type="sibTrans" cxnId="{467D51D8-6192-4F65-A567-A21D16D1ADB8}">
      <dgm:prSet/>
      <dgm:spPr/>
      <dgm:t>
        <a:bodyPr/>
        <a:lstStyle/>
        <a:p>
          <a:endParaRPr lang="en-US"/>
        </a:p>
      </dgm:t>
    </dgm:pt>
    <dgm:pt modelId="{B4F46CB7-A122-4EBE-A05F-22FA4037EE83}">
      <dgm:prSet phldrT="[Text]"/>
      <dgm:spPr/>
      <dgm:t>
        <a:bodyPr/>
        <a:lstStyle/>
        <a:p>
          <a:r>
            <a:rPr lang="fa-IR" b="1" dirty="0" smtClean="0">
              <a:cs typeface="B Nazanin" panose="00000400000000000000" pitchFamily="2" charset="-78"/>
            </a:rPr>
            <a:t>همدلی</a:t>
          </a:r>
          <a:endParaRPr lang="en-US" b="1" dirty="0">
            <a:cs typeface="B Nazanin" panose="00000400000000000000" pitchFamily="2" charset="-78"/>
          </a:endParaRPr>
        </a:p>
      </dgm:t>
    </dgm:pt>
    <dgm:pt modelId="{7EC869CF-B53A-4487-BE0E-6BFB4B7AB51C}" type="parTrans" cxnId="{BA676649-D22B-4740-9EDA-4107BB8C9323}">
      <dgm:prSet/>
      <dgm:spPr/>
      <dgm:t>
        <a:bodyPr/>
        <a:lstStyle/>
        <a:p>
          <a:endParaRPr lang="en-US"/>
        </a:p>
      </dgm:t>
    </dgm:pt>
    <dgm:pt modelId="{258A9574-3B97-4DE3-AB55-F686164E1C61}" type="sibTrans" cxnId="{BA676649-D22B-4740-9EDA-4107BB8C9323}">
      <dgm:prSet/>
      <dgm:spPr/>
      <dgm:t>
        <a:bodyPr/>
        <a:lstStyle/>
        <a:p>
          <a:endParaRPr lang="en-US"/>
        </a:p>
      </dgm:t>
    </dgm:pt>
    <dgm:pt modelId="{5C1441B7-2C0C-4869-88AF-3C8BF8B82472}">
      <dgm:prSet phldrT="[Text]"/>
      <dgm:spPr/>
      <dgm:t>
        <a:bodyPr/>
        <a:lstStyle/>
        <a:p>
          <a:r>
            <a:rPr lang="fa-IR" b="1" dirty="0" smtClean="0">
              <a:cs typeface="B Nazanin" panose="00000400000000000000" pitchFamily="2" charset="-78"/>
            </a:rPr>
            <a:t>مفهوم گرایی</a:t>
          </a:r>
          <a:endParaRPr lang="en-US" b="1" dirty="0">
            <a:cs typeface="B Nazanin" panose="00000400000000000000" pitchFamily="2" charset="-78"/>
          </a:endParaRPr>
        </a:p>
      </dgm:t>
    </dgm:pt>
    <dgm:pt modelId="{79569CA8-AF77-44B6-BD85-A5073A15E7C7}" type="parTrans" cxnId="{FBBAD967-FACE-4037-902A-6FB4181CBD71}">
      <dgm:prSet/>
      <dgm:spPr/>
      <dgm:t>
        <a:bodyPr/>
        <a:lstStyle/>
        <a:p>
          <a:endParaRPr lang="en-US"/>
        </a:p>
      </dgm:t>
    </dgm:pt>
    <dgm:pt modelId="{4B0819DB-4939-42F1-87C6-B1F4F22D4343}" type="sibTrans" cxnId="{FBBAD967-FACE-4037-902A-6FB4181CBD71}">
      <dgm:prSet/>
      <dgm:spPr/>
      <dgm:t>
        <a:bodyPr/>
        <a:lstStyle/>
        <a:p>
          <a:endParaRPr lang="en-US"/>
        </a:p>
      </dgm:t>
    </dgm:pt>
    <dgm:pt modelId="{66766996-E09C-47E3-9EC8-7EF1B2EAEC69}">
      <dgm:prSet phldrT="[Text]"/>
      <dgm:spPr/>
      <dgm:t>
        <a:bodyPr/>
        <a:lstStyle/>
        <a:p>
          <a:r>
            <a:rPr lang="fa-IR" b="1" dirty="0" smtClean="0">
              <a:cs typeface="B Nazanin" panose="00000400000000000000" pitchFamily="2" charset="-78"/>
            </a:rPr>
            <a:t>التیام بخشی</a:t>
          </a:r>
          <a:endParaRPr lang="en-US" b="1" dirty="0">
            <a:cs typeface="B Nazanin" panose="00000400000000000000" pitchFamily="2" charset="-78"/>
          </a:endParaRPr>
        </a:p>
      </dgm:t>
    </dgm:pt>
    <dgm:pt modelId="{DF85E275-7078-45E6-BF82-983AD90CAEEB}" type="parTrans" cxnId="{D1DEE2EA-A9E8-470B-8641-F5A838B3A889}">
      <dgm:prSet/>
      <dgm:spPr/>
      <dgm:t>
        <a:bodyPr/>
        <a:lstStyle/>
        <a:p>
          <a:endParaRPr lang="en-US"/>
        </a:p>
      </dgm:t>
    </dgm:pt>
    <dgm:pt modelId="{FE55FCBE-1540-4C05-BDDD-7A197E04F077}" type="sibTrans" cxnId="{D1DEE2EA-A9E8-470B-8641-F5A838B3A889}">
      <dgm:prSet/>
      <dgm:spPr/>
      <dgm:t>
        <a:bodyPr/>
        <a:lstStyle/>
        <a:p>
          <a:endParaRPr lang="en-US"/>
        </a:p>
      </dgm:t>
    </dgm:pt>
    <dgm:pt modelId="{8C7AFA66-9C35-4CB7-B0E1-7D63F1E7B127}">
      <dgm:prSet phldrT="[Text]"/>
      <dgm:spPr/>
      <dgm:t>
        <a:bodyPr/>
        <a:lstStyle/>
        <a:p>
          <a:r>
            <a:rPr lang="fa-IR" b="1" dirty="0" smtClean="0">
              <a:cs typeface="B Nazanin" panose="00000400000000000000" pitchFamily="2" charset="-78"/>
            </a:rPr>
            <a:t>گوش دادن</a:t>
          </a:r>
          <a:endParaRPr lang="en-US" b="1" dirty="0">
            <a:cs typeface="B Nazanin" panose="00000400000000000000" pitchFamily="2" charset="-78"/>
          </a:endParaRPr>
        </a:p>
      </dgm:t>
    </dgm:pt>
    <dgm:pt modelId="{241D2438-E7F4-47B1-BCCF-00903B94E405}" type="parTrans" cxnId="{90F87BFF-C029-45B1-98CA-F88B2B7BF4A2}">
      <dgm:prSet/>
      <dgm:spPr/>
      <dgm:t>
        <a:bodyPr/>
        <a:lstStyle/>
        <a:p>
          <a:endParaRPr lang="en-US"/>
        </a:p>
      </dgm:t>
    </dgm:pt>
    <dgm:pt modelId="{1C21BCEF-C0CD-4B0A-86A9-554882DD3A01}" type="sibTrans" cxnId="{90F87BFF-C029-45B1-98CA-F88B2B7BF4A2}">
      <dgm:prSet/>
      <dgm:spPr/>
      <dgm:t>
        <a:bodyPr/>
        <a:lstStyle/>
        <a:p>
          <a:endParaRPr lang="en-US"/>
        </a:p>
      </dgm:t>
    </dgm:pt>
    <dgm:pt modelId="{6EF1AB86-33DB-403F-959E-C456FB29C82E}">
      <dgm:prSet phldrT="[Text]"/>
      <dgm:spPr/>
      <dgm:t>
        <a:bodyPr/>
        <a:lstStyle/>
        <a:p>
          <a:r>
            <a:rPr lang="fa-IR" b="1" dirty="0" smtClean="0">
              <a:cs typeface="B Nazanin" panose="00000400000000000000" pitchFamily="2" charset="-78"/>
            </a:rPr>
            <a:t>اجتماع سازی</a:t>
          </a:r>
          <a:endParaRPr lang="en-US" b="1" dirty="0">
            <a:cs typeface="B Nazanin" panose="00000400000000000000" pitchFamily="2" charset="-78"/>
          </a:endParaRPr>
        </a:p>
      </dgm:t>
    </dgm:pt>
    <dgm:pt modelId="{2F802AD2-AF42-47F7-BA7B-B0357E08A6D9}" type="parTrans" cxnId="{505883ED-272C-41F7-AA10-6AC2900432BC}">
      <dgm:prSet/>
      <dgm:spPr/>
      <dgm:t>
        <a:bodyPr/>
        <a:lstStyle/>
        <a:p>
          <a:endParaRPr lang="en-US"/>
        </a:p>
      </dgm:t>
    </dgm:pt>
    <dgm:pt modelId="{1A92EFC3-E1EE-4C26-8FAD-B797D61C873D}" type="sibTrans" cxnId="{505883ED-272C-41F7-AA10-6AC2900432BC}">
      <dgm:prSet/>
      <dgm:spPr/>
      <dgm:t>
        <a:bodyPr/>
        <a:lstStyle/>
        <a:p>
          <a:endParaRPr lang="en-US"/>
        </a:p>
      </dgm:t>
    </dgm:pt>
    <dgm:pt modelId="{B3E3C5F7-A3F5-4FA4-A5DC-E9CC998A0E81}">
      <dgm:prSet phldrT="[Text]"/>
      <dgm:spPr/>
      <dgm:t>
        <a:bodyPr/>
        <a:lstStyle/>
        <a:p>
          <a:r>
            <a:rPr lang="fa-IR" b="1" i="0" dirty="0" smtClean="0">
              <a:cs typeface="B Nazanin" panose="00000400000000000000" pitchFamily="2" charset="-78"/>
            </a:rPr>
            <a:t>تعهد به رشد تیمی</a:t>
          </a:r>
          <a:endParaRPr lang="en-US" b="1" dirty="0">
            <a:cs typeface="B Nazanin" panose="00000400000000000000" pitchFamily="2" charset="-78"/>
          </a:endParaRPr>
        </a:p>
      </dgm:t>
    </dgm:pt>
    <dgm:pt modelId="{856C0FF2-B440-49DE-9DD6-DF53CD0D5D4B}" type="parTrans" cxnId="{8CC14209-78F2-4431-AC9C-E2960C76B037}">
      <dgm:prSet/>
      <dgm:spPr/>
      <dgm:t>
        <a:bodyPr/>
        <a:lstStyle/>
        <a:p>
          <a:endParaRPr lang="en-US"/>
        </a:p>
      </dgm:t>
    </dgm:pt>
    <dgm:pt modelId="{CD9710D4-291C-42D5-9CAD-ABCC52CE72A6}" type="sibTrans" cxnId="{8CC14209-78F2-4431-AC9C-E2960C76B037}">
      <dgm:prSet/>
      <dgm:spPr/>
      <dgm:t>
        <a:bodyPr/>
        <a:lstStyle/>
        <a:p>
          <a:endParaRPr lang="en-US"/>
        </a:p>
      </dgm:t>
    </dgm:pt>
    <dgm:pt modelId="{92CDDA8F-AAD8-43C4-B98C-A23E6ACF9053}">
      <dgm:prSet phldrT="[Text]"/>
      <dgm:spPr/>
      <dgm:t>
        <a:bodyPr/>
        <a:lstStyle/>
        <a:p>
          <a:r>
            <a:rPr lang="fa-IR" b="1" dirty="0" smtClean="0">
              <a:cs typeface="B Nazanin" panose="00000400000000000000" pitchFamily="2" charset="-78"/>
            </a:rPr>
            <a:t>متقاعد سازی</a:t>
          </a:r>
          <a:endParaRPr lang="en-US" b="1" dirty="0">
            <a:cs typeface="B Nazanin" panose="00000400000000000000" pitchFamily="2" charset="-78"/>
          </a:endParaRPr>
        </a:p>
      </dgm:t>
    </dgm:pt>
    <dgm:pt modelId="{B789F35E-6C49-4274-898A-217C98C34E79}" type="parTrans" cxnId="{ED84B291-B9DB-4DA3-A332-9220F34BD5B9}">
      <dgm:prSet/>
      <dgm:spPr/>
      <dgm:t>
        <a:bodyPr/>
        <a:lstStyle/>
        <a:p>
          <a:endParaRPr lang="en-US"/>
        </a:p>
      </dgm:t>
    </dgm:pt>
    <dgm:pt modelId="{91A67FC7-C6BF-48DD-94A5-472DDBCE7EF5}" type="sibTrans" cxnId="{ED84B291-B9DB-4DA3-A332-9220F34BD5B9}">
      <dgm:prSet/>
      <dgm:spPr/>
      <dgm:t>
        <a:bodyPr/>
        <a:lstStyle/>
        <a:p>
          <a:endParaRPr lang="en-US"/>
        </a:p>
      </dgm:t>
    </dgm:pt>
    <dgm:pt modelId="{92B1440C-6B75-4A0A-917F-45B35F6DBBFC}">
      <dgm:prSet phldrT="[Text]"/>
      <dgm:spPr/>
      <dgm:t>
        <a:bodyPr/>
        <a:lstStyle/>
        <a:p>
          <a:r>
            <a:rPr lang="fa-IR" b="1" dirty="0" smtClean="0">
              <a:cs typeface="B Nazanin" panose="00000400000000000000" pitchFamily="2" charset="-78"/>
            </a:rPr>
            <a:t>مباشرت و نظارت</a:t>
          </a:r>
          <a:endParaRPr lang="en-US" b="1" dirty="0">
            <a:cs typeface="B Nazanin" panose="00000400000000000000" pitchFamily="2" charset="-78"/>
          </a:endParaRPr>
        </a:p>
      </dgm:t>
    </dgm:pt>
    <dgm:pt modelId="{42757663-BC53-4F6D-B01E-0E132B6FBDAD}" type="parTrans" cxnId="{771704FF-DFC0-47EE-A258-CF29A3884F5C}">
      <dgm:prSet/>
      <dgm:spPr/>
      <dgm:t>
        <a:bodyPr/>
        <a:lstStyle/>
        <a:p>
          <a:endParaRPr lang="en-US"/>
        </a:p>
      </dgm:t>
    </dgm:pt>
    <dgm:pt modelId="{F0091738-6B35-4898-BF32-D146862AF581}" type="sibTrans" cxnId="{771704FF-DFC0-47EE-A258-CF29A3884F5C}">
      <dgm:prSet/>
      <dgm:spPr/>
      <dgm:t>
        <a:bodyPr/>
        <a:lstStyle/>
        <a:p>
          <a:endParaRPr lang="en-US"/>
        </a:p>
      </dgm:t>
    </dgm:pt>
    <dgm:pt modelId="{E490BCAF-2544-4AEF-A0AE-BC55436EBFA4}" type="pres">
      <dgm:prSet presAssocID="{626BEDC9-66A8-46F3-9896-F8956869535E}" presName="diagram" presStyleCnt="0">
        <dgm:presLayoutVars>
          <dgm:dir/>
          <dgm:resizeHandles val="exact"/>
        </dgm:presLayoutVars>
      </dgm:prSet>
      <dgm:spPr/>
      <dgm:t>
        <a:bodyPr/>
        <a:lstStyle/>
        <a:p>
          <a:endParaRPr lang="en-US"/>
        </a:p>
      </dgm:t>
    </dgm:pt>
    <dgm:pt modelId="{F6D64697-0933-468C-9DEC-0A556858FF5B}" type="pres">
      <dgm:prSet presAssocID="{8D1A06F8-C3D8-4D72-89C6-3790D18157E0}" presName="node" presStyleLbl="node1" presStyleIdx="0" presStyleCnt="10">
        <dgm:presLayoutVars>
          <dgm:bulletEnabled val="1"/>
        </dgm:presLayoutVars>
      </dgm:prSet>
      <dgm:spPr/>
      <dgm:t>
        <a:bodyPr/>
        <a:lstStyle/>
        <a:p>
          <a:endParaRPr lang="en-US"/>
        </a:p>
      </dgm:t>
    </dgm:pt>
    <dgm:pt modelId="{2AAB28D9-0246-4AE5-BA20-E60C7E31F3A2}" type="pres">
      <dgm:prSet presAssocID="{5A43D52F-CEB9-452D-A51B-C73F81856DDF}" presName="sibTrans" presStyleCnt="0"/>
      <dgm:spPr/>
    </dgm:pt>
    <dgm:pt modelId="{7F66D450-AFCB-4D82-A18C-B77AD9FF6902}" type="pres">
      <dgm:prSet presAssocID="{B4F46CB7-A122-4EBE-A05F-22FA4037EE83}" presName="node" presStyleLbl="node1" presStyleIdx="1" presStyleCnt="10">
        <dgm:presLayoutVars>
          <dgm:bulletEnabled val="1"/>
        </dgm:presLayoutVars>
      </dgm:prSet>
      <dgm:spPr/>
      <dgm:t>
        <a:bodyPr/>
        <a:lstStyle/>
        <a:p>
          <a:endParaRPr lang="en-US"/>
        </a:p>
      </dgm:t>
    </dgm:pt>
    <dgm:pt modelId="{659D6A4F-A5C9-4F2C-9E58-AEE8C91259F2}" type="pres">
      <dgm:prSet presAssocID="{258A9574-3B97-4DE3-AB55-F686164E1C61}" presName="sibTrans" presStyleCnt="0"/>
      <dgm:spPr/>
    </dgm:pt>
    <dgm:pt modelId="{64515E37-34A3-4960-9210-ACCF60236CEA}" type="pres">
      <dgm:prSet presAssocID="{5C1441B7-2C0C-4869-88AF-3C8BF8B82472}" presName="node" presStyleLbl="node1" presStyleIdx="2" presStyleCnt="10">
        <dgm:presLayoutVars>
          <dgm:bulletEnabled val="1"/>
        </dgm:presLayoutVars>
      </dgm:prSet>
      <dgm:spPr/>
      <dgm:t>
        <a:bodyPr/>
        <a:lstStyle/>
        <a:p>
          <a:endParaRPr lang="en-US"/>
        </a:p>
      </dgm:t>
    </dgm:pt>
    <dgm:pt modelId="{D7ED238B-BB1C-4B78-BA79-78D83B3EC2B0}" type="pres">
      <dgm:prSet presAssocID="{4B0819DB-4939-42F1-87C6-B1F4F22D4343}" presName="sibTrans" presStyleCnt="0"/>
      <dgm:spPr/>
    </dgm:pt>
    <dgm:pt modelId="{48D5E920-CAEF-445B-A81A-B99A572EB706}" type="pres">
      <dgm:prSet presAssocID="{66766996-E09C-47E3-9EC8-7EF1B2EAEC69}" presName="node" presStyleLbl="node1" presStyleIdx="3" presStyleCnt="10">
        <dgm:presLayoutVars>
          <dgm:bulletEnabled val="1"/>
        </dgm:presLayoutVars>
      </dgm:prSet>
      <dgm:spPr/>
      <dgm:t>
        <a:bodyPr/>
        <a:lstStyle/>
        <a:p>
          <a:endParaRPr lang="en-US"/>
        </a:p>
      </dgm:t>
    </dgm:pt>
    <dgm:pt modelId="{6A90EAB3-EA94-4D0E-80DE-B5DD02F93107}" type="pres">
      <dgm:prSet presAssocID="{FE55FCBE-1540-4C05-BDDD-7A197E04F077}" presName="sibTrans" presStyleCnt="0"/>
      <dgm:spPr/>
    </dgm:pt>
    <dgm:pt modelId="{DEC6F718-B5E5-4836-B743-7D5C3F0B5AB1}" type="pres">
      <dgm:prSet presAssocID="{8C7AFA66-9C35-4CB7-B0E1-7D63F1E7B127}" presName="node" presStyleLbl="node1" presStyleIdx="4" presStyleCnt="10">
        <dgm:presLayoutVars>
          <dgm:bulletEnabled val="1"/>
        </dgm:presLayoutVars>
      </dgm:prSet>
      <dgm:spPr/>
      <dgm:t>
        <a:bodyPr/>
        <a:lstStyle/>
        <a:p>
          <a:endParaRPr lang="en-US"/>
        </a:p>
      </dgm:t>
    </dgm:pt>
    <dgm:pt modelId="{91AF1C2D-9BD9-4656-AFB9-D3E8B0035DB3}" type="pres">
      <dgm:prSet presAssocID="{1C21BCEF-C0CD-4B0A-86A9-554882DD3A01}" presName="sibTrans" presStyleCnt="0"/>
      <dgm:spPr/>
    </dgm:pt>
    <dgm:pt modelId="{DAF19CD1-653E-43F6-A9AE-EEFA85391CB8}" type="pres">
      <dgm:prSet presAssocID="{6EF1AB86-33DB-403F-959E-C456FB29C82E}" presName="node" presStyleLbl="node1" presStyleIdx="5" presStyleCnt="10">
        <dgm:presLayoutVars>
          <dgm:bulletEnabled val="1"/>
        </dgm:presLayoutVars>
      </dgm:prSet>
      <dgm:spPr/>
      <dgm:t>
        <a:bodyPr/>
        <a:lstStyle/>
        <a:p>
          <a:endParaRPr lang="en-US"/>
        </a:p>
      </dgm:t>
    </dgm:pt>
    <dgm:pt modelId="{7700310D-9991-47B8-84B2-4C4C736DE879}" type="pres">
      <dgm:prSet presAssocID="{1A92EFC3-E1EE-4C26-8FAD-B797D61C873D}" presName="sibTrans" presStyleCnt="0"/>
      <dgm:spPr/>
    </dgm:pt>
    <dgm:pt modelId="{742294AE-2214-4B93-BDAE-76A7CED8268E}" type="pres">
      <dgm:prSet presAssocID="{B3E3C5F7-A3F5-4FA4-A5DC-E9CC998A0E81}" presName="node" presStyleLbl="node1" presStyleIdx="6" presStyleCnt="10">
        <dgm:presLayoutVars>
          <dgm:bulletEnabled val="1"/>
        </dgm:presLayoutVars>
      </dgm:prSet>
      <dgm:spPr/>
      <dgm:t>
        <a:bodyPr/>
        <a:lstStyle/>
        <a:p>
          <a:endParaRPr lang="en-US"/>
        </a:p>
      </dgm:t>
    </dgm:pt>
    <dgm:pt modelId="{F66477AD-DF23-43CB-8D3C-81E28D1FF015}" type="pres">
      <dgm:prSet presAssocID="{CD9710D4-291C-42D5-9CAD-ABCC52CE72A6}" presName="sibTrans" presStyleCnt="0"/>
      <dgm:spPr/>
    </dgm:pt>
    <dgm:pt modelId="{7E3B80F1-E609-4CB6-9DB2-7D58130CEAD3}" type="pres">
      <dgm:prSet presAssocID="{92CDDA8F-AAD8-43C4-B98C-A23E6ACF9053}" presName="node" presStyleLbl="node1" presStyleIdx="7" presStyleCnt="10">
        <dgm:presLayoutVars>
          <dgm:bulletEnabled val="1"/>
        </dgm:presLayoutVars>
      </dgm:prSet>
      <dgm:spPr/>
      <dgm:t>
        <a:bodyPr/>
        <a:lstStyle/>
        <a:p>
          <a:endParaRPr lang="en-US"/>
        </a:p>
      </dgm:t>
    </dgm:pt>
    <dgm:pt modelId="{A022C37C-1F5A-4405-8E0A-497F75B6EA51}" type="pres">
      <dgm:prSet presAssocID="{91A67FC7-C6BF-48DD-94A5-472DDBCE7EF5}" presName="sibTrans" presStyleCnt="0"/>
      <dgm:spPr/>
    </dgm:pt>
    <dgm:pt modelId="{AC8C94AC-52E0-41EA-B135-C585DD77A194}" type="pres">
      <dgm:prSet presAssocID="{92B1440C-6B75-4A0A-917F-45B35F6DBBFC}" presName="node" presStyleLbl="node1" presStyleIdx="8" presStyleCnt="10">
        <dgm:presLayoutVars>
          <dgm:bulletEnabled val="1"/>
        </dgm:presLayoutVars>
      </dgm:prSet>
      <dgm:spPr/>
      <dgm:t>
        <a:bodyPr/>
        <a:lstStyle/>
        <a:p>
          <a:endParaRPr lang="en-US"/>
        </a:p>
      </dgm:t>
    </dgm:pt>
    <dgm:pt modelId="{0806C941-0F6B-46F4-93A4-B756D7CAD6FD}" type="pres">
      <dgm:prSet presAssocID="{F0091738-6B35-4898-BF32-D146862AF581}" presName="sibTrans" presStyleCnt="0"/>
      <dgm:spPr/>
    </dgm:pt>
    <dgm:pt modelId="{4B150E0D-7635-4095-8806-5BA68234736F}" type="pres">
      <dgm:prSet presAssocID="{D3ABAA88-0652-41FD-99A8-74D90CA70BDC}" presName="node" presStyleLbl="node1" presStyleIdx="9" presStyleCnt="10">
        <dgm:presLayoutVars>
          <dgm:bulletEnabled val="1"/>
        </dgm:presLayoutVars>
      </dgm:prSet>
      <dgm:spPr/>
      <dgm:t>
        <a:bodyPr/>
        <a:lstStyle/>
        <a:p>
          <a:endParaRPr lang="en-US"/>
        </a:p>
      </dgm:t>
    </dgm:pt>
  </dgm:ptLst>
  <dgm:cxnLst>
    <dgm:cxn modelId="{CBADE7E9-1AEC-46E7-A281-1BEF20A957D3}" type="presOf" srcId="{8D1A06F8-C3D8-4D72-89C6-3790D18157E0}" destId="{F6D64697-0933-468C-9DEC-0A556858FF5B}" srcOrd="0" destOrd="0" presId="urn:microsoft.com/office/officeart/2005/8/layout/default"/>
    <dgm:cxn modelId="{84E610AA-538F-4675-9F2B-BD74B0377392}" type="presOf" srcId="{8C7AFA66-9C35-4CB7-B0E1-7D63F1E7B127}" destId="{DEC6F718-B5E5-4836-B743-7D5C3F0B5AB1}" srcOrd="0" destOrd="0" presId="urn:microsoft.com/office/officeart/2005/8/layout/default"/>
    <dgm:cxn modelId="{8CC14209-78F2-4431-AC9C-E2960C76B037}" srcId="{626BEDC9-66A8-46F3-9896-F8956869535E}" destId="{B3E3C5F7-A3F5-4FA4-A5DC-E9CC998A0E81}" srcOrd="6" destOrd="0" parTransId="{856C0FF2-B440-49DE-9DD6-DF53CD0D5D4B}" sibTransId="{CD9710D4-291C-42D5-9CAD-ABCC52CE72A6}"/>
    <dgm:cxn modelId="{1903A0D1-6B56-4768-8577-203BBAE0878D}" type="presOf" srcId="{5C1441B7-2C0C-4869-88AF-3C8BF8B82472}" destId="{64515E37-34A3-4960-9210-ACCF60236CEA}" srcOrd="0" destOrd="0" presId="urn:microsoft.com/office/officeart/2005/8/layout/default"/>
    <dgm:cxn modelId="{ED84B291-B9DB-4DA3-A332-9220F34BD5B9}" srcId="{626BEDC9-66A8-46F3-9896-F8956869535E}" destId="{92CDDA8F-AAD8-43C4-B98C-A23E6ACF9053}" srcOrd="7" destOrd="0" parTransId="{B789F35E-6C49-4274-898A-217C98C34E79}" sibTransId="{91A67FC7-C6BF-48DD-94A5-472DDBCE7EF5}"/>
    <dgm:cxn modelId="{66D7E2FE-4CD9-4F4A-AC10-19492A1C328B}" type="presOf" srcId="{6EF1AB86-33DB-403F-959E-C456FB29C82E}" destId="{DAF19CD1-653E-43F6-A9AE-EEFA85391CB8}" srcOrd="0" destOrd="0" presId="urn:microsoft.com/office/officeart/2005/8/layout/default"/>
    <dgm:cxn modelId="{4C2DBAAE-3132-441B-A5ED-A4CDD2584543}" type="presOf" srcId="{B3E3C5F7-A3F5-4FA4-A5DC-E9CC998A0E81}" destId="{742294AE-2214-4B93-BDAE-76A7CED8268E}" srcOrd="0" destOrd="0" presId="urn:microsoft.com/office/officeart/2005/8/layout/default"/>
    <dgm:cxn modelId="{90F87BFF-C029-45B1-98CA-F88B2B7BF4A2}" srcId="{626BEDC9-66A8-46F3-9896-F8956869535E}" destId="{8C7AFA66-9C35-4CB7-B0E1-7D63F1E7B127}" srcOrd="4" destOrd="0" parTransId="{241D2438-E7F4-47B1-BCCF-00903B94E405}" sibTransId="{1C21BCEF-C0CD-4B0A-86A9-554882DD3A01}"/>
    <dgm:cxn modelId="{A4B981CE-0FD0-42AD-AF34-A4BD8D187428}" type="presOf" srcId="{B4F46CB7-A122-4EBE-A05F-22FA4037EE83}" destId="{7F66D450-AFCB-4D82-A18C-B77AD9FF6902}" srcOrd="0" destOrd="0" presId="urn:microsoft.com/office/officeart/2005/8/layout/default"/>
    <dgm:cxn modelId="{B97104C6-B45F-490B-9818-1B20B90BC748}" type="presOf" srcId="{92B1440C-6B75-4A0A-917F-45B35F6DBBFC}" destId="{AC8C94AC-52E0-41EA-B135-C585DD77A194}" srcOrd="0" destOrd="0" presId="urn:microsoft.com/office/officeart/2005/8/layout/default"/>
    <dgm:cxn modelId="{93B1C7F9-4D95-49D6-BEC8-7395E717E553}" type="presOf" srcId="{D3ABAA88-0652-41FD-99A8-74D90CA70BDC}" destId="{4B150E0D-7635-4095-8806-5BA68234736F}" srcOrd="0" destOrd="0" presId="urn:microsoft.com/office/officeart/2005/8/layout/default"/>
    <dgm:cxn modelId="{D1DEE2EA-A9E8-470B-8641-F5A838B3A889}" srcId="{626BEDC9-66A8-46F3-9896-F8956869535E}" destId="{66766996-E09C-47E3-9EC8-7EF1B2EAEC69}" srcOrd="3" destOrd="0" parTransId="{DF85E275-7078-45E6-BF82-983AD90CAEEB}" sibTransId="{FE55FCBE-1540-4C05-BDDD-7A197E04F077}"/>
    <dgm:cxn modelId="{505883ED-272C-41F7-AA10-6AC2900432BC}" srcId="{626BEDC9-66A8-46F3-9896-F8956869535E}" destId="{6EF1AB86-33DB-403F-959E-C456FB29C82E}" srcOrd="5" destOrd="0" parTransId="{2F802AD2-AF42-47F7-BA7B-B0357E08A6D9}" sibTransId="{1A92EFC3-E1EE-4C26-8FAD-B797D61C873D}"/>
    <dgm:cxn modelId="{771704FF-DFC0-47EE-A258-CF29A3884F5C}" srcId="{626BEDC9-66A8-46F3-9896-F8956869535E}" destId="{92B1440C-6B75-4A0A-917F-45B35F6DBBFC}" srcOrd="8" destOrd="0" parTransId="{42757663-BC53-4F6D-B01E-0E132B6FBDAD}" sibTransId="{F0091738-6B35-4898-BF32-D146862AF581}"/>
    <dgm:cxn modelId="{4461F67B-4F13-4484-9228-CE06DB7809B9}" type="presOf" srcId="{66766996-E09C-47E3-9EC8-7EF1B2EAEC69}" destId="{48D5E920-CAEF-445B-A81A-B99A572EB706}" srcOrd="0" destOrd="0" presId="urn:microsoft.com/office/officeart/2005/8/layout/default"/>
    <dgm:cxn modelId="{467D51D8-6192-4F65-A567-A21D16D1ADB8}" srcId="{626BEDC9-66A8-46F3-9896-F8956869535E}" destId="{D3ABAA88-0652-41FD-99A8-74D90CA70BDC}" srcOrd="9" destOrd="0" parTransId="{1E9CA6EB-CA30-4FA5-8E38-9908387EA198}" sibTransId="{8859BABC-5E2F-4F7A-9F37-42D07761BEDB}"/>
    <dgm:cxn modelId="{6581B7B3-E5AB-41E0-BF2E-B439028FED19}" type="presOf" srcId="{626BEDC9-66A8-46F3-9896-F8956869535E}" destId="{E490BCAF-2544-4AEF-A0AE-BC55436EBFA4}" srcOrd="0" destOrd="0" presId="urn:microsoft.com/office/officeart/2005/8/layout/default"/>
    <dgm:cxn modelId="{16695736-F1FA-4F42-92D0-B850DBB3F146}" srcId="{626BEDC9-66A8-46F3-9896-F8956869535E}" destId="{8D1A06F8-C3D8-4D72-89C6-3790D18157E0}" srcOrd="0" destOrd="0" parTransId="{719C7A22-63EB-473E-84DF-F64ABE92FB67}" sibTransId="{5A43D52F-CEB9-452D-A51B-C73F81856DDF}"/>
    <dgm:cxn modelId="{FBBAD967-FACE-4037-902A-6FB4181CBD71}" srcId="{626BEDC9-66A8-46F3-9896-F8956869535E}" destId="{5C1441B7-2C0C-4869-88AF-3C8BF8B82472}" srcOrd="2" destOrd="0" parTransId="{79569CA8-AF77-44B6-BD85-A5073A15E7C7}" sibTransId="{4B0819DB-4939-42F1-87C6-B1F4F22D4343}"/>
    <dgm:cxn modelId="{BA676649-D22B-4740-9EDA-4107BB8C9323}" srcId="{626BEDC9-66A8-46F3-9896-F8956869535E}" destId="{B4F46CB7-A122-4EBE-A05F-22FA4037EE83}" srcOrd="1" destOrd="0" parTransId="{7EC869CF-B53A-4487-BE0E-6BFB4B7AB51C}" sibTransId="{258A9574-3B97-4DE3-AB55-F686164E1C61}"/>
    <dgm:cxn modelId="{BB0E665D-DC69-4B9C-A5BE-F89B1FF93839}" type="presOf" srcId="{92CDDA8F-AAD8-43C4-B98C-A23E6ACF9053}" destId="{7E3B80F1-E609-4CB6-9DB2-7D58130CEAD3}" srcOrd="0" destOrd="0" presId="urn:microsoft.com/office/officeart/2005/8/layout/default"/>
    <dgm:cxn modelId="{5C570636-37D5-4806-BC32-45B35B1DF6CE}" type="presParOf" srcId="{E490BCAF-2544-4AEF-A0AE-BC55436EBFA4}" destId="{F6D64697-0933-468C-9DEC-0A556858FF5B}" srcOrd="0" destOrd="0" presId="urn:microsoft.com/office/officeart/2005/8/layout/default"/>
    <dgm:cxn modelId="{271887C0-AD2F-4A18-AF94-228598C68659}" type="presParOf" srcId="{E490BCAF-2544-4AEF-A0AE-BC55436EBFA4}" destId="{2AAB28D9-0246-4AE5-BA20-E60C7E31F3A2}" srcOrd="1" destOrd="0" presId="urn:microsoft.com/office/officeart/2005/8/layout/default"/>
    <dgm:cxn modelId="{7D2C60B4-3D83-48E6-8440-33F7993AA037}" type="presParOf" srcId="{E490BCAF-2544-4AEF-A0AE-BC55436EBFA4}" destId="{7F66D450-AFCB-4D82-A18C-B77AD9FF6902}" srcOrd="2" destOrd="0" presId="urn:microsoft.com/office/officeart/2005/8/layout/default"/>
    <dgm:cxn modelId="{66B5CF35-34D9-4440-AB7F-2C995DDD1308}" type="presParOf" srcId="{E490BCAF-2544-4AEF-A0AE-BC55436EBFA4}" destId="{659D6A4F-A5C9-4F2C-9E58-AEE8C91259F2}" srcOrd="3" destOrd="0" presId="urn:microsoft.com/office/officeart/2005/8/layout/default"/>
    <dgm:cxn modelId="{CDD4F1D4-075C-48A9-918E-42D0C2D29E71}" type="presParOf" srcId="{E490BCAF-2544-4AEF-A0AE-BC55436EBFA4}" destId="{64515E37-34A3-4960-9210-ACCF60236CEA}" srcOrd="4" destOrd="0" presId="urn:microsoft.com/office/officeart/2005/8/layout/default"/>
    <dgm:cxn modelId="{36FBA432-4AC6-408B-B57D-6F3F4E908EB4}" type="presParOf" srcId="{E490BCAF-2544-4AEF-A0AE-BC55436EBFA4}" destId="{D7ED238B-BB1C-4B78-BA79-78D83B3EC2B0}" srcOrd="5" destOrd="0" presId="urn:microsoft.com/office/officeart/2005/8/layout/default"/>
    <dgm:cxn modelId="{E89B8ABB-699B-49E6-8517-BDC2B809B1D3}" type="presParOf" srcId="{E490BCAF-2544-4AEF-A0AE-BC55436EBFA4}" destId="{48D5E920-CAEF-445B-A81A-B99A572EB706}" srcOrd="6" destOrd="0" presId="urn:microsoft.com/office/officeart/2005/8/layout/default"/>
    <dgm:cxn modelId="{9E21F8DE-50AC-4AD2-8CCF-B4DA2AF6106B}" type="presParOf" srcId="{E490BCAF-2544-4AEF-A0AE-BC55436EBFA4}" destId="{6A90EAB3-EA94-4D0E-80DE-B5DD02F93107}" srcOrd="7" destOrd="0" presId="urn:microsoft.com/office/officeart/2005/8/layout/default"/>
    <dgm:cxn modelId="{4AFC421A-AE4D-41C0-AB7B-7F45F5F3F727}" type="presParOf" srcId="{E490BCAF-2544-4AEF-A0AE-BC55436EBFA4}" destId="{DEC6F718-B5E5-4836-B743-7D5C3F0B5AB1}" srcOrd="8" destOrd="0" presId="urn:microsoft.com/office/officeart/2005/8/layout/default"/>
    <dgm:cxn modelId="{470812D5-077D-4FDF-9AE7-47C9451DFCD2}" type="presParOf" srcId="{E490BCAF-2544-4AEF-A0AE-BC55436EBFA4}" destId="{91AF1C2D-9BD9-4656-AFB9-D3E8B0035DB3}" srcOrd="9" destOrd="0" presId="urn:microsoft.com/office/officeart/2005/8/layout/default"/>
    <dgm:cxn modelId="{77DC45C7-51B3-4CB4-8877-2F88C21A3EEA}" type="presParOf" srcId="{E490BCAF-2544-4AEF-A0AE-BC55436EBFA4}" destId="{DAF19CD1-653E-43F6-A9AE-EEFA85391CB8}" srcOrd="10" destOrd="0" presId="urn:microsoft.com/office/officeart/2005/8/layout/default"/>
    <dgm:cxn modelId="{7B734BCF-9493-44E1-8244-1FACECDB9FE1}" type="presParOf" srcId="{E490BCAF-2544-4AEF-A0AE-BC55436EBFA4}" destId="{7700310D-9991-47B8-84B2-4C4C736DE879}" srcOrd="11" destOrd="0" presId="urn:microsoft.com/office/officeart/2005/8/layout/default"/>
    <dgm:cxn modelId="{AA9CF053-6D4A-471B-B065-8098F10B5ADC}" type="presParOf" srcId="{E490BCAF-2544-4AEF-A0AE-BC55436EBFA4}" destId="{742294AE-2214-4B93-BDAE-76A7CED8268E}" srcOrd="12" destOrd="0" presId="urn:microsoft.com/office/officeart/2005/8/layout/default"/>
    <dgm:cxn modelId="{6F12F73E-6710-4AEA-B1F6-37031A54BEFC}" type="presParOf" srcId="{E490BCAF-2544-4AEF-A0AE-BC55436EBFA4}" destId="{F66477AD-DF23-43CB-8D3C-81E28D1FF015}" srcOrd="13" destOrd="0" presId="urn:microsoft.com/office/officeart/2005/8/layout/default"/>
    <dgm:cxn modelId="{1D500008-827A-4F2B-86D4-684B85FC416A}" type="presParOf" srcId="{E490BCAF-2544-4AEF-A0AE-BC55436EBFA4}" destId="{7E3B80F1-E609-4CB6-9DB2-7D58130CEAD3}" srcOrd="14" destOrd="0" presId="urn:microsoft.com/office/officeart/2005/8/layout/default"/>
    <dgm:cxn modelId="{573A444F-CE08-4FB5-95EA-70C629CDE03F}" type="presParOf" srcId="{E490BCAF-2544-4AEF-A0AE-BC55436EBFA4}" destId="{A022C37C-1F5A-4405-8E0A-497F75B6EA51}" srcOrd="15" destOrd="0" presId="urn:microsoft.com/office/officeart/2005/8/layout/default"/>
    <dgm:cxn modelId="{9E503EBA-4DF4-462B-9C01-C82E4722D18E}" type="presParOf" srcId="{E490BCAF-2544-4AEF-A0AE-BC55436EBFA4}" destId="{AC8C94AC-52E0-41EA-B135-C585DD77A194}" srcOrd="16" destOrd="0" presId="urn:microsoft.com/office/officeart/2005/8/layout/default"/>
    <dgm:cxn modelId="{549C5D76-F016-499F-996D-C44FE07F612E}" type="presParOf" srcId="{E490BCAF-2544-4AEF-A0AE-BC55436EBFA4}" destId="{0806C941-0F6B-46F4-93A4-B756D7CAD6FD}" srcOrd="17" destOrd="0" presId="urn:microsoft.com/office/officeart/2005/8/layout/default"/>
    <dgm:cxn modelId="{D0F14030-A74D-4893-8D2B-EC4B3DCE9128}" type="presParOf" srcId="{E490BCAF-2544-4AEF-A0AE-BC55436EBFA4}" destId="{4B150E0D-7635-4095-8806-5BA68234736F}"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D5F168-CB21-4455-82A4-A387ADDAA544}" type="doc">
      <dgm:prSet loTypeId="urn:microsoft.com/office/officeart/2005/8/layout/default" loCatId="list" qsTypeId="urn:microsoft.com/office/officeart/2005/8/quickstyle/3d1" qsCatId="3D" csTypeId="urn:microsoft.com/office/officeart/2005/8/colors/accent2_4" csCatId="accent2" phldr="1"/>
      <dgm:spPr/>
      <dgm:t>
        <a:bodyPr/>
        <a:lstStyle/>
        <a:p>
          <a:endParaRPr lang="en-US"/>
        </a:p>
      </dgm:t>
    </dgm:pt>
    <dgm:pt modelId="{E1F08ABA-81DE-4340-8BA4-C9C24945962C}">
      <dgm:prSet phldrT="[Text]"/>
      <dgm:spPr/>
      <dgm:t>
        <a:bodyPr/>
        <a:lstStyle/>
        <a:p>
          <a:r>
            <a:rPr lang="fa-IR" b="1" i="0" dirty="0" smtClean="0">
              <a:cs typeface="B Nazanin" panose="00000400000000000000" pitchFamily="2" charset="-78"/>
            </a:rPr>
            <a:t>اعتماد و احترام</a:t>
          </a:r>
          <a:endParaRPr lang="en-US" b="1" dirty="0">
            <a:cs typeface="B Nazanin" panose="00000400000000000000" pitchFamily="2" charset="-78"/>
          </a:endParaRPr>
        </a:p>
      </dgm:t>
    </dgm:pt>
    <dgm:pt modelId="{9DB4474B-31E5-478C-AE7B-C9BE8012A5CF}" type="parTrans" cxnId="{53B2D08B-CEA9-4D2F-B253-BF99E558CCE1}">
      <dgm:prSet/>
      <dgm:spPr/>
      <dgm:t>
        <a:bodyPr/>
        <a:lstStyle/>
        <a:p>
          <a:endParaRPr lang="en-US"/>
        </a:p>
      </dgm:t>
    </dgm:pt>
    <dgm:pt modelId="{C6D8A20E-D60D-4E67-A77F-92FD58252C26}" type="sibTrans" cxnId="{53B2D08B-CEA9-4D2F-B253-BF99E558CCE1}">
      <dgm:prSet/>
      <dgm:spPr/>
      <dgm:t>
        <a:bodyPr/>
        <a:lstStyle/>
        <a:p>
          <a:endParaRPr lang="en-US"/>
        </a:p>
      </dgm:t>
    </dgm:pt>
    <dgm:pt modelId="{79A1F74A-87C7-4A13-BD60-54FF5C1986AE}">
      <dgm:prSet phldrT="[Text]"/>
      <dgm:spPr/>
      <dgm:t>
        <a:bodyPr/>
        <a:lstStyle/>
        <a:p>
          <a:r>
            <a:rPr lang="fa-IR" b="1" i="0" dirty="0" smtClean="0">
              <a:cs typeface="B Nazanin" panose="00000400000000000000" pitchFamily="2" charset="-78"/>
            </a:rPr>
            <a:t>منتورینگ و مشاوره</a:t>
          </a:r>
          <a:endParaRPr lang="en-US" b="1" dirty="0">
            <a:cs typeface="B Nazanin" panose="00000400000000000000" pitchFamily="2" charset="-78"/>
          </a:endParaRPr>
        </a:p>
      </dgm:t>
    </dgm:pt>
    <dgm:pt modelId="{A20B47E3-150D-4105-8DC2-AB6D3F03047A}" type="parTrans" cxnId="{A41AAD4D-027F-4CA6-A717-267EFB7646E3}">
      <dgm:prSet/>
      <dgm:spPr/>
      <dgm:t>
        <a:bodyPr/>
        <a:lstStyle/>
        <a:p>
          <a:endParaRPr lang="en-US"/>
        </a:p>
      </dgm:t>
    </dgm:pt>
    <dgm:pt modelId="{ADEE37EA-D7A3-416A-B5EF-5BA198B6AAF8}" type="sibTrans" cxnId="{A41AAD4D-027F-4CA6-A717-267EFB7646E3}">
      <dgm:prSet/>
      <dgm:spPr/>
      <dgm:t>
        <a:bodyPr/>
        <a:lstStyle/>
        <a:p>
          <a:endParaRPr lang="en-US"/>
        </a:p>
      </dgm:t>
    </dgm:pt>
    <dgm:pt modelId="{CAABF8E9-DC83-4937-B5DD-AEBA37E3B94D}">
      <dgm:prSet phldrT="[Text]"/>
      <dgm:spPr/>
      <dgm:t>
        <a:bodyPr/>
        <a:lstStyle/>
        <a:p>
          <a:r>
            <a:rPr lang="fa-IR" b="1" dirty="0" smtClean="0">
              <a:cs typeface="B Nazanin" panose="00000400000000000000" pitchFamily="2" charset="-78"/>
            </a:rPr>
            <a:t>ایستادگی</a:t>
          </a:r>
          <a:endParaRPr lang="en-US" b="1" dirty="0">
            <a:cs typeface="B Nazanin" panose="00000400000000000000" pitchFamily="2" charset="-78"/>
          </a:endParaRPr>
        </a:p>
      </dgm:t>
    </dgm:pt>
    <dgm:pt modelId="{0F549F43-C2BC-4212-B14D-3B11204D076F}" type="parTrans" cxnId="{185015FB-944B-4E39-A30A-E28D1F79810A}">
      <dgm:prSet/>
      <dgm:spPr/>
      <dgm:t>
        <a:bodyPr/>
        <a:lstStyle/>
        <a:p>
          <a:endParaRPr lang="en-US"/>
        </a:p>
      </dgm:t>
    </dgm:pt>
    <dgm:pt modelId="{E9788B03-5192-466D-AA46-6E30E2A65382}" type="sibTrans" cxnId="{185015FB-944B-4E39-A30A-E28D1F79810A}">
      <dgm:prSet/>
      <dgm:spPr/>
      <dgm:t>
        <a:bodyPr/>
        <a:lstStyle/>
        <a:p>
          <a:endParaRPr lang="en-US"/>
        </a:p>
      </dgm:t>
    </dgm:pt>
    <dgm:pt modelId="{B7F3AFF7-8075-4C35-B0E4-042E52335455}">
      <dgm:prSet phldrT="[Text]"/>
      <dgm:spPr/>
      <dgm:t>
        <a:bodyPr/>
        <a:lstStyle/>
        <a:p>
          <a:r>
            <a:rPr lang="fa-IR" b="1" dirty="0" smtClean="0">
              <a:cs typeface="B Nazanin" panose="00000400000000000000" pitchFamily="2" charset="-78"/>
            </a:rPr>
            <a:t>پاسخگویی</a:t>
          </a:r>
          <a:endParaRPr lang="en-US" b="1" dirty="0">
            <a:cs typeface="B Nazanin" panose="00000400000000000000" pitchFamily="2" charset="-78"/>
          </a:endParaRPr>
        </a:p>
      </dgm:t>
    </dgm:pt>
    <dgm:pt modelId="{DBAD8CDF-FDBF-4918-B758-CF4FA7B54C6D}" type="parTrans" cxnId="{64887444-0EA1-40E4-B21D-45C46CF65D06}">
      <dgm:prSet/>
      <dgm:spPr/>
      <dgm:t>
        <a:bodyPr/>
        <a:lstStyle/>
        <a:p>
          <a:endParaRPr lang="en-US"/>
        </a:p>
      </dgm:t>
    </dgm:pt>
    <dgm:pt modelId="{D10207FB-E9A4-41CB-933E-5B50F3130535}" type="sibTrans" cxnId="{64887444-0EA1-40E4-B21D-45C46CF65D06}">
      <dgm:prSet/>
      <dgm:spPr/>
      <dgm:t>
        <a:bodyPr/>
        <a:lstStyle/>
        <a:p>
          <a:endParaRPr lang="en-US"/>
        </a:p>
      </dgm:t>
    </dgm:pt>
    <dgm:pt modelId="{376DDCB6-20B0-4E16-880E-9336E6146FF2}">
      <dgm:prSet phldrT="[Text]"/>
      <dgm:spPr/>
      <dgm:t>
        <a:bodyPr/>
        <a:lstStyle/>
        <a:p>
          <a:r>
            <a:rPr lang="fa-IR" b="1" dirty="0" smtClean="0">
              <a:cs typeface="B Nazanin" panose="00000400000000000000" pitchFamily="2" charset="-78"/>
            </a:rPr>
            <a:t>گوش دادن</a:t>
          </a:r>
          <a:endParaRPr lang="en-US" b="1" dirty="0">
            <a:cs typeface="B Nazanin" panose="00000400000000000000" pitchFamily="2" charset="-78"/>
          </a:endParaRPr>
        </a:p>
      </dgm:t>
    </dgm:pt>
    <dgm:pt modelId="{5D3B701E-A204-46FB-B5FE-E6DF10798863}" type="parTrans" cxnId="{966E5E27-8773-4D00-9BD6-C436A6749CA7}">
      <dgm:prSet/>
      <dgm:spPr/>
      <dgm:t>
        <a:bodyPr/>
        <a:lstStyle/>
        <a:p>
          <a:endParaRPr lang="en-US"/>
        </a:p>
      </dgm:t>
    </dgm:pt>
    <dgm:pt modelId="{D8EBCDEA-C3A0-47F5-BFD2-B74EEE5646A5}" type="sibTrans" cxnId="{966E5E27-8773-4D00-9BD6-C436A6749CA7}">
      <dgm:prSet/>
      <dgm:spPr/>
      <dgm:t>
        <a:bodyPr/>
        <a:lstStyle/>
        <a:p>
          <a:endParaRPr lang="en-US"/>
        </a:p>
      </dgm:t>
    </dgm:pt>
    <dgm:pt modelId="{F6B71E22-5142-4DCC-8EE7-D19C564F4755}">
      <dgm:prSet phldrT="[Text]"/>
      <dgm:spPr/>
      <dgm:t>
        <a:bodyPr/>
        <a:lstStyle/>
        <a:p>
          <a:r>
            <a:rPr lang="fa-IR" b="1" i="0" dirty="0" smtClean="0">
              <a:cs typeface="B Nazanin" panose="00000400000000000000" pitchFamily="2" charset="-78"/>
            </a:rPr>
            <a:t>خدمت کردن به دیگران</a:t>
          </a:r>
          <a:endParaRPr lang="en-US" b="1" dirty="0">
            <a:cs typeface="B Nazanin" panose="00000400000000000000" pitchFamily="2" charset="-78"/>
          </a:endParaRPr>
        </a:p>
      </dgm:t>
    </dgm:pt>
    <dgm:pt modelId="{9B587114-EF49-40A4-94CD-87F5F32D54AC}" type="parTrans" cxnId="{34E739B6-D464-47BF-905F-CAFA79B11394}">
      <dgm:prSet/>
      <dgm:spPr/>
      <dgm:t>
        <a:bodyPr/>
        <a:lstStyle/>
        <a:p>
          <a:endParaRPr lang="en-US"/>
        </a:p>
      </dgm:t>
    </dgm:pt>
    <dgm:pt modelId="{68F14D68-76DE-482A-B976-3F7D20FFE339}" type="sibTrans" cxnId="{34E739B6-D464-47BF-905F-CAFA79B11394}">
      <dgm:prSet/>
      <dgm:spPr/>
      <dgm:t>
        <a:bodyPr/>
        <a:lstStyle/>
        <a:p>
          <a:endParaRPr lang="en-US"/>
        </a:p>
      </dgm:t>
    </dgm:pt>
    <dgm:pt modelId="{2FBB19C0-1242-4116-B5AF-E484FB275989}" type="pres">
      <dgm:prSet presAssocID="{23D5F168-CB21-4455-82A4-A387ADDAA544}" presName="diagram" presStyleCnt="0">
        <dgm:presLayoutVars>
          <dgm:dir/>
          <dgm:resizeHandles val="exact"/>
        </dgm:presLayoutVars>
      </dgm:prSet>
      <dgm:spPr/>
      <dgm:t>
        <a:bodyPr/>
        <a:lstStyle/>
        <a:p>
          <a:endParaRPr lang="en-US"/>
        </a:p>
      </dgm:t>
    </dgm:pt>
    <dgm:pt modelId="{1BD75651-F36E-4814-9C9C-FB3858C1BD5F}" type="pres">
      <dgm:prSet presAssocID="{E1F08ABA-81DE-4340-8BA4-C9C24945962C}" presName="node" presStyleLbl="node1" presStyleIdx="0" presStyleCnt="6">
        <dgm:presLayoutVars>
          <dgm:bulletEnabled val="1"/>
        </dgm:presLayoutVars>
      </dgm:prSet>
      <dgm:spPr/>
      <dgm:t>
        <a:bodyPr/>
        <a:lstStyle/>
        <a:p>
          <a:endParaRPr lang="en-US"/>
        </a:p>
      </dgm:t>
    </dgm:pt>
    <dgm:pt modelId="{597655D0-C215-4A96-8620-A4F56F2B05D7}" type="pres">
      <dgm:prSet presAssocID="{C6D8A20E-D60D-4E67-A77F-92FD58252C26}" presName="sibTrans" presStyleCnt="0"/>
      <dgm:spPr/>
    </dgm:pt>
    <dgm:pt modelId="{34A45FC8-214A-4742-995C-F022313F216C}" type="pres">
      <dgm:prSet presAssocID="{B7F3AFF7-8075-4C35-B0E4-042E52335455}" presName="node" presStyleLbl="node1" presStyleIdx="1" presStyleCnt="6">
        <dgm:presLayoutVars>
          <dgm:bulletEnabled val="1"/>
        </dgm:presLayoutVars>
      </dgm:prSet>
      <dgm:spPr/>
      <dgm:t>
        <a:bodyPr/>
        <a:lstStyle/>
        <a:p>
          <a:endParaRPr lang="en-US"/>
        </a:p>
      </dgm:t>
    </dgm:pt>
    <dgm:pt modelId="{A10A3D06-3B24-4E50-A093-3E55F76E0D75}" type="pres">
      <dgm:prSet presAssocID="{D10207FB-E9A4-41CB-933E-5B50F3130535}" presName="sibTrans" presStyleCnt="0"/>
      <dgm:spPr/>
    </dgm:pt>
    <dgm:pt modelId="{8B97014C-45D3-48CB-A5EF-BA990C3779B7}" type="pres">
      <dgm:prSet presAssocID="{376DDCB6-20B0-4E16-880E-9336E6146FF2}" presName="node" presStyleLbl="node1" presStyleIdx="2" presStyleCnt="6">
        <dgm:presLayoutVars>
          <dgm:bulletEnabled val="1"/>
        </dgm:presLayoutVars>
      </dgm:prSet>
      <dgm:spPr/>
      <dgm:t>
        <a:bodyPr/>
        <a:lstStyle/>
        <a:p>
          <a:endParaRPr lang="en-US"/>
        </a:p>
      </dgm:t>
    </dgm:pt>
    <dgm:pt modelId="{F0417D05-B312-49E2-A5D0-161C70615BB5}" type="pres">
      <dgm:prSet presAssocID="{D8EBCDEA-C3A0-47F5-BFD2-B74EEE5646A5}" presName="sibTrans" presStyleCnt="0"/>
      <dgm:spPr/>
    </dgm:pt>
    <dgm:pt modelId="{BC3ED603-3429-444D-8F7E-2E88A5D497B0}" type="pres">
      <dgm:prSet presAssocID="{F6B71E22-5142-4DCC-8EE7-D19C564F4755}" presName="node" presStyleLbl="node1" presStyleIdx="3" presStyleCnt="6">
        <dgm:presLayoutVars>
          <dgm:bulletEnabled val="1"/>
        </dgm:presLayoutVars>
      </dgm:prSet>
      <dgm:spPr/>
      <dgm:t>
        <a:bodyPr/>
        <a:lstStyle/>
        <a:p>
          <a:endParaRPr lang="en-US"/>
        </a:p>
      </dgm:t>
    </dgm:pt>
    <dgm:pt modelId="{CB84431C-BC3C-4C32-A721-5B2B60FB7B63}" type="pres">
      <dgm:prSet presAssocID="{68F14D68-76DE-482A-B976-3F7D20FFE339}" presName="sibTrans" presStyleCnt="0"/>
      <dgm:spPr/>
    </dgm:pt>
    <dgm:pt modelId="{4D0D0AEE-197F-4A07-8AFD-FCDFD856E23F}" type="pres">
      <dgm:prSet presAssocID="{79A1F74A-87C7-4A13-BD60-54FF5C1986AE}" presName="node" presStyleLbl="node1" presStyleIdx="4" presStyleCnt="6">
        <dgm:presLayoutVars>
          <dgm:bulletEnabled val="1"/>
        </dgm:presLayoutVars>
      </dgm:prSet>
      <dgm:spPr/>
      <dgm:t>
        <a:bodyPr/>
        <a:lstStyle/>
        <a:p>
          <a:endParaRPr lang="en-US"/>
        </a:p>
      </dgm:t>
    </dgm:pt>
    <dgm:pt modelId="{3727D73C-69A5-40E7-B638-C4785275E3AF}" type="pres">
      <dgm:prSet presAssocID="{ADEE37EA-D7A3-416A-B5EF-5BA198B6AAF8}" presName="sibTrans" presStyleCnt="0"/>
      <dgm:spPr/>
    </dgm:pt>
    <dgm:pt modelId="{2CBA346B-CFD6-4557-8407-D776561170C2}" type="pres">
      <dgm:prSet presAssocID="{CAABF8E9-DC83-4937-B5DD-AEBA37E3B94D}" presName="node" presStyleLbl="node1" presStyleIdx="5" presStyleCnt="6">
        <dgm:presLayoutVars>
          <dgm:bulletEnabled val="1"/>
        </dgm:presLayoutVars>
      </dgm:prSet>
      <dgm:spPr/>
      <dgm:t>
        <a:bodyPr/>
        <a:lstStyle/>
        <a:p>
          <a:endParaRPr lang="en-US"/>
        </a:p>
      </dgm:t>
    </dgm:pt>
  </dgm:ptLst>
  <dgm:cxnLst>
    <dgm:cxn modelId="{916216AB-B704-4DDC-BBC6-53B002AD43E6}" type="presOf" srcId="{F6B71E22-5142-4DCC-8EE7-D19C564F4755}" destId="{BC3ED603-3429-444D-8F7E-2E88A5D497B0}" srcOrd="0" destOrd="0" presId="urn:microsoft.com/office/officeart/2005/8/layout/default"/>
    <dgm:cxn modelId="{64887444-0EA1-40E4-B21D-45C46CF65D06}" srcId="{23D5F168-CB21-4455-82A4-A387ADDAA544}" destId="{B7F3AFF7-8075-4C35-B0E4-042E52335455}" srcOrd="1" destOrd="0" parTransId="{DBAD8CDF-FDBF-4918-B758-CF4FA7B54C6D}" sibTransId="{D10207FB-E9A4-41CB-933E-5B50F3130535}"/>
    <dgm:cxn modelId="{2FF6DD10-35B8-49EB-8A45-9EBD03393F22}" type="presOf" srcId="{B7F3AFF7-8075-4C35-B0E4-042E52335455}" destId="{34A45FC8-214A-4742-995C-F022313F216C}" srcOrd="0" destOrd="0" presId="urn:microsoft.com/office/officeart/2005/8/layout/default"/>
    <dgm:cxn modelId="{AC654760-C235-4394-BDC2-B501FA6CDA43}" type="presOf" srcId="{CAABF8E9-DC83-4937-B5DD-AEBA37E3B94D}" destId="{2CBA346B-CFD6-4557-8407-D776561170C2}" srcOrd="0" destOrd="0" presId="urn:microsoft.com/office/officeart/2005/8/layout/default"/>
    <dgm:cxn modelId="{E01EC18A-9E74-413F-8AC8-8F30F51A6C76}" type="presOf" srcId="{79A1F74A-87C7-4A13-BD60-54FF5C1986AE}" destId="{4D0D0AEE-197F-4A07-8AFD-FCDFD856E23F}" srcOrd="0" destOrd="0" presId="urn:microsoft.com/office/officeart/2005/8/layout/default"/>
    <dgm:cxn modelId="{A0E53F76-79DC-42C3-AFF8-F6835FA9D85F}" type="presOf" srcId="{E1F08ABA-81DE-4340-8BA4-C9C24945962C}" destId="{1BD75651-F36E-4814-9C9C-FB3858C1BD5F}" srcOrd="0" destOrd="0" presId="urn:microsoft.com/office/officeart/2005/8/layout/default"/>
    <dgm:cxn modelId="{34E739B6-D464-47BF-905F-CAFA79B11394}" srcId="{23D5F168-CB21-4455-82A4-A387ADDAA544}" destId="{F6B71E22-5142-4DCC-8EE7-D19C564F4755}" srcOrd="3" destOrd="0" parTransId="{9B587114-EF49-40A4-94CD-87F5F32D54AC}" sibTransId="{68F14D68-76DE-482A-B976-3F7D20FFE339}"/>
    <dgm:cxn modelId="{A41AAD4D-027F-4CA6-A717-267EFB7646E3}" srcId="{23D5F168-CB21-4455-82A4-A387ADDAA544}" destId="{79A1F74A-87C7-4A13-BD60-54FF5C1986AE}" srcOrd="4" destOrd="0" parTransId="{A20B47E3-150D-4105-8DC2-AB6D3F03047A}" sibTransId="{ADEE37EA-D7A3-416A-B5EF-5BA198B6AAF8}"/>
    <dgm:cxn modelId="{53B2D08B-CEA9-4D2F-B253-BF99E558CCE1}" srcId="{23D5F168-CB21-4455-82A4-A387ADDAA544}" destId="{E1F08ABA-81DE-4340-8BA4-C9C24945962C}" srcOrd="0" destOrd="0" parTransId="{9DB4474B-31E5-478C-AE7B-C9BE8012A5CF}" sibTransId="{C6D8A20E-D60D-4E67-A77F-92FD58252C26}"/>
    <dgm:cxn modelId="{F7D8704F-F3A4-4F0C-9918-616E24BFE68A}" type="presOf" srcId="{376DDCB6-20B0-4E16-880E-9336E6146FF2}" destId="{8B97014C-45D3-48CB-A5EF-BA990C3779B7}" srcOrd="0" destOrd="0" presId="urn:microsoft.com/office/officeart/2005/8/layout/default"/>
    <dgm:cxn modelId="{55C1BFEE-AFC7-4218-AA03-19C1B14D68DE}" type="presOf" srcId="{23D5F168-CB21-4455-82A4-A387ADDAA544}" destId="{2FBB19C0-1242-4116-B5AF-E484FB275989}" srcOrd="0" destOrd="0" presId="urn:microsoft.com/office/officeart/2005/8/layout/default"/>
    <dgm:cxn modelId="{185015FB-944B-4E39-A30A-E28D1F79810A}" srcId="{23D5F168-CB21-4455-82A4-A387ADDAA544}" destId="{CAABF8E9-DC83-4937-B5DD-AEBA37E3B94D}" srcOrd="5" destOrd="0" parTransId="{0F549F43-C2BC-4212-B14D-3B11204D076F}" sibTransId="{E9788B03-5192-466D-AA46-6E30E2A65382}"/>
    <dgm:cxn modelId="{966E5E27-8773-4D00-9BD6-C436A6749CA7}" srcId="{23D5F168-CB21-4455-82A4-A387ADDAA544}" destId="{376DDCB6-20B0-4E16-880E-9336E6146FF2}" srcOrd="2" destOrd="0" parTransId="{5D3B701E-A204-46FB-B5FE-E6DF10798863}" sibTransId="{D8EBCDEA-C3A0-47F5-BFD2-B74EEE5646A5}"/>
    <dgm:cxn modelId="{B37F4DC3-C31F-45E3-BE10-98F364A5011E}" type="presParOf" srcId="{2FBB19C0-1242-4116-B5AF-E484FB275989}" destId="{1BD75651-F36E-4814-9C9C-FB3858C1BD5F}" srcOrd="0" destOrd="0" presId="urn:microsoft.com/office/officeart/2005/8/layout/default"/>
    <dgm:cxn modelId="{C0E8153C-B9BE-4B23-9EC1-8AFB55CD3E05}" type="presParOf" srcId="{2FBB19C0-1242-4116-B5AF-E484FB275989}" destId="{597655D0-C215-4A96-8620-A4F56F2B05D7}" srcOrd="1" destOrd="0" presId="urn:microsoft.com/office/officeart/2005/8/layout/default"/>
    <dgm:cxn modelId="{134380F9-5E49-4EE0-B147-C12E872FD124}" type="presParOf" srcId="{2FBB19C0-1242-4116-B5AF-E484FB275989}" destId="{34A45FC8-214A-4742-995C-F022313F216C}" srcOrd="2" destOrd="0" presId="urn:microsoft.com/office/officeart/2005/8/layout/default"/>
    <dgm:cxn modelId="{D8AF0224-718A-4519-9021-62ABD0D817DE}" type="presParOf" srcId="{2FBB19C0-1242-4116-B5AF-E484FB275989}" destId="{A10A3D06-3B24-4E50-A093-3E55F76E0D75}" srcOrd="3" destOrd="0" presId="urn:microsoft.com/office/officeart/2005/8/layout/default"/>
    <dgm:cxn modelId="{AEB515A2-D33F-4774-8F9F-B53E0A65A250}" type="presParOf" srcId="{2FBB19C0-1242-4116-B5AF-E484FB275989}" destId="{8B97014C-45D3-48CB-A5EF-BA990C3779B7}" srcOrd="4" destOrd="0" presId="urn:microsoft.com/office/officeart/2005/8/layout/default"/>
    <dgm:cxn modelId="{09C765C3-4DA1-40BE-A711-6C1AE6CA53A6}" type="presParOf" srcId="{2FBB19C0-1242-4116-B5AF-E484FB275989}" destId="{F0417D05-B312-49E2-A5D0-161C70615BB5}" srcOrd="5" destOrd="0" presId="urn:microsoft.com/office/officeart/2005/8/layout/default"/>
    <dgm:cxn modelId="{033B741C-7042-4DD4-89DD-E1AA41B206CB}" type="presParOf" srcId="{2FBB19C0-1242-4116-B5AF-E484FB275989}" destId="{BC3ED603-3429-444D-8F7E-2E88A5D497B0}" srcOrd="6" destOrd="0" presId="urn:microsoft.com/office/officeart/2005/8/layout/default"/>
    <dgm:cxn modelId="{F4EE83BB-67DE-442D-AD6E-C816B10D8E87}" type="presParOf" srcId="{2FBB19C0-1242-4116-B5AF-E484FB275989}" destId="{CB84431C-BC3C-4C32-A721-5B2B60FB7B63}" srcOrd="7" destOrd="0" presId="urn:microsoft.com/office/officeart/2005/8/layout/default"/>
    <dgm:cxn modelId="{833EDF2F-F5C9-47CB-B65F-B2D5FE45853F}" type="presParOf" srcId="{2FBB19C0-1242-4116-B5AF-E484FB275989}" destId="{4D0D0AEE-197F-4A07-8AFD-FCDFD856E23F}" srcOrd="8" destOrd="0" presId="urn:microsoft.com/office/officeart/2005/8/layout/default"/>
    <dgm:cxn modelId="{042C9545-D432-47FF-A67A-80767E208981}" type="presParOf" srcId="{2FBB19C0-1242-4116-B5AF-E484FB275989}" destId="{3727D73C-69A5-40E7-B638-C4785275E3AF}" srcOrd="9" destOrd="0" presId="urn:microsoft.com/office/officeart/2005/8/layout/default"/>
    <dgm:cxn modelId="{6250E612-B828-453A-B1F2-835F04139091}" type="presParOf" srcId="{2FBB19C0-1242-4116-B5AF-E484FB275989}" destId="{2CBA346B-CFD6-4557-8407-D776561170C2}"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ubai" panose="020B0503030403030204" pitchFamily="34" charset="-78"/>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ubai" panose="020B0503030403030204" pitchFamily="34" charset="-78"/>
              </a:defRPr>
            </a:lvl1pPr>
          </a:lstStyle>
          <a:p>
            <a:fld id="{D0D9BF88-7C37-4EF3-8E34-29BDAFC54E7D}" type="datetimeFigureOut">
              <a:rPr lang="en-US" smtClean="0"/>
              <a:pPr/>
              <a:t>8/21/2023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ubai" panose="020B0503030403030204" pitchFamily="34" charset="-78"/>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ubai" panose="020B0503030403030204" pitchFamily="34" charset="-78"/>
              </a:defRPr>
            </a:lvl1pPr>
          </a:lstStyle>
          <a:p>
            <a:fld id="{50FD61BD-D81B-4B4A-A35F-CBEB1D137711}" type="slidenum">
              <a:rPr lang="en-US" smtClean="0"/>
              <a:pPr/>
              <a:t>‹#›</a:t>
            </a:fld>
            <a:endParaRPr lang="en-US"/>
          </a:p>
        </p:txBody>
      </p:sp>
    </p:spTree>
    <p:extLst>
      <p:ext uri="{BB962C8B-B14F-4D97-AF65-F5344CB8AC3E}">
        <p14:creationId xmlns:p14="http://schemas.microsoft.com/office/powerpoint/2010/main" val="3691839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Dubai" panose="020B0503030403030204" pitchFamily="34" charset="-78"/>
        <a:ea typeface="+mn-ea"/>
        <a:cs typeface="+mn-cs"/>
      </a:defRPr>
    </a:lvl1pPr>
    <a:lvl2pPr marL="457200" algn="l" defTabSz="914400" rtl="0" eaLnBrk="1" latinLnBrk="0" hangingPunct="1">
      <a:defRPr sz="1200" kern="1200">
        <a:solidFill>
          <a:schemeClr val="tx1"/>
        </a:solidFill>
        <a:latin typeface="Dubai" panose="020B0503030403030204" pitchFamily="34" charset="-78"/>
        <a:ea typeface="+mn-ea"/>
        <a:cs typeface="+mn-cs"/>
      </a:defRPr>
    </a:lvl2pPr>
    <a:lvl3pPr marL="914400" algn="l" defTabSz="914400" rtl="0" eaLnBrk="1" latinLnBrk="0" hangingPunct="1">
      <a:defRPr sz="1200" kern="1200">
        <a:solidFill>
          <a:schemeClr val="tx1"/>
        </a:solidFill>
        <a:latin typeface="Dubai" panose="020B0503030403030204" pitchFamily="34" charset="-78"/>
        <a:ea typeface="+mn-ea"/>
        <a:cs typeface="+mn-cs"/>
      </a:defRPr>
    </a:lvl3pPr>
    <a:lvl4pPr marL="1371600" algn="l" defTabSz="914400" rtl="0" eaLnBrk="1" latinLnBrk="0" hangingPunct="1">
      <a:defRPr sz="1200" kern="1200">
        <a:solidFill>
          <a:schemeClr val="tx1"/>
        </a:solidFill>
        <a:latin typeface="Dubai" panose="020B0503030403030204" pitchFamily="34" charset="-78"/>
        <a:ea typeface="+mn-ea"/>
        <a:cs typeface="+mn-cs"/>
      </a:defRPr>
    </a:lvl4pPr>
    <a:lvl5pPr marL="1828800" algn="l" defTabSz="914400" rtl="0" eaLnBrk="1" latinLnBrk="0" hangingPunct="1">
      <a:defRPr sz="1200" kern="1200">
        <a:solidFill>
          <a:schemeClr val="tx1"/>
        </a:solidFill>
        <a:latin typeface="Dubai" panose="020B0503030403030204" pitchFamily="34"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350B06-B074-48FC-8CFD-53D2CD8FB95F}" type="slidenum">
              <a:rPr lang="en-US" smtClean="0"/>
              <a:t>2</a:t>
            </a:fld>
            <a:endParaRPr lang="en-US"/>
          </a:p>
        </p:txBody>
      </p:sp>
    </p:spTree>
    <p:extLst>
      <p:ext uri="{BB962C8B-B14F-4D97-AF65-F5344CB8AC3E}">
        <p14:creationId xmlns:p14="http://schemas.microsoft.com/office/powerpoint/2010/main" val="3356803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FD61BD-D81B-4B4A-A35F-CBEB1D137711}" type="slidenum">
              <a:rPr lang="en-US" smtClean="0"/>
              <a:pPr/>
              <a:t>4</a:t>
            </a:fld>
            <a:endParaRPr lang="en-US"/>
          </a:p>
        </p:txBody>
      </p:sp>
    </p:spTree>
    <p:extLst>
      <p:ext uri="{BB962C8B-B14F-4D97-AF65-F5344CB8AC3E}">
        <p14:creationId xmlns:p14="http://schemas.microsoft.com/office/powerpoint/2010/main" val="34637404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2877160"/>
            <a:ext cx="8093364" cy="1383822"/>
          </a:xfr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601670" y="4251505"/>
            <a:ext cx="8093365" cy="610820"/>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600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965" y="128469"/>
            <a:ext cx="8246070" cy="1068935"/>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a:t>
            </a:r>
            <a:br>
              <a:rPr lang="en-US" dirty="0"/>
            </a:br>
            <a:r>
              <a:rPr lang="en-US" dirty="0"/>
              <a:t>Master title style</a:t>
            </a:r>
          </a:p>
        </p:txBody>
      </p:sp>
      <p:sp>
        <p:nvSpPr>
          <p:cNvPr id="3" name="Content Placeholder 2"/>
          <p:cNvSpPr>
            <a:spLocks noGrp="1"/>
          </p:cNvSpPr>
          <p:nvPr>
            <p:ph idx="1"/>
          </p:nvPr>
        </p:nvSpPr>
        <p:spPr>
          <a:xfrm>
            <a:off x="448966" y="1502815"/>
            <a:ext cx="8246070" cy="3206799"/>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987071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1425" y="433880"/>
            <a:ext cx="6260905" cy="572644"/>
          </a:xfrm>
        </p:spPr>
        <p:txBody>
          <a:bodyPr>
            <a:normAutofit/>
          </a:bodyPr>
          <a:lstStyle>
            <a:lvl1pPr algn="l">
              <a:defRPr sz="3600">
                <a:solidFill>
                  <a:schemeClr val="accent2">
                    <a:lumMod val="75000"/>
                  </a:schemeClr>
                </a:solidFill>
                <a:effectLst>
                  <a:outerShdw blurRad="50800" dist="38100" dir="2700000" algn="tl" rotWithShape="0">
                    <a:prstClr val="black">
                      <a:alpha val="40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81425" y="1198559"/>
            <a:ext cx="6260905" cy="3511061"/>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19614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85136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8/21/2023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356985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965" y="128470"/>
            <a:ext cx="8246071" cy="1068935"/>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6879" y="2087040"/>
            <a:ext cx="4040188" cy="2137871"/>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572000" y="2087040"/>
            <a:ext cx="4041775" cy="2137871"/>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8/21/2023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88105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8/21/2023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40483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8/21/2023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521324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8/21/2023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71917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8/21/2023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15782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800192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8/21/2023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D5D53570-AF34-4645-9188-11522E8A0CB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18306"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8" name="Picture 7" descr="E:\websites\free-power-point-templates\2012\logos.png">
            <a:extLst>
              <a:ext uri="{FF2B5EF4-FFF2-40B4-BE49-F238E27FC236}">
                <a16:creationId xmlns="" xmlns:a16="http://schemas.microsoft.com/office/drawing/2014/main" id="{D5D53570-AF34-4645-9188-11522E8A0CB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918306"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784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latin typeface="Dubai" panose="020B0503030403030204" pitchFamily="34" charset="-78"/>
              </a:defRPr>
            </a:lvl1pPr>
          </a:lstStyle>
          <a:p>
            <a:fld id="{53074F12-AA26-4AC8-9962-C36BB8F32554}" type="datetimeFigureOut">
              <a:rPr lang="en-US" smtClean="0"/>
              <a:pPr/>
              <a:t>8/21/2023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latin typeface="Dubai" panose="020B0503030403030204" pitchFamily="34" charset="-78"/>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latin typeface="Dubai" panose="020B0503030403030204" pitchFamily="34" charset="-78"/>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C68A34A6-61D1-4394-82E5-9AC8EA81C5E7}"/>
              </a:ext>
            </a:extLst>
          </p:cNvPr>
          <p:cNvSpPr txBox="1"/>
          <p:nvPr/>
        </p:nvSpPr>
        <p:spPr>
          <a:xfrm>
            <a:off x="-9150" y="5213747"/>
            <a:ext cx="8389625" cy="523220"/>
          </a:xfrm>
          <a:prstGeom prst="rect">
            <a:avLst/>
          </a:prstGeom>
          <a:noFill/>
        </p:spPr>
        <p:txBody>
          <a:bodyPr wrap="square" rtlCol="0">
            <a:spAutoFit/>
          </a:bodyPr>
          <a:lstStyle/>
          <a:p>
            <a:r>
              <a:rPr lang="en-US" sz="1400">
                <a:solidFill>
                  <a:schemeClr val="bg1">
                    <a:lumMod val="65000"/>
                  </a:schemeClr>
                </a:solidFill>
                <a:latin typeface="Dubai" panose="020B0503030403030204" pitchFamily="34" charset="-78"/>
              </a:rPr>
              <a:t>This presentation uses a free template provided by FPPT.com</a:t>
            </a:r>
          </a:p>
          <a:p>
            <a:r>
              <a:rPr lang="en-US" sz="1400">
                <a:solidFill>
                  <a:schemeClr val="bg1">
                    <a:lumMod val="65000"/>
                  </a:schemeClr>
                </a:solidFill>
                <a:latin typeface="Dubai" panose="020B0503030403030204" pitchFamily="34" charset="-78"/>
              </a:rPr>
              <a:t>www.free-power-point-templates.com</a:t>
            </a:r>
          </a:p>
        </p:txBody>
      </p:sp>
      <p:sp>
        <p:nvSpPr>
          <p:cNvPr id="8" name="TextBox 7">
            <a:extLst>
              <a:ext uri="{FF2B5EF4-FFF2-40B4-BE49-F238E27FC236}">
                <a16:creationId xmlns="" xmlns:a16="http://schemas.microsoft.com/office/drawing/2014/main" id="{C68A34A6-61D1-4394-82E5-9AC8EA81C5E7}"/>
              </a:ext>
            </a:extLst>
          </p:cNvPr>
          <p:cNvSpPr txBox="1"/>
          <p:nvPr userDrawn="1"/>
        </p:nvSpPr>
        <p:spPr>
          <a:xfrm>
            <a:off x="-9150" y="5213747"/>
            <a:ext cx="8389625" cy="523220"/>
          </a:xfrm>
          <a:prstGeom prst="rect">
            <a:avLst/>
          </a:prstGeom>
          <a:noFill/>
        </p:spPr>
        <p:txBody>
          <a:bodyPr wrap="square" rtlCol="0">
            <a:spAutoFit/>
          </a:bodyPr>
          <a:lstStyle/>
          <a:p>
            <a:r>
              <a:rPr lang="en-US" sz="1400">
                <a:solidFill>
                  <a:schemeClr val="bg1">
                    <a:lumMod val="65000"/>
                  </a:schemeClr>
                </a:solidFill>
                <a:latin typeface="Dubai" panose="020B0503030403030204" pitchFamily="34" charset="-78"/>
              </a:rPr>
              <a:t>This presentation uses a free template provided by FPPT.com</a:t>
            </a:r>
          </a:p>
          <a:p>
            <a:r>
              <a:rPr lang="en-US" sz="1400">
                <a:solidFill>
                  <a:schemeClr val="bg1">
                    <a:lumMod val="65000"/>
                  </a:schemeClr>
                </a:solidFill>
                <a:latin typeface="Dubai" panose="020B0503030403030204" pitchFamily="34" charset="-78"/>
              </a:rPr>
              <a:t>www.free-power-point-templates.com</a:t>
            </a:r>
          </a:p>
        </p:txBody>
      </p:sp>
    </p:spTree>
    <p:extLst>
      <p:ext uri="{BB962C8B-B14F-4D97-AF65-F5344CB8AC3E}">
        <p14:creationId xmlns:p14="http://schemas.microsoft.com/office/powerpoint/2010/main" val="42230585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Dubai" panose="020B0503030403030204" pitchFamily="34" charset="-78"/>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Dubai" panose="020B0503030403030204" pitchFamily="34" charset="-78"/>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Dubai" panose="020B0503030403030204" pitchFamily="34" charset="-78"/>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Dubai" panose="020B0503030403030204" pitchFamily="34" charset="-78"/>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Dubai" panose="020B0503030403030204" pitchFamily="34" charset="-78"/>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Dubai" panose="020B0503030403030204" pitchFamily="34" charset="-78"/>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182820" y="1197405"/>
            <a:ext cx="3512215" cy="2100575"/>
          </a:xfrm>
          <a:prstGeom prst="rect">
            <a:avLst/>
          </a:prstGeom>
          <a:noFill/>
        </p:spPr>
        <p:txBody>
          <a:bodyPr wrap="square" rtlCol="0">
            <a:spAutoFit/>
          </a:bodyPr>
          <a:lstStyle/>
          <a:p>
            <a:pPr algn="r" rtl="1"/>
            <a:r>
              <a:rPr lang="fa-IR" sz="2000" b="1" dirty="0" smtClean="0">
                <a:ln w="0"/>
                <a:effectLst>
                  <a:outerShdw blurRad="38100" dist="19050" dir="2700000" algn="tl" rotWithShape="0">
                    <a:schemeClr val="dk1">
                      <a:alpha val="40000"/>
                    </a:schemeClr>
                  </a:outerShdw>
                </a:effectLst>
                <a:cs typeface="B Titr" panose="00000700000000000000" pitchFamily="2" charset="-78"/>
              </a:rPr>
              <a:t>بسم الله الرحمن الرحیم </a:t>
            </a:r>
          </a:p>
          <a:p>
            <a:pPr algn="r" rtl="1"/>
            <a:endParaRPr lang="fa-IR" sz="1700" b="1" dirty="0">
              <a:ln w="0"/>
              <a:effectLst>
                <a:outerShdw blurRad="38100" dist="19050" dir="2700000" algn="tl" rotWithShape="0">
                  <a:schemeClr val="dk1">
                    <a:alpha val="40000"/>
                  </a:schemeClr>
                </a:outerShdw>
              </a:effectLst>
              <a:cs typeface="B Nazanin" panose="00000400000000000000" pitchFamily="2" charset="-78"/>
            </a:endParaRPr>
          </a:p>
          <a:p>
            <a:pPr algn="r" rtl="1"/>
            <a:endParaRPr lang="fa-IR" sz="1700" b="1" dirty="0" smtClean="0">
              <a:ln w="0"/>
              <a:effectLst>
                <a:outerShdw blurRad="38100" dist="19050" dir="2700000" algn="tl" rotWithShape="0">
                  <a:schemeClr val="dk1">
                    <a:alpha val="40000"/>
                  </a:schemeClr>
                </a:outerShdw>
              </a:effectLst>
              <a:cs typeface="B Nazanin" panose="00000400000000000000" pitchFamily="2" charset="-78"/>
            </a:endParaRPr>
          </a:p>
          <a:p>
            <a:pPr algn="r" rtl="1"/>
            <a:endParaRPr lang="fa-IR" sz="1700" b="1" dirty="0" smtClean="0">
              <a:ln w="0"/>
              <a:effectLst>
                <a:outerShdw blurRad="38100" dist="19050" dir="2700000" algn="tl" rotWithShape="0">
                  <a:schemeClr val="dk1">
                    <a:alpha val="40000"/>
                  </a:schemeClr>
                </a:outerShdw>
              </a:effectLst>
              <a:cs typeface="B Nazanin" panose="00000400000000000000" pitchFamily="2" charset="-78"/>
            </a:endParaRPr>
          </a:p>
          <a:p>
            <a:pPr algn="r" rtl="1"/>
            <a:endParaRPr lang="fa-IR" sz="1700" b="1" dirty="0" smtClean="0">
              <a:ln w="0"/>
              <a:effectLst>
                <a:outerShdw blurRad="38100" dist="19050" dir="2700000" algn="tl" rotWithShape="0">
                  <a:schemeClr val="dk1">
                    <a:alpha val="40000"/>
                  </a:schemeClr>
                </a:outerShdw>
              </a:effectLst>
              <a:cs typeface="B Nazanin" panose="00000400000000000000" pitchFamily="2" charset="-78"/>
            </a:endParaRPr>
          </a:p>
          <a:p>
            <a:pPr algn="r" rtl="1"/>
            <a:endParaRPr lang="fa-IR" sz="1700" b="1" dirty="0">
              <a:ln w="0"/>
              <a:effectLst>
                <a:outerShdw blurRad="38100" dist="19050" dir="2700000" algn="tl" rotWithShape="0">
                  <a:schemeClr val="dk1">
                    <a:alpha val="40000"/>
                  </a:schemeClr>
                </a:outerShdw>
              </a:effectLst>
              <a:cs typeface="B Nazanin" panose="00000400000000000000" pitchFamily="2" charset="-78"/>
            </a:endParaRPr>
          </a:p>
          <a:p>
            <a:pPr algn="r" rtl="1">
              <a:lnSpc>
                <a:spcPct val="150000"/>
              </a:lnSpc>
            </a:pPr>
            <a:r>
              <a:rPr lang="fa-IR" sz="1700" b="1" dirty="0" smtClean="0">
                <a:ln w="0">
                  <a:solidFill>
                    <a:schemeClr val="bg1">
                      <a:lumMod val="85000"/>
                    </a:schemeClr>
                  </a:solidFill>
                </a:ln>
                <a:solidFill>
                  <a:schemeClr val="bg1"/>
                </a:solidFill>
                <a:effectLst>
                  <a:outerShdw blurRad="38100" dist="38100" dir="2700000" algn="tl">
                    <a:srgbClr val="000000">
                      <a:alpha val="43137"/>
                    </a:srgbClr>
                  </a:outerShdw>
                </a:effectLst>
                <a:cs typeface="B Nazanin" panose="00000400000000000000" pitchFamily="2" charset="-78"/>
              </a:rPr>
              <a:t>مبانی مدیریت دولتی 1 و </a:t>
            </a:r>
            <a:r>
              <a:rPr lang="fa-IR" sz="1700" b="1" dirty="0" smtClean="0">
                <a:ln w="0">
                  <a:solidFill>
                    <a:schemeClr val="bg1">
                      <a:lumMod val="85000"/>
                    </a:schemeClr>
                  </a:solidFill>
                </a:ln>
                <a:solidFill>
                  <a:schemeClr val="bg1"/>
                </a:solidFill>
                <a:effectLst>
                  <a:outerShdw blurRad="38100" dist="38100" dir="2700000" algn="tl">
                    <a:srgbClr val="000000">
                      <a:alpha val="43137"/>
                    </a:srgbClr>
                  </a:outerShdw>
                </a:effectLst>
                <a:cs typeface="B Nazanin" panose="00000400000000000000" pitchFamily="2" charset="-78"/>
              </a:rPr>
              <a:t>2</a:t>
            </a:r>
            <a:endParaRPr lang="fa-IR" sz="1700" b="1" dirty="0" smtClean="0">
              <a:ln w="0">
                <a:solidFill>
                  <a:schemeClr val="bg1">
                    <a:lumMod val="85000"/>
                  </a:schemeClr>
                </a:solidFill>
              </a:ln>
              <a:solidFill>
                <a:schemeClr val="bg1"/>
              </a:solidFill>
              <a:effectLst>
                <a:outerShdw blurRad="38100" dist="38100" dir="2700000" algn="tl">
                  <a:srgbClr val="000000">
                    <a:alpha val="43137"/>
                  </a:srgbClr>
                </a:outerShdw>
              </a:effectLst>
              <a:cs typeface="B Nazanin" panose="00000400000000000000" pitchFamily="2" charset="-78"/>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9785" y="2571750"/>
            <a:ext cx="6566315" cy="646331"/>
          </a:xfrm>
          <a:prstGeom prst="rect">
            <a:avLst/>
          </a:prstGeom>
          <a:noFill/>
        </p:spPr>
        <p:txBody>
          <a:bodyPr wrap="square" rtlCol="0">
            <a:spAutoFit/>
          </a:bodyPr>
          <a:lstStyle/>
          <a:p>
            <a:pPr algn="r" rtl="1"/>
            <a:r>
              <a:rPr lang="fa-IR" sz="3600" b="1" spc="50" dirty="0" smtClean="0">
                <a:ln w="0">
                  <a:solidFill>
                    <a:schemeClr val="bg1">
                      <a:lumMod val="50000"/>
                    </a:schemeClr>
                  </a:solidFill>
                </a:ln>
                <a:solidFill>
                  <a:schemeClr val="bg2"/>
                </a:solidFill>
                <a:effectLst>
                  <a:outerShdw blurRad="38100" dist="38100" dir="2700000" algn="tl">
                    <a:srgbClr val="000000">
                      <a:alpha val="43137"/>
                    </a:srgbClr>
                  </a:outerShdw>
                </a:effectLst>
                <a:cs typeface="B Titr" panose="00000700000000000000" pitchFamily="2" charset="-78"/>
              </a:rPr>
              <a:t>رهبری خدمتگذاردر مدیریت دولتی</a:t>
            </a:r>
            <a:endParaRPr lang="en-US" sz="3600" b="1" spc="50" dirty="0">
              <a:ln w="0">
                <a:solidFill>
                  <a:schemeClr val="bg1">
                    <a:lumMod val="50000"/>
                  </a:schemeClr>
                </a:solidFill>
              </a:ln>
              <a:solidFill>
                <a:schemeClr val="bg2"/>
              </a:solidFill>
              <a:effectLst>
                <a:outerShdw blurRad="38100" dist="38100" dir="2700000" algn="tl">
                  <a:srgbClr val="000000">
                    <a:alpha val="43137"/>
                  </a:srgbClr>
                </a:outerShdw>
              </a:effectLst>
              <a:cs typeface="B Titr" panose="00000700000000000000" pitchFamily="2" charset="-78"/>
            </a:endParaRPr>
          </a:p>
        </p:txBody>
      </p:sp>
    </p:spTree>
    <p:extLst>
      <p:ext uri="{BB962C8B-B14F-4D97-AF65-F5344CB8AC3E}">
        <p14:creationId xmlns:p14="http://schemas.microsoft.com/office/powerpoint/2010/main" val="109100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فهرست مطالب</a:t>
            </a:r>
            <a:endParaRPr lang="en-US" dirty="0">
              <a:cs typeface="B Titr" panose="00000700000000000000" pitchFamily="2" charset="-78"/>
            </a:endParaRPr>
          </a:p>
        </p:txBody>
      </p:sp>
      <p:sp>
        <p:nvSpPr>
          <p:cNvPr id="3" name="Content Placeholder 2"/>
          <p:cNvSpPr>
            <a:spLocks noGrp="1"/>
          </p:cNvSpPr>
          <p:nvPr>
            <p:ph idx="1"/>
          </p:nvPr>
        </p:nvSpPr>
        <p:spPr>
          <a:xfrm>
            <a:off x="448966" y="1502815"/>
            <a:ext cx="8246070" cy="3512214"/>
          </a:xfrm>
        </p:spPr>
        <p:txBody>
          <a:bodyPr>
            <a:normAutofit fontScale="47500" lnSpcReduction="20000"/>
          </a:bodyPr>
          <a:lstStyle/>
          <a:p>
            <a:pPr algn="r" rtl="1">
              <a:lnSpc>
                <a:spcPct val="120000"/>
              </a:lnSpc>
            </a:pPr>
            <a:r>
              <a:rPr lang="fa-IR" sz="2900" b="1" dirty="0" smtClean="0">
                <a:cs typeface="B Nazanin" panose="00000400000000000000" pitchFamily="2" charset="-78"/>
              </a:rPr>
              <a:t>چکیده</a:t>
            </a:r>
          </a:p>
          <a:p>
            <a:pPr algn="r" rtl="1">
              <a:lnSpc>
                <a:spcPct val="120000"/>
              </a:lnSpc>
            </a:pPr>
            <a:r>
              <a:rPr lang="fa-IR" sz="2900" b="1" dirty="0" smtClean="0">
                <a:cs typeface="B Nazanin" panose="00000400000000000000" pitchFamily="2" charset="-78"/>
              </a:rPr>
              <a:t>رهبری خدمتگذار</a:t>
            </a:r>
          </a:p>
          <a:p>
            <a:pPr algn="r" rtl="1">
              <a:lnSpc>
                <a:spcPct val="120000"/>
              </a:lnSpc>
            </a:pPr>
            <a:r>
              <a:rPr lang="fa-IR" sz="2900" b="1" dirty="0" smtClean="0">
                <a:cs typeface="B Nazanin" panose="00000400000000000000" pitchFamily="2" charset="-78"/>
              </a:rPr>
              <a:t>انواع نهضت </a:t>
            </a:r>
            <a:r>
              <a:rPr lang="fa-IR" sz="2900" b="1" dirty="0">
                <a:cs typeface="B Nazanin" panose="00000400000000000000" pitchFamily="2" charset="-78"/>
              </a:rPr>
              <a:t>مدیریتی در بخش </a:t>
            </a:r>
            <a:r>
              <a:rPr lang="fa-IR" sz="2900" b="1" dirty="0" smtClean="0">
                <a:cs typeface="B Nazanin" panose="00000400000000000000" pitchFamily="2" charset="-78"/>
              </a:rPr>
              <a:t>دولتی</a:t>
            </a:r>
          </a:p>
          <a:p>
            <a:pPr algn="r" rtl="1">
              <a:lnSpc>
                <a:spcPct val="120000"/>
              </a:lnSpc>
            </a:pPr>
            <a:r>
              <a:rPr lang="fa-IR" sz="2900" b="1" dirty="0" smtClean="0">
                <a:cs typeface="B Nazanin" panose="00000400000000000000" pitchFamily="2" charset="-78"/>
              </a:rPr>
              <a:t>مدل های رهبری خدمت گذار</a:t>
            </a:r>
          </a:p>
          <a:p>
            <a:pPr algn="r" rtl="1">
              <a:lnSpc>
                <a:spcPct val="120000"/>
              </a:lnSpc>
            </a:pPr>
            <a:r>
              <a:rPr lang="fa-IR" sz="2900" b="1" dirty="0" smtClean="0">
                <a:cs typeface="B Nazanin" panose="00000400000000000000" pitchFamily="2" charset="-78"/>
              </a:rPr>
              <a:t> انواع نظریه های رهبر محور</a:t>
            </a:r>
          </a:p>
          <a:p>
            <a:pPr algn="r" rtl="1">
              <a:lnSpc>
                <a:spcPct val="120000"/>
              </a:lnSpc>
            </a:pPr>
            <a:r>
              <a:rPr lang="fa-IR" sz="2900" b="1" dirty="0" smtClean="0">
                <a:cs typeface="B Nazanin" panose="00000400000000000000" pitchFamily="2" charset="-78"/>
              </a:rPr>
              <a:t>نظریه رهبری خدمتگذار</a:t>
            </a:r>
          </a:p>
          <a:p>
            <a:pPr algn="r" rtl="1">
              <a:lnSpc>
                <a:spcPct val="120000"/>
              </a:lnSpc>
            </a:pPr>
            <a:r>
              <a:rPr lang="fa-IR" sz="2900" b="1" dirty="0">
                <a:cs typeface="B Nazanin" panose="00000400000000000000" pitchFamily="2" charset="-78"/>
              </a:rPr>
              <a:t>رهبری خدمتگزار و اعتماد </a:t>
            </a:r>
            <a:r>
              <a:rPr lang="fa-IR" sz="2900" b="1" dirty="0" smtClean="0">
                <a:cs typeface="B Nazanin" panose="00000400000000000000" pitchFamily="2" charset="-78"/>
              </a:rPr>
              <a:t>سازمانی</a:t>
            </a:r>
          </a:p>
          <a:p>
            <a:pPr algn="r" rtl="1">
              <a:lnSpc>
                <a:spcPct val="120000"/>
              </a:lnSpc>
            </a:pPr>
            <a:r>
              <a:rPr lang="fa-IR" sz="2900" b="1" dirty="0" smtClean="0">
                <a:cs typeface="B Nazanin" panose="00000400000000000000" pitchFamily="2" charset="-78"/>
              </a:rPr>
              <a:t>تاثیر رهبری خدمتگذار بر فرهنگ سازمان</a:t>
            </a:r>
          </a:p>
          <a:p>
            <a:pPr algn="r" rtl="1">
              <a:lnSpc>
                <a:spcPct val="120000"/>
              </a:lnSpc>
            </a:pPr>
            <a:r>
              <a:rPr lang="fa-IR" sz="2900" b="1" dirty="0">
                <a:cs typeface="B Nazanin" panose="00000400000000000000" pitchFamily="2" charset="-78"/>
              </a:rPr>
              <a:t>عوامل مرتبط با فرهنگ </a:t>
            </a:r>
            <a:r>
              <a:rPr lang="fa-IR" sz="2900" b="1" dirty="0" smtClean="0">
                <a:cs typeface="B Nazanin" panose="00000400000000000000" pitchFamily="2" charset="-78"/>
              </a:rPr>
              <a:t>اعتماد </a:t>
            </a:r>
            <a:r>
              <a:rPr lang="fa-IR" sz="2900" b="1" dirty="0">
                <a:cs typeface="B Nazanin" panose="00000400000000000000" pitchFamily="2" charset="-78"/>
              </a:rPr>
              <a:t>در </a:t>
            </a:r>
            <a:r>
              <a:rPr lang="fa-IR" sz="2900" b="1" dirty="0" smtClean="0">
                <a:cs typeface="B Nazanin" panose="00000400000000000000" pitchFamily="2" charset="-78"/>
              </a:rPr>
              <a:t>سازمان</a:t>
            </a:r>
          </a:p>
          <a:p>
            <a:pPr algn="r" rtl="1">
              <a:lnSpc>
                <a:spcPct val="120000"/>
              </a:lnSpc>
            </a:pPr>
            <a:r>
              <a:rPr lang="fa-IR" sz="2900" b="1" dirty="0">
                <a:cs typeface="B Nazanin" panose="00000400000000000000" pitchFamily="2" charset="-78"/>
              </a:rPr>
              <a:t> ویژگی </a:t>
            </a:r>
            <a:r>
              <a:rPr lang="fa-IR" sz="2900" b="1" dirty="0" smtClean="0">
                <a:cs typeface="B Nazanin" panose="00000400000000000000" pitchFamily="2" charset="-78"/>
              </a:rPr>
              <a:t>های رهبری خدمتگزار</a:t>
            </a:r>
          </a:p>
          <a:p>
            <a:pPr algn="r" rtl="1">
              <a:lnSpc>
                <a:spcPct val="120000"/>
              </a:lnSpc>
            </a:pPr>
            <a:r>
              <a:rPr lang="fa-IR" sz="2900" b="1" dirty="0" smtClean="0">
                <a:cs typeface="B Nazanin" panose="00000400000000000000" pitchFamily="2" charset="-78"/>
              </a:rPr>
              <a:t>پیاده سازی رهبری خدمتگذار در سازمان</a:t>
            </a:r>
          </a:p>
          <a:p>
            <a:pPr algn="r" rtl="1">
              <a:lnSpc>
                <a:spcPct val="120000"/>
              </a:lnSpc>
            </a:pPr>
            <a:r>
              <a:rPr lang="fa-IR" sz="2900" b="1" dirty="0" smtClean="0">
                <a:cs typeface="B Nazanin" panose="00000400000000000000" pitchFamily="2" charset="-78"/>
              </a:rPr>
              <a:t>سخن پایانی</a:t>
            </a:r>
          </a:p>
          <a:p>
            <a:pPr algn="r" rtl="1">
              <a:lnSpc>
                <a:spcPct val="120000"/>
              </a:lnSpc>
            </a:pPr>
            <a:r>
              <a:rPr lang="fa-IR" sz="2900" b="1" dirty="0" smtClean="0">
                <a:cs typeface="B Nazanin" panose="00000400000000000000" pitchFamily="2" charset="-78"/>
              </a:rPr>
              <a:t>منابع و ماخذ</a:t>
            </a:r>
          </a:p>
          <a:p>
            <a:pPr algn="r" rtl="1"/>
            <a:endParaRPr lang="fa-IR" dirty="0" smtClean="0"/>
          </a:p>
          <a:p>
            <a:pPr algn="r" rtl="1"/>
            <a:endParaRPr lang="fa-IR" dirty="0" smtClean="0"/>
          </a:p>
          <a:p>
            <a:pPr algn="r" rtl="1"/>
            <a:endParaRPr lang="fa-IR" dirty="0" smtClean="0"/>
          </a:p>
          <a:p>
            <a:pPr algn="r" rtl="1"/>
            <a:endParaRPr lang="fa-IR" dirty="0" smtClean="0"/>
          </a:p>
          <a:p>
            <a:pPr algn="r" rtl="1"/>
            <a:endParaRPr lang="fa-IR" dirty="0" smtClean="0"/>
          </a:p>
          <a:p>
            <a:pPr algn="r" rtl="1"/>
            <a:endParaRPr lang="en-US" dirty="0"/>
          </a:p>
        </p:txBody>
      </p:sp>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cs typeface="B Titr" panose="00000700000000000000" pitchFamily="2" charset="-78"/>
              </a:rPr>
              <a:t>چکیده</a:t>
            </a:r>
            <a:endParaRPr lang="en-US" dirty="0">
              <a:cs typeface="B Titr" panose="00000700000000000000" pitchFamily="2" charset="-78"/>
            </a:endParaRPr>
          </a:p>
        </p:txBody>
      </p:sp>
      <p:sp>
        <p:nvSpPr>
          <p:cNvPr id="3" name="Content Placeholder 2"/>
          <p:cNvSpPr>
            <a:spLocks noGrp="1"/>
          </p:cNvSpPr>
          <p:nvPr>
            <p:ph idx="1"/>
          </p:nvPr>
        </p:nvSpPr>
        <p:spPr/>
        <p:txBody>
          <a:bodyPr>
            <a:noAutofit/>
          </a:bodyPr>
          <a:lstStyle/>
          <a:p>
            <a:pPr marL="0" indent="0" algn="just" rtl="1">
              <a:lnSpc>
                <a:spcPct val="150000"/>
              </a:lnSpc>
              <a:buNone/>
            </a:pPr>
            <a:r>
              <a:rPr lang="fa-IR" sz="2000" dirty="0">
                <a:cs typeface="B Nazanin" panose="00000400000000000000" pitchFamily="2" charset="-78"/>
              </a:rPr>
              <a:t>توجه به موضوع رهبری خدمتگزار در سال های اخیر افزایش پیدا کرده است و انواع سازمان های تجاری غیر انتفاعی آموزشی و نیز سازمان های دولتی برای اداره سازمان خود اصول رهبری خدمتگزار را مورد استفاده قرار داده اند اما در مورد موثر بودن اجرای رهبری خدمتگزار در اثربخشی سازمان ها به ویژه سازمان‌های دولتی تردیدهایی به وجود آمده است با توجه به عجین بودن فرهنگ ایران با آرمانهای خدمتگزاری و اهمیت موضوع این ارائه در نظر دارد تاثیر رهبری خدمتگزار بر اثربخشی سازمان های دولتی ایران را از دو مسیر اثربخشی رهبری و اثربخشی پیروی </a:t>
            </a:r>
            <a:r>
              <a:rPr lang="fa-IR" sz="2000" dirty="0" smtClean="0">
                <a:cs typeface="B Nazanin" panose="00000400000000000000" pitchFamily="2" charset="-78"/>
              </a:rPr>
              <a:t>بیازماید.</a:t>
            </a:r>
            <a:endParaRPr lang="en-US" sz="2000" dirty="0">
              <a:cs typeface="B Nazanin" panose="00000400000000000000" pitchFamily="2" charset="-78"/>
            </a:endParaRPr>
          </a:p>
        </p:txBody>
      </p:sp>
    </p:spTree>
    <p:extLst>
      <p:ext uri="{BB962C8B-B14F-4D97-AF65-F5344CB8AC3E}">
        <p14:creationId xmlns:p14="http://schemas.microsoft.com/office/powerpoint/2010/main" val="2228179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r" rtl="1"/>
            <a:r>
              <a:rPr lang="fa-IR" sz="2400" dirty="0">
                <a:cs typeface="B Titr" panose="00000700000000000000" pitchFamily="2" charset="-78"/>
              </a:rPr>
              <a:t>رهبری خدمتگزار چیست و چه ویژگی هایی دارد؟</a:t>
            </a:r>
            <a:endParaRPr lang="en-US" sz="2400" dirty="0">
              <a:cs typeface="B Titr" panose="00000700000000000000" pitchFamily="2" charset="-78"/>
            </a:endParaRPr>
          </a:p>
        </p:txBody>
      </p:sp>
      <p:sp>
        <p:nvSpPr>
          <p:cNvPr id="5" name="Content Placeholder 4"/>
          <p:cNvSpPr>
            <a:spLocks noGrp="1"/>
          </p:cNvSpPr>
          <p:nvPr>
            <p:ph idx="1"/>
          </p:nvPr>
        </p:nvSpPr>
        <p:spPr/>
        <p:txBody>
          <a:bodyPr>
            <a:normAutofit/>
          </a:bodyPr>
          <a:lstStyle/>
          <a:p>
            <a:pPr marL="0" indent="0" algn="r" rtl="1">
              <a:lnSpc>
                <a:spcPct val="150000"/>
              </a:lnSpc>
              <a:buNone/>
            </a:pPr>
            <a:r>
              <a:rPr lang="fa-IR" sz="2000" dirty="0">
                <a:cs typeface="B Nazanin" panose="00000400000000000000" pitchFamily="2" charset="-78"/>
              </a:rPr>
              <a:t>رهبری خدمتگزار بر خدمت کردن به دیگران تمرکز دارد این سبک از رهبری قرنها وجود داشته اما در دهه های اخیر در زمینه مدیریت رواج بیشتری یافته است قرآن نیز کتاب مقدس اسلام است و رهبری خدمتگزار تاکید </a:t>
            </a:r>
            <a:r>
              <a:rPr lang="fa-IR" sz="2000" dirty="0" smtClean="0">
                <a:cs typeface="B Nazanin" panose="00000400000000000000" pitchFamily="2" charset="-78"/>
              </a:rPr>
              <a:t>دارد .</a:t>
            </a:r>
            <a:endParaRPr lang="en-US" sz="2000" dirty="0">
              <a:cs typeface="B Nazanin" panose="00000400000000000000" pitchFamily="2" charset="-78"/>
            </a:endParaRPr>
          </a:p>
        </p:txBody>
      </p:sp>
    </p:spTree>
    <p:extLst>
      <p:ext uri="{BB962C8B-B14F-4D97-AF65-F5344CB8AC3E}">
        <p14:creationId xmlns:p14="http://schemas.microsoft.com/office/powerpoint/2010/main" val="618130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r" rtl="1"/>
            <a:r>
              <a:rPr lang="fa-IR" sz="1800" dirty="0">
                <a:cs typeface="B Titr" panose="00000700000000000000" pitchFamily="2" charset="-78"/>
              </a:rPr>
              <a:t>بررسی مبنای نظری دولت‌ها نوع نگاه مدیریتی کلان و نوع عقلانیت آنها بیانگر شکل </a:t>
            </a:r>
            <a:r>
              <a:rPr lang="fa-IR" sz="1800" dirty="0" smtClean="0">
                <a:cs typeface="B Titr" panose="00000700000000000000" pitchFamily="2" charset="-78"/>
              </a:rPr>
              <a:t>گیری پنج </a:t>
            </a:r>
            <a:r>
              <a:rPr lang="fa-IR" sz="1800" dirty="0">
                <a:cs typeface="B Titr" panose="00000700000000000000" pitchFamily="2" charset="-78"/>
              </a:rPr>
              <a:t>نهضت مدیریتی در بخش دولتی است که عبارتند </a:t>
            </a:r>
            <a:r>
              <a:rPr lang="fa-IR" sz="1800" dirty="0" smtClean="0">
                <a:cs typeface="B Titr" panose="00000700000000000000" pitchFamily="2" charset="-78"/>
              </a:rPr>
              <a:t>از :</a:t>
            </a:r>
            <a:endParaRPr lang="en-US" sz="1800" dirty="0">
              <a:cs typeface="B Titr" panose="00000700000000000000" pitchFamily="2" charset="-78"/>
            </a:endParaRPr>
          </a:p>
        </p:txBody>
      </p:sp>
      <p:graphicFrame>
        <p:nvGraphicFramePr>
          <p:cNvPr id="2" name="Diagram 1"/>
          <p:cNvGraphicFramePr/>
          <p:nvPr>
            <p:extLst>
              <p:ext uri="{D42A27DB-BD31-4B8C-83A1-F6EECF244321}">
                <p14:modId xmlns:p14="http://schemas.microsoft.com/office/powerpoint/2010/main" val="272597114"/>
              </p:ext>
            </p:extLst>
          </p:nvPr>
        </p:nvGraphicFramePr>
        <p:xfrm>
          <a:off x="2739541" y="1350110"/>
          <a:ext cx="5802790" cy="3253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304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dirty="0">
                <a:cs typeface="B Titr" panose="00000700000000000000" pitchFamily="2" charset="-78"/>
              </a:rPr>
              <a:t>مدلهای رهبری خدمتگزار</a:t>
            </a:r>
            <a:endParaRPr lang="en-US" sz="28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lnSpc>
                <a:spcPct val="200000"/>
              </a:lnSpc>
              <a:buNone/>
            </a:pPr>
            <a:r>
              <a:rPr lang="fa-IR" sz="2000" dirty="0" smtClean="0">
                <a:cs typeface="B Nazanin" panose="00000400000000000000" pitchFamily="2" charset="-78"/>
              </a:rPr>
              <a:t>انبوه </a:t>
            </a:r>
            <a:r>
              <a:rPr lang="fa-IR" sz="2000" dirty="0">
                <a:cs typeface="B Nazanin" panose="00000400000000000000" pitchFamily="2" charset="-78"/>
              </a:rPr>
              <a:t>نظریه های ارائه شده در مورد رهبری را به طور خلاصه می‌توان ذیل سه عنوان کلی طبقه بندی </a:t>
            </a:r>
            <a:r>
              <a:rPr lang="fa-IR" sz="2000" dirty="0" smtClean="0">
                <a:cs typeface="B Nazanin" panose="00000400000000000000" pitchFamily="2" charset="-78"/>
              </a:rPr>
              <a:t>کرد :</a:t>
            </a:r>
          </a:p>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نظریه </a:t>
            </a:r>
            <a:r>
              <a:rPr lang="fa-IR" sz="2000" b="1" dirty="0">
                <a:cs typeface="B Nazanin" panose="00000400000000000000" pitchFamily="2" charset="-78"/>
              </a:rPr>
              <a:t>های رهبر </a:t>
            </a:r>
            <a:r>
              <a:rPr lang="fa-IR" sz="2000" b="1" dirty="0" smtClean="0">
                <a:cs typeface="B Nazanin" panose="00000400000000000000" pitchFamily="2" charset="-78"/>
              </a:rPr>
              <a:t>محور</a:t>
            </a:r>
          </a:p>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نظریه </a:t>
            </a:r>
            <a:r>
              <a:rPr lang="fa-IR" sz="2000" b="1" dirty="0">
                <a:cs typeface="B Nazanin" panose="00000400000000000000" pitchFamily="2" charset="-78"/>
              </a:rPr>
              <a:t>های موقعیت </a:t>
            </a:r>
            <a:r>
              <a:rPr lang="fa-IR" sz="2000" b="1" dirty="0" smtClean="0">
                <a:cs typeface="B Nazanin" panose="00000400000000000000" pitchFamily="2" charset="-78"/>
              </a:rPr>
              <a:t>محور</a:t>
            </a:r>
          </a:p>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نظریه </a:t>
            </a:r>
            <a:r>
              <a:rPr lang="fa-IR" sz="2000" b="1" dirty="0">
                <a:cs typeface="B Nazanin" panose="00000400000000000000" pitchFamily="2" charset="-78"/>
              </a:rPr>
              <a:t>های پیرو محور</a:t>
            </a:r>
            <a:endParaRPr lang="en-US" sz="2000" b="1" dirty="0">
              <a:cs typeface="B Nazanin" panose="00000400000000000000" pitchFamily="2" charset="-78"/>
            </a:endParaRPr>
          </a:p>
        </p:txBody>
      </p:sp>
    </p:spTree>
    <p:extLst>
      <p:ext uri="{BB962C8B-B14F-4D97-AF65-F5344CB8AC3E}">
        <p14:creationId xmlns:p14="http://schemas.microsoft.com/office/powerpoint/2010/main" val="49947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1425" y="128470"/>
            <a:ext cx="6260905" cy="1067781"/>
          </a:xfrm>
        </p:spPr>
        <p:txBody>
          <a:bodyPr>
            <a:normAutofit fontScale="55000" lnSpcReduction="20000"/>
          </a:bodyPr>
          <a:lstStyle/>
          <a:p>
            <a:pPr marL="0" indent="0" algn="r" rtl="1">
              <a:lnSpc>
                <a:spcPct val="150000"/>
              </a:lnSpc>
              <a:buNone/>
            </a:pPr>
            <a:r>
              <a:rPr lang="fa-IR" dirty="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تمرکز اصلی نظریه های رهبر محور بر شخص رهبر </a:t>
            </a:r>
            <a:r>
              <a:rPr lang="fa-IR" dirty="0" smtClean="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است </a:t>
            </a:r>
            <a:r>
              <a:rPr lang="fa-IR" dirty="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صاحب نظران با اندکی اختلاف این نظریه ها را به سه گروه اصلی به این ترتیب تقسیم بندی کرده </a:t>
            </a:r>
            <a:r>
              <a:rPr lang="fa-IR" dirty="0" smtClean="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اند :</a:t>
            </a:r>
            <a:endParaRPr lang="fa-IR" sz="2000" dirty="0" smtClean="0">
              <a:cs typeface="B Nazanin" panose="00000400000000000000" pitchFamily="2" charset="-78"/>
            </a:endParaRPr>
          </a:p>
        </p:txBody>
      </p:sp>
      <p:graphicFrame>
        <p:nvGraphicFramePr>
          <p:cNvPr id="4" name="Diagram 3"/>
          <p:cNvGraphicFramePr/>
          <p:nvPr>
            <p:extLst>
              <p:ext uri="{D42A27DB-BD31-4B8C-83A1-F6EECF244321}">
                <p14:modId xmlns:p14="http://schemas.microsoft.com/office/powerpoint/2010/main" val="3754229757"/>
              </p:ext>
            </p:extLst>
          </p:nvPr>
        </p:nvGraphicFramePr>
        <p:xfrm>
          <a:off x="2475599" y="1350110"/>
          <a:ext cx="6108200" cy="3605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4800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48965" y="891995"/>
            <a:ext cx="8229600" cy="3970330"/>
          </a:xfrm>
        </p:spPr>
        <p:txBody>
          <a:bodyPr>
            <a:normAutofit/>
          </a:bodyPr>
          <a:lstStyle/>
          <a:p>
            <a:pPr algn="justLow" rtl="1">
              <a:lnSpc>
                <a:spcPct val="150000"/>
              </a:lnSpc>
            </a:pPr>
            <a:r>
              <a:rPr lang="fa-IR" sz="2000" b="1" dirty="0">
                <a:solidFill>
                  <a:schemeClr val="bg1"/>
                </a:solidFill>
                <a:cs typeface="B Nazanin" panose="00000400000000000000" pitchFamily="2" charset="-78"/>
              </a:rPr>
              <a:t>یکی از نظریات مهم در منابع رهبری نظریه رهبری تحول آفرین است این نظریه هرچند رهیافت پویایی را ارائه می دهد اما به نظر برخی از نویسندگان محدودیت‌هایی از نوع ابهام تئوریک دارد که تقریباً هر نوع تفسیری را ممکن می سازد .</a:t>
            </a:r>
            <a:r>
              <a:rPr lang="en-US" sz="2000" b="1" dirty="0">
                <a:solidFill>
                  <a:schemeClr val="bg1"/>
                </a:solidFill>
                <a:cs typeface="B Nazanin" panose="00000400000000000000" pitchFamily="2" charset="-78"/>
              </a:rPr>
              <a:t/>
            </a:r>
            <a:br>
              <a:rPr lang="en-US" sz="2000" b="1" dirty="0">
                <a:solidFill>
                  <a:schemeClr val="bg1"/>
                </a:solidFill>
                <a:cs typeface="B Nazanin" panose="00000400000000000000" pitchFamily="2" charset="-78"/>
              </a:rPr>
            </a:br>
            <a:endParaRPr lang="en-US" sz="2000" b="1" dirty="0">
              <a:solidFill>
                <a:schemeClr val="bg1"/>
              </a:solidFill>
            </a:endParaRPr>
          </a:p>
        </p:txBody>
      </p:sp>
    </p:spTree>
    <p:extLst>
      <p:ext uri="{BB962C8B-B14F-4D97-AF65-F5344CB8AC3E}">
        <p14:creationId xmlns:p14="http://schemas.microsoft.com/office/powerpoint/2010/main" val="4170783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dirty="0">
                <a:cs typeface="B Titr" panose="00000700000000000000" pitchFamily="2" charset="-78"/>
              </a:rPr>
              <a:t>نظریه رهبری خدمتگزار</a:t>
            </a:r>
            <a:endParaRPr lang="en-US" sz="28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just" rtl="1">
              <a:lnSpc>
                <a:spcPct val="150000"/>
              </a:lnSpc>
              <a:buNone/>
            </a:pPr>
            <a:r>
              <a:rPr lang="fa-IR" sz="2000" dirty="0">
                <a:cs typeface="B Nazanin" panose="00000400000000000000" pitchFamily="2" charset="-78"/>
              </a:rPr>
              <a:t>برای نخستین بار توسط رابرت گرین لیف در سال ۱۹۷۷ در مقاله خدمتگزار در نقش رهبر مطرح شد مدل هرم وارونه را نیز می‌توان ذات و جوهره رهبری خدمتگزار به شمار آورد در این مدل رهبران خدمتگزاران بی روان خود به شمار می </a:t>
            </a:r>
            <a:r>
              <a:rPr lang="fa-IR" sz="2000" dirty="0" smtClean="0">
                <a:cs typeface="B Nazanin" panose="00000400000000000000" pitchFamily="2" charset="-78"/>
              </a:rPr>
              <a:t>روند .</a:t>
            </a:r>
            <a:endParaRPr lang="en-US" sz="2000" dirty="0">
              <a:cs typeface="B Nazanin" panose="00000400000000000000" pitchFamily="2" charset="-78"/>
            </a:endParaRPr>
          </a:p>
        </p:txBody>
      </p:sp>
    </p:spTree>
    <p:extLst>
      <p:ext uri="{BB962C8B-B14F-4D97-AF65-F5344CB8AC3E}">
        <p14:creationId xmlns:p14="http://schemas.microsoft.com/office/powerpoint/2010/main" val="2539581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808225"/>
            <a:ext cx="8229600" cy="2290574"/>
          </a:xfrm>
        </p:spPr>
        <p:txBody>
          <a:bodyPr>
            <a:normAutofit/>
          </a:bodyPr>
          <a:lstStyle/>
          <a:p>
            <a:pPr algn="just" rtl="1">
              <a:lnSpc>
                <a:spcPct val="150000"/>
              </a:lnSpc>
            </a:pPr>
            <a:r>
              <a:rPr lang="fa-IR" sz="2200" b="1" dirty="0">
                <a:solidFill>
                  <a:schemeClr val="bg1"/>
                </a:solidFill>
                <a:cs typeface="B Nazanin" panose="00000400000000000000" pitchFamily="2" charset="-78"/>
              </a:rPr>
              <a:t>نظریه رهبری خدمتگزار برای نخستین بار توسط رابرت گرین لیف در سال ۱۹۷۷ در مقاله خدمتگزار در نقش رهبر مطرح شد مدل هرم وارونه را نیز می‌توان ذات و جوهره رهبری خدمتگزار به شمار آورد در این مدل رهبران خدمتگزاران پیروان خود به شمار می روند </a:t>
            </a:r>
            <a:r>
              <a:rPr lang="fa-IR" sz="2200" b="1" dirty="0" smtClean="0">
                <a:solidFill>
                  <a:schemeClr val="bg1"/>
                </a:solidFill>
                <a:cs typeface="B Nazanin" panose="00000400000000000000" pitchFamily="2" charset="-78"/>
              </a:rPr>
              <a:t>.</a:t>
            </a:r>
            <a:endParaRPr lang="en-US" dirty="0"/>
          </a:p>
        </p:txBody>
      </p:sp>
    </p:spTree>
    <p:extLst>
      <p:ext uri="{BB962C8B-B14F-4D97-AF65-F5344CB8AC3E}">
        <p14:creationId xmlns:p14="http://schemas.microsoft.com/office/powerpoint/2010/main" val="4156390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400" dirty="0">
                <a:cs typeface="B Titr" panose="00000700000000000000" pitchFamily="2" charset="-78"/>
              </a:rPr>
              <a:t>رهبری خدمتگزار و اعتماد سازمانی</a:t>
            </a:r>
            <a:endParaRPr lang="en-US" sz="24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just" rtl="1">
              <a:lnSpc>
                <a:spcPct val="150000"/>
              </a:lnSpc>
              <a:buNone/>
            </a:pPr>
            <a:r>
              <a:rPr lang="fa-IR" sz="2000" dirty="0">
                <a:cs typeface="B Nazanin" panose="00000400000000000000" pitchFamily="2" charset="-78"/>
              </a:rPr>
              <a:t>اعتماد در برگیرنده مفاهیم مهمی برای مطالعه است و کلید اصلی برای توسعه روابط بین فردی به شمار می رود اعتماد مفهوم چند سطحی بوده به تعاملات سطوح گوناگون همکاران تیم ها و سطوح درون سازمانی مربوط </a:t>
            </a:r>
            <a:r>
              <a:rPr lang="fa-IR" sz="2000" dirty="0" smtClean="0">
                <a:cs typeface="B Nazanin" panose="00000400000000000000" pitchFamily="2" charset="-78"/>
              </a:rPr>
              <a:t>می‌شود .</a:t>
            </a:r>
            <a:endParaRPr lang="en-US" sz="2000" dirty="0">
              <a:cs typeface="B Nazanin" panose="00000400000000000000" pitchFamily="2" charset="-78"/>
            </a:endParaRPr>
          </a:p>
        </p:txBody>
      </p:sp>
    </p:spTree>
    <p:extLst>
      <p:ext uri="{BB962C8B-B14F-4D97-AF65-F5344CB8AC3E}">
        <p14:creationId xmlns:p14="http://schemas.microsoft.com/office/powerpoint/2010/main" val="3303091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الگو و نمونه بودن</a:t>
            </a:r>
          </a:p>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نحوه </a:t>
            </a:r>
            <a:r>
              <a:rPr lang="fa-IR" sz="2000" b="1" dirty="0">
                <a:cs typeface="B Nazanin" panose="00000400000000000000" pitchFamily="2" charset="-78"/>
              </a:rPr>
              <a:t>تخصیص منابع </a:t>
            </a:r>
            <a:r>
              <a:rPr lang="fa-IR" sz="2000" b="1" dirty="0" smtClean="0">
                <a:cs typeface="B Nazanin" panose="00000400000000000000" pitchFamily="2" charset="-78"/>
              </a:rPr>
              <a:t>سازمان</a:t>
            </a:r>
          </a:p>
          <a:p>
            <a:pPr algn="r" rtl="1">
              <a:lnSpc>
                <a:spcPct val="200000"/>
              </a:lnSpc>
              <a:buClr>
                <a:schemeClr val="accent2"/>
              </a:buClr>
              <a:buFont typeface="Wingdings" panose="05000000000000000000" pitchFamily="2" charset="2"/>
              <a:buChar char="Ø"/>
            </a:pPr>
            <a:r>
              <a:rPr lang="fa-IR" sz="2000" b="1" dirty="0" smtClean="0">
                <a:cs typeface="B Nazanin" panose="00000400000000000000" pitchFamily="2" charset="-78"/>
              </a:rPr>
              <a:t>معیارهایی </a:t>
            </a:r>
            <a:r>
              <a:rPr lang="fa-IR" sz="2000" b="1" dirty="0">
                <a:cs typeface="B Nazanin" panose="00000400000000000000" pitchFamily="2" charset="-78"/>
              </a:rPr>
              <a:t>که به وسیله آن به استخدام ترفیع و یا اخراج کارکنان اقدام </a:t>
            </a:r>
            <a:r>
              <a:rPr lang="fa-IR" sz="2000" b="1" dirty="0" smtClean="0">
                <a:cs typeface="B Nazanin" panose="00000400000000000000" pitchFamily="2" charset="-78"/>
              </a:rPr>
              <a:t>می‌کنند .</a:t>
            </a:r>
            <a:endParaRPr lang="en-US" sz="2000" b="1" dirty="0">
              <a:cs typeface="B Nazanin" panose="00000400000000000000" pitchFamily="2" charset="-78"/>
            </a:endParaRPr>
          </a:p>
        </p:txBody>
      </p:sp>
      <p:sp>
        <p:nvSpPr>
          <p:cNvPr id="4" name="TextBox 3"/>
          <p:cNvSpPr txBox="1"/>
          <p:nvPr/>
        </p:nvSpPr>
        <p:spPr>
          <a:xfrm>
            <a:off x="2586835" y="433880"/>
            <a:ext cx="5955495" cy="515526"/>
          </a:xfrm>
          <a:prstGeom prst="rect">
            <a:avLst/>
          </a:prstGeom>
          <a:noFill/>
        </p:spPr>
        <p:txBody>
          <a:bodyPr wrap="square" rtlCol="0">
            <a:spAutoFit/>
          </a:bodyPr>
          <a:lstStyle/>
          <a:p>
            <a:pPr algn="r" rtl="1">
              <a:lnSpc>
                <a:spcPct val="150000"/>
              </a:lnSpc>
            </a:pPr>
            <a:r>
              <a:rPr lang="fa-IR" sz="2000" dirty="0">
                <a:solidFill>
                  <a:schemeClr val="accent2">
                    <a:lumMod val="75000"/>
                  </a:schemeClr>
                </a:solidFill>
                <a:effectLst>
                  <a:outerShdw blurRad="50800" dist="38100" dir="2700000" algn="tl" rotWithShape="0">
                    <a:prstClr val="black">
                      <a:alpha val="40000"/>
                    </a:prstClr>
                  </a:outerShdw>
                </a:effectLst>
                <a:latin typeface="Dubai" panose="020B0503030403030204" pitchFamily="34" charset="-78"/>
                <a:ea typeface="+mj-ea"/>
                <a:cs typeface="B Titr" panose="00000700000000000000" pitchFamily="2" charset="-78"/>
              </a:rPr>
              <a:t>رهبر خدمتگزار به طرق زیر بر فرهنگ سازمان تاثیر </a:t>
            </a:r>
            <a:r>
              <a:rPr lang="fa-IR" sz="2000" dirty="0" smtClean="0">
                <a:solidFill>
                  <a:schemeClr val="accent2">
                    <a:lumMod val="75000"/>
                  </a:schemeClr>
                </a:solidFill>
                <a:effectLst>
                  <a:outerShdw blurRad="50800" dist="38100" dir="2700000" algn="tl" rotWithShape="0">
                    <a:prstClr val="black">
                      <a:alpha val="40000"/>
                    </a:prstClr>
                  </a:outerShdw>
                </a:effectLst>
                <a:latin typeface="Dubai" panose="020B0503030403030204" pitchFamily="34" charset="-78"/>
                <a:ea typeface="+mj-ea"/>
                <a:cs typeface="B Titr" panose="00000700000000000000" pitchFamily="2" charset="-78"/>
              </a:rPr>
              <a:t>دارد :</a:t>
            </a:r>
            <a:endParaRPr lang="fa-IR" dirty="0">
              <a:cs typeface="B Nazanin" panose="00000400000000000000" pitchFamily="2" charset="-78"/>
            </a:endParaRPr>
          </a:p>
        </p:txBody>
      </p:sp>
    </p:spTree>
    <p:extLst>
      <p:ext uri="{BB962C8B-B14F-4D97-AF65-F5344CB8AC3E}">
        <p14:creationId xmlns:p14="http://schemas.microsoft.com/office/powerpoint/2010/main" val="949412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1425" y="433880"/>
            <a:ext cx="6566315" cy="915076"/>
          </a:xfrm>
        </p:spPr>
        <p:txBody>
          <a:bodyPr>
            <a:noAutofit/>
          </a:bodyPr>
          <a:lstStyle/>
          <a:p>
            <a:pPr marL="0" indent="0" algn="r">
              <a:lnSpc>
                <a:spcPct val="150000"/>
              </a:lnSpc>
              <a:buNone/>
            </a:pPr>
            <a:r>
              <a:rPr lang="fa-IR" sz="2000" dirty="0" smtClean="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برخی </a:t>
            </a:r>
            <a:r>
              <a:rPr lang="fa-IR" sz="2000" dirty="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دیگر از عوامل مرتبط با فرهنگ </a:t>
            </a:r>
            <a:r>
              <a:rPr lang="fa-IR" sz="2000" dirty="0" smtClean="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اعتماد  </a:t>
            </a:r>
            <a:r>
              <a:rPr lang="fa-IR" sz="2000" dirty="0">
                <a:solidFill>
                  <a:schemeClr val="accent2">
                    <a:lumMod val="75000"/>
                  </a:schemeClr>
                </a:solidFill>
                <a:effectLst>
                  <a:outerShdw blurRad="50800" dist="38100" dir="2700000" algn="tl" rotWithShape="0">
                    <a:prstClr val="black">
                      <a:alpha val="40000"/>
                    </a:prstClr>
                  </a:outerShdw>
                </a:effectLst>
                <a:ea typeface="+mj-ea"/>
                <a:cs typeface="B Titr" panose="00000700000000000000" pitchFamily="2" charset="-78"/>
              </a:rPr>
              <a:t>در سازمان عبارتند از :</a:t>
            </a:r>
          </a:p>
        </p:txBody>
      </p:sp>
      <p:graphicFrame>
        <p:nvGraphicFramePr>
          <p:cNvPr id="4" name="Diagram 3"/>
          <p:cNvGraphicFramePr/>
          <p:nvPr>
            <p:extLst>
              <p:ext uri="{D42A27DB-BD31-4B8C-83A1-F6EECF244321}">
                <p14:modId xmlns:p14="http://schemas.microsoft.com/office/powerpoint/2010/main" val="4242639166"/>
              </p:ext>
            </p:extLst>
          </p:nvPr>
        </p:nvGraphicFramePr>
        <p:xfrm>
          <a:off x="2739540" y="1502815"/>
          <a:ext cx="5802790" cy="305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6437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subTitle" idx="4294967295"/>
          </p:nvPr>
        </p:nvSpPr>
        <p:spPr>
          <a:xfrm>
            <a:off x="4572000" y="1562312"/>
            <a:ext cx="4122745" cy="3359510"/>
          </a:xfrm>
        </p:spPr>
        <p:txBody>
          <a:bodyPr>
            <a:noAutofit/>
          </a:bodyPr>
          <a:lstStyle/>
          <a:p>
            <a:pPr marL="0" indent="0" algn="just" rtl="1">
              <a:lnSpc>
                <a:spcPct val="150000"/>
              </a:lnSpc>
              <a:buNone/>
            </a:pPr>
            <a:r>
              <a:rPr lang="fa-IR" sz="1800" b="1" dirty="0">
                <a:solidFill>
                  <a:schemeClr val="bg1"/>
                </a:solidFill>
                <a:ea typeface="+mj-ea"/>
                <a:cs typeface="B Nazanin" panose="00000400000000000000" pitchFamily="2" charset="-78"/>
              </a:rPr>
              <a:t>رهبری خدمتگزار یک سبک رهبری بسیار اجتماعی است رهبری سنتی به تعلق احتکار و به کارگیری قدرت که اغلب به سوء استفاده از قدرت منجر می شود اشاره دارد و همه اینها در راس هرم قرار دارند اما رهبری خدمتگزار به تقسیم قدرت با تیم شناسایی و اولویت بندی به کمک به دیگران برای توسعه و عملکرد هر چه بهتر می پردازد .</a:t>
            </a:r>
            <a:endParaRPr lang="en-US" sz="1800" b="1" dirty="0">
              <a:solidFill>
                <a:schemeClr val="bg1"/>
              </a:solidFill>
              <a:ea typeface="+mj-ea"/>
              <a:cs typeface="B Nazanin" panose="00000400000000000000" pitchFamily="2" charset="-78"/>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601670" y="1635959"/>
            <a:ext cx="3760153" cy="29946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41711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400" dirty="0" smtClean="0">
                <a:cs typeface="B Titr" panose="00000700000000000000" pitchFamily="2" charset="-78"/>
              </a:rPr>
              <a:t>ده </a:t>
            </a:r>
            <a:r>
              <a:rPr lang="fa-IR" sz="2400" dirty="0">
                <a:cs typeface="B Titr" panose="00000700000000000000" pitchFamily="2" charset="-78"/>
              </a:rPr>
              <a:t>ویژگی رهبری خدمتگزار</a:t>
            </a:r>
            <a:endParaRPr lang="en-US" sz="2400" dirty="0">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20512975"/>
              </p:ext>
            </p:extLst>
          </p:nvPr>
        </p:nvGraphicFramePr>
        <p:xfrm>
          <a:off x="2434130" y="1197405"/>
          <a:ext cx="6261100" cy="3511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1967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2709" y="281175"/>
            <a:ext cx="6260905" cy="572644"/>
          </a:xfrm>
        </p:spPr>
        <p:txBody>
          <a:bodyPr>
            <a:noAutofit/>
          </a:bodyPr>
          <a:lstStyle/>
          <a:p>
            <a:pPr algn="r" rtl="1"/>
            <a:r>
              <a:rPr lang="fa-IR" sz="2400" dirty="0">
                <a:cs typeface="B Titr" panose="00000700000000000000" pitchFamily="2" charset="-78"/>
              </a:rPr>
              <a:t>در زیر شش روش علمی آورده شده که می تواند به کمک آنها رهبری خدمتگزار را در سازمان تان پیاده </a:t>
            </a:r>
            <a:r>
              <a:rPr lang="fa-IR" sz="2400" dirty="0" smtClean="0">
                <a:cs typeface="B Titr" panose="00000700000000000000" pitchFamily="2" charset="-78"/>
              </a:rPr>
              <a:t>کنید :</a:t>
            </a:r>
            <a:endParaRPr lang="en-US" sz="2400" dirty="0">
              <a:cs typeface="B Titr" panose="00000700000000000000" pitchFamily="2" charset="-7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066744809"/>
              </p:ext>
            </p:extLst>
          </p:nvPr>
        </p:nvGraphicFramePr>
        <p:xfrm>
          <a:off x="2302709" y="1197405"/>
          <a:ext cx="6260905" cy="35127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9594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rtl="1">
              <a:lnSpc>
                <a:spcPct val="150000"/>
              </a:lnSpc>
              <a:buNone/>
            </a:pPr>
            <a:r>
              <a:rPr lang="fa-IR" sz="2000" dirty="0" smtClean="0">
                <a:cs typeface="B Nazanin" panose="00000400000000000000" pitchFamily="2" charset="-78"/>
              </a:rPr>
              <a:t>سبک </a:t>
            </a:r>
            <a:r>
              <a:rPr lang="fa-IR" sz="2000" dirty="0">
                <a:cs typeface="B Nazanin" panose="00000400000000000000" pitchFamily="2" charset="-78"/>
              </a:rPr>
              <a:t>رهبری خدمتگزار نیازهای دیگران را در الویت قرار می‌دهد یک رهبر خدمتگزار در درجه اول بر روی رشد و رفاه مردم و جوامع که به آن تعلق دارند تمرکز می‌کند در این سبک از رهبری افراد به علت شایستگی ویژه‌ای که دارند می توانند از پس خیلی از اتفاقات بربیایند که این افراد ابتدا به دیگران خدمت می کنند این یک ابزار قدرتمند برای مدیران عصر حاضر است که به دنبال کسب بهترین گزینه در اعضای تیم خود </a:t>
            </a:r>
            <a:r>
              <a:rPr lang="fa-IR" sz="2000" dirty="0" smtClean="0">
                <a:cs typeface="B Nazanin" panose="00000400000000000000" pitchFamily="2" charset="-78"/>
              </a:rPr>
              <a:t>هستند .</a:t>
            </a:r>
            <a:endParaRPr lang="en-US" sz="2000" dirty="0">
              <a:cs typeface="B Nazanin" panose="00000400000000000000" pitchFamily="2" charset="-78"/>
            </a:endParaRPr>
          </a:p>
        </p:txBody>
      </p:sp>
      <p:sp>
        <p:nvSpPr>
          <p:cNvPr id="4" name="TextBox 3"/>
          <p:cNvSpPr txBox="1"/>
          <p:nvPr/>
        </p:nvSpPr>
        <p:spPr>
          <a:xfrm>
            <a:off x="4877410" y="433880"/>
            <a:ext cx="3664920" cy="461665"/>
          </a:xfrm>
          <a:prstGeom prst="rect">
            <a:avLst/>
          </a:prstGeom>
          <a:noFill/>
        </p:spPr>
        <p:txBody>
          <a:bodyPr wrap="square" rtlCol="0">
            <a:spAutoFit/>
          </a:bodyPr>
          <a:lstStyle/>
          <a:p>
            <a:pPr algn="r" rtl="1"/>
            <a:r>
              <a:rPr lang="fa-IR" sz="2400" dirty="0">
                <a:solidFill>
                  <a:schemeClr val="accent2">
                    <a:lumMod val="75000"/>
                  </a:schemeClr>
                </a:solidFill>
                <a:effectLst>
                  <a:outerShdw blurRad="50800" dist="38100" dir="2700000" algn="tl" rotWithShape="0">
                    <a:prstClr val="black">
                      <a:alpha val="40000"/>
                    </a:prstClr>
                  </a:outerShdw>
                </a:effectLst>
                <a:latin typeface="Dubai" panose="020B0503030403030204" pitchFamily="34" charset="-78"/>
                <a:ea typeface="+mj-ea"/>
                <a:cs typeface="B Titr" panose="00000700000000000000" pitchFamily="2" charset="-78"/>
              </a:rPr>
              <a:t>سخن پایانی</a:t>
            </a:r>
            <a:endParaRPr lang="en-US" sz="2400" dirty="0">
              <a:solidFill>
                <a:schemeClr val="accent2">
                  <a:lumMod val="75000"/>
                </a:schemeClr>
              </a:solidFill>
              <a:effectLst>
                <a:outerShdw blurRad="50800" dist="38100" dir="2700000" algn="tl" rotWithShape="0">
                  <a:prstClr val="black">
                    <a:alpha val="40000"/>
                  </a:prstClr>
                </a:outerShdw>
              </a:effectLst>
              <a:latin typeface="Dubai" panose="020B0503030403030204" pitchFamily="34" charset="-78"/>
              <a:ea typeface="+mj-ea"/>
              <a:cs typeface="B Titr" panose="00000700000000000000" pitchFamily="2" charset="-78"/>
            </a:endParaRPr>
          </a:p>
        </p:txBody>
      </p:sp>
    </p:spTree>
    <p:extLst>
      <p:ext uri="{BB962C8B-B14F-4D97-AF65-F5344CB8AC3E}">
        <p14:creationId xmlns:p14="http://schemas.microsoft.com/office/powerpoint/2010/main" val="838328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0" y="2419045"/>
            <a:ext cx="8229600" cy="857250"/>
          </a:xfrm>
        </p:spPr>
        <p:txBody>
          <a:bodyPr>
            <a:normAutofit/>
          </a:bodyPr>
          <a:lstStyle/>
          <a:p>
            <a:r>
              <a:rPr lang="fa-IR" sz="2400" b="1" i="1" dirty="0" smtClean="0">
                <a:solidFill>
                  <a:schemeClr val="bg1"/>
                </a:solidFill>
                <a:cs typeface="B Compset" panose="00000400000000000000" pitchFamily="2" charset="-78"/>
              </a:rPr>
              <a:t>سپاس از حسن توجه شما عزیزان</a:t>
            </a:r>
            <a:endParaRPr lang="en-US" sz="2400" b="1" i="1" dirty="0">
              <a:solidFill>
                <a:schemeClr val="bg1"/>
              </a:solidFill>
              <a:cs typeface="B Compset" panose="00000400000000000000" pitchFamily="2" charset="-78"/>
            </a:endParaRPr>
          </a:p>
        </p:txBody>
      </p:sp>
    </p:spTree>
    <p:extLst>
      <p:ext uri="{BB962C8B-B14F-4D97-AF65-F5344CB8AC3E}">
        <p14:creationId xmlns:p14="http://schemas.microsoft.com/office/powerpoint/2010/main" val="1739153192"/>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r" rtl="1">
          <a:defRPr dirty="0"/>
        </a:defPPr>
      </a:lstStyle>
    </a:txDef>
  </a:objectDefaults>
  <a:extraClrSchemeLst/>
  <a:extLst>
    <a:ext uri="{05A4C25C-085E-4340-85A3-A5531E510DB2}">
      <thm15:themeFamily xmlns:thm15="http://schemas.microsoft.com/office/thememl/2012/main" name="Theme1" id="{3B691536-E236-47A0-A037-E1960FC4E73D}" vid="{82DD7F6E-6359-4F97-919B-DA142615EA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1110</TotalTime>
  <Words>825</Words>
  <Application>Microsoft Office PowerPoint</Application>
  <PresentationFormat>On-screen Show (16:9)</PresentationFormat>
  <Paragraphs>84</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Calibri</vt:lpstr>
      <vt:lpstr>B Titr</vt:lpstr>
      <vt:lpstr>Wingdings</vt:lpstr>
      <vt:lpstr>Arial</vt:lpstr>
      <vt:lpstr>Dubai</vt:lpstr>
      <vt:lpstr>B Compset</vt:lpstr>
      <vt:lpstr>B Nazanin</vt:lpstr>
      <vt:lpstr>Theme1</vt:lpstr>
      <vt:lpstr>PowerPoint Presentation</vt:lpstr>
      <vt:lpstr>PowerPoint Presentation</vt:lpstr>
      <vt:lpstr>فهرست مطالب</vt:lpstr>
      <vt:lpstr>چکیده</vt:lpstr>
      <vt:lpstr>رهبری خدمتگزار چیست و چه ویژگی هایی دارد؟</vt:lpstr>
      <vt:lpstr>بررسی مبنای نظری دولت‌ها نوع نگاه مدیریتی کلان و نوع عقلانیت آنها بیانگر شکل گیری پنج نهضت مدیریتی در بخش دولتی است که عبارتند از :</vt:lpstr>
      <vt:lpstr>مدلهای رهبری خدمتگزار</vt:lpstr>
      <vt:lpstr>PowerPoint Presentation</vt:lpstr>
      <vt:lpstr>یکی از نظریات مهم در منابع رهبری نظریه رهبری تحول آفرین است این نظریه هرچند رهیافت پویایی را ارائه می دهد اما به نظر برخی از نویسندگان محدودیت‌هایی از نوع ابهام تئوریک دارد که تقریباً هر نوع تفسیری را ممکن می سازد . </vt:lpstr>
      <vt:lpstr>نظریه رهبری خدمتگزار</vt:lpstr>
      <vt:lpstr>نظریه رهبری خدمتگزار برای نخستین بار توسط رابرت گرین لیف در سال ۱۹۷۷ در مقاله خدمتگزار در نقش رهبر مطرح شد مدل هرم وارونه را نیز می‌توان ذات و جوهره رهبری خدمتگزار به شمار آورد در این مدل رهبران خدمتگزاران پیروان خود به شمار می روند .</vt:lpstr>
      <vt:lpstr>رهبری خدمتگزار و اعتماد سازمانی</vt:lpstr>
      <vt:lpstr>PowerPoint Presentation</vt:lpstr>
      <vt:lpstr>PowerPoint Presentation</vt:lpstr>
      <vt:lpstr>PowerPoint Presentation</vt:lpstr>
      <vt:lpstr>ده ویژگی رهبری خدمتگزار</vt:lpstr>
      <vt:lpstr>در زیر شش روش علمی آورده شده که می تواند به کمک آنها رهبری خدمتگزار را در سازمان تان پیاده کنید :</vt:lpstr>
      <vt:lpstr>PowerPoint Presentation</vt:lpstr>
      <vt:lpstr>سپاس از حسن توجه شما عزیزان</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DadeFam-43262657</cp:lastModifiedBy>
  <cp:revision>160</cp:revision>
  <dcterms:created xsi:type="dcterms:W3CDTF">2013-08-21T19:17:07Z</dcterms:created>
  <dcterms:modified xsi:type="dcterms:W3CDTF">2023-08-21T16:19:52Z</dcterms:modified>
</cp:coreProperties>
</file>