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99" r:id="rId3"/>
    <p:sldId id="300" r:id="rId4"/>
    <p:sldId id="29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5" autoAdjust="0"/>
    <p:restoredTop sz="94075" autoAdjust="0"/>
  </p:normalViewPr>
  <p:slideViewPr>
    <p:cSldViewPr snapToGrid="0">
      <p:cViewPr>
        <p:scale>
          <a:sx n="80" d="100"/>
          <a:sy n="80" d="100"/>
        </p:scale>
        <p:origin x="-150" y="-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C7C531-026D-45BF-AB8B-77CF5E6C2F80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F2243D-5C12-4A36-95E3-41AFF35CF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133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23032" y="5082175"/>
            <a:ext cx="6233375" cy="102335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66580" y="1060780"/>
            <a:ext cx="9946278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ریاضی ششم ابتدائی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اندازه گیری طول و زاویه</a:t>
            </a:r>
            <a:endParaRPr lang="en-US" sz="60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9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0627" y="1446663"/>
            <a:ext cx="11277600" cy="48691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برای این که طول هر چیز اندازه ی معینی داشته باشد و برای همه شناخته شده باشد واحدهای استاندارد باید به کارگرفته شوند واحد استاندارد طول، متر است.</a:t>
            </a: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endParaRPr lang="fa-IR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 کیلو= 1000 متر</a:t>
            </a: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 متر= 100 سانتی متر</a:t>
            </a: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 سانتی متر=10 میلی متر</a:t>
            </a: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 متر= 10 دسی متر</a:t>
            </a: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 دسی متر= 10 سانتی متر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34087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0347" y="2223131"/>
            <a:ext cx="11256136" cy="3082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با توجه به رابطه های بالا می توانید هر تغییر واحدی را انجام دهید.</a:t>
            </a: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به مثال های زیر توجه کنید:</a:t>
            </a: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3/1 متر چند سانتی متر است؟</a:t>
            </a:r>
            <a:endParaRPr lang="en-US" sz="28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47 میلی متر چند متر است؟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/>
          </p:nvPr>
        </p:nvGraphicFramePr>
        <p:xfrm>
          <a:off x="1376907" y="3985146"/>
          <a:ext cx="2362580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1290"/>
                <a:gridCol w="1181290"/>
              </a:tblGrid>
              <a:tr h="396303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cs typeface="B Nazanin" panose="00000400000000000000" pitchFamily="2" charset="-78"/>
                        </a:rPr>
                        <a:t>1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cs typeface="B Nazanin" panose="00000400000000000000" pitchFamily="2" charset="-78"/>
                        </a:rPr>
                        <a:t>3/1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  <a:tr h="396303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cs typeface="B Nazanin" panose="00000400000000000000" pitchFamily="2" charset="-78"/>
                        </a:rPr>
                        <a:t>100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cs typeface="B Nazanin" panose="00000400000000000000" pitchFamily="2" charset="-78"/>
                        </a:rPr>
                        <a:t>؟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846859" y="4058505"/>
            <a:ext cx="11737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m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46859" y="4506036"/>
            <a:ext cx="11737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Cm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4078122" y="4249890"/>
          <a:ext cx="1476517" cy="3558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8" name="Equation" r:id="rId3" imgW="672840" imgH="177480" progId="Equation.DSMT4">
                  <p:embed/>
                </p:oleObj>
              </mc:Choice>
              <mc:Fallback>
                <p:oleObj name="Equation" r:id="rId3" imgW="67284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78122" y="4249890"/>
                        <a:ext cx="1476517" cy="3558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/>
          </p:nvPr>
        </p:nvGraphicFramePr>
        <p:xfrm>
          <a:off x="1376907" y="5625152"/>
          <a:ext cx="2362580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1290"/>
                <a:gridCol w="1181290"/>
              </a:tblGrid>
              <a:tr h="396303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cs typeface="B Nazanin" panose="00000400000000000000" pitchFamily="2" charset="-78"/>
                        </a:rPr>
                        <a:t>1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cs typeface="B Nazanin" panose="00000400000000000000" pitchFamily="2" charset="-78"/>
                        </a:rPr>
                        <a:t>؟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  <a:tr h="396303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cs typeface="B Nazanin" panose="00000400000000000000" pitchFamily="2" charset="-78"/>
                        </a:rPr>
                        <a:t>1000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cs typeface="B Nazanin" panose="00000400000000000000" pitchFamily="2" charset="-78"/>
                        </a:rPr>
                        <a:t>47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846859" y="5698511"/>
            <a:ext cx="11737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m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46859" y="6146042"/>
            <a:ext cx="11737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Cm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30" name="Object 29"/>
          <p:cNvGraphicFramePr>
            <a:graphicFrameLocks noChangeAspect="1"/>
          </p:cNvGraphicFramePr>
          <p:nvPr>
            <p:extLst/>
          </p:nvPr>
        </p:nvGraphicFramePr>
        <p:xfrm>
          <a:off x="4022725" y="5899150"/>
          <a:ext cx="15875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9" name="Equation" r:id="rId5" imgW="723600" imgH="177480" progId="Equation.DSMT4">
                  <p:embed/>
                </p:oleObj>
              </mc:Choice>
              <mc:Fallback>
                <p:oleObj name="Equation" r:id="rId5" imgW="72360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22725" y="5899150"/>
                        <a:ext cx="1587500" cy="355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03985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08910" y="729295"/>
            <a:ext cx="8591535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13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پایان</a:t>
            </a:r>
            <a:endParaRPr lang="en-US" sz="13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1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8918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116</Words>
  <Application>Microsoft Office PowerPoint</Application>
  <PresentationFormat>Custom</PresentationFormat>
  <Paragraphs>27</Paragraphs>
  <Slides>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104</cp:revision>
  <dcterms:created xsi:type="dcterms:W3CDTF">2015-07-06T05:06:21Z</dcterms:created>
  <dcterms:modified xsi:type="dcterms:W3CDTF">2020-01-07T13:03:25Z</dcterms:modified>
</cp:coreProperties>
</file>