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7" r:id="rId2"/>
    <p:sldId id="299" r:id="rId3"/>
    <p:sldId id="306" r:id="rId4"/>
    <p:sldId id="300" r:id="rId5"/>
    <p:sldId id="298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265" autoAdjust="0"/>
    <p:restoredTop sz="94075" autoAdjust="0"/>
  </p:normalViewPr>
  <p:slideViewPr>
    <p:cSldViewPr snapToGrid="0">
      <p:cViewPr>
        <p:scale>
          <a:sx n="80" d="100"/>
          <a:sy n="80" d="100"/>
        </p:scale>
        <p:origin x="-150" y="-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C7C531-026D-45BF-AB8B-77CF5E6C2F80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F2243D-5C12-4A36-95E3-41AFF35CFA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21335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3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223032" y="5082175"/>
            <a:ext cx="6233375" cy="1023357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indent="-1905" algn="ctr" rtl="1">
              <a:lnSpc>
                <a:spcPct val="150000"/>
              </a:lnSpc>
            </a:pPr>
            <a:endParaRPr lang="en-US" sz="44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366580" y="1060780"/>
            <a:ext cx="9946278" cy="3554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ریاضی ششم ابتدائی</a:t>
            </a:r>
          </a:p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تقریب زدن و قطع کردن</a:t>
            </a:r>
            <a:endParaRPr lang="en-US" sz="60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98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35280" y="2126200"/>
            <a:ext cx="11574383" cy="27494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Low" rtl="1">
              <a:lnSpc>
                <a:spcPct val="150000"/>
              </a:lnSpc>
              <a:spcAft>
                <a:spcPts val="1000"/>
              </a:spcAft>
            </a:pPr>
            <a:r>
              <a:rPr lang="fa-IR" sz="26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همیشه اعداد تقریبی به کار نمی روند . گاهی اوقات به صورت تقریبی ، مقدار را بیان می کنیم .</a:t>
            </a:r>
          </a:p>
          <a:p>
            <a:pPr algn="justLow" rtl="1">
              <a:lnSpc>
                <a:spcPct val="150000"/>
              </a:lnSpc>
              <a:spcAft>
                <a:spcPts val="1000"/>
              </a:spcAft>
            </a:pPr>
            <a:r>
              <a:rPr lang="fa-IR" sz="26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تقریب به دو صورت قطع کردن و گرد کردن است .</a:t>
            </a:r>
          </a:p>
          <a:p>
            <a:pPr algn="justLow" rtl="1">
              <a:lnSpc>
                <a:spcPct val="150000"/>
              </a:lnSpc>
              <a:spcAft>
                <a:spcPts val="1000"/>
              </a:spcAft>
            </a:pPr>
            <a:r>
              <a:rPr lang="fa-IR" sz="26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برای بیان </a:t>
            </a:r>
            <a:r>
              <a:rPr lang="fa-IR" sz="26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تقریب </a:t>
            </a:r>
            <a:r>
              <a:rPr lang="fa-IR" sz="26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مورد نظر </a:t>
            </a:r>
            <a:r>
              <a:rPr lang="fa-IR" sz="26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از عبارت « با </a:t>
            </a:r>
            <a:r>
              <a:rPr lang="fa-IR" sz="26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تقریب کمتر </a:t>
            </a:r>
            <a:r>
              <a:rPr lang="fa-IR" sz="26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از ...  » استفاده می کنیم </a:t>
            </a:r>
            <a:r>
              <a:rPr lang="fa-IR" sz="26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و به </a:t>
            </a:r>
            <a:r>
              <a:rPr lang="fa-IR" sz="26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جایِ </a:t>
            </a:r>
            <a:r>
              <a:rPr lang="fa-IR" sz="26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جای خالی عدد هایی را مانند </a:t>
            </a:r>
            <a:r>
              <a:rPr lang="fa-IR" sz="26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10 و 100 و 1000 </a:t>
            </a:r>
            <a:r>
              <a:rPr lang="fa-IR" sz="26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و یا دهم، صدم و هزارم می نویسیم. برای </a:t>
            </a:r>
            <a:r>
              <a:rPr lang="fa-IR" sz="26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مثال</a:t>
            </a:r>
            <a:endParaRPr lang="en-US" sz="2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  <p:sp>
        <p:nvSpPr>
          <p:cNvPr id="10" name="Rectangle 6"/>
          <p:cNvSpPr>
            <a:spLocks noChangeArrowheads="1"/>
          </p:cNvSpPr>
          <p:nvPr/>
        </p:nvSpPr>
        <p:spPr bwMode="auto">
          <a:xfrm>
            <a:off x="2176529" y="475297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5323355" y="1249736"/>
            <a:ext cx="1538394" cy="658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15000"/>
              </a:lnSpc>
              <a:spcAft>
                <a:spcPts val="1000"/>
              </a:spcAft>
            </a:pPr>
            <a:r>
              <a:rPr lang="fa-IR" sz="3200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تقریب</a:t>
            </a:r>
            <a:endParaRPr lang="en-US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282833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35278" y="2414240"/>
            <a:ext cx="11574383" cy="1977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Low" rtl="1">
              <a:lnSpc>
                <a:spcPct val="150000"/>
              </a:lnSpc>
              <a:spcAft>
                <a:spcPts val="1000"/>
              </a:spcAf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وقتی می گوییم </a:t>
            </a:r>
            <a:r>
              <a:rPr lang="fa-IR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قطع کردن با </a:t>
            </a: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تقریب کمتر از 10 یعنی رقم های مرتبه های کمتر از دهگان ارزش زیادی ندارند و نیازی به بیان آن ها نیست. به این ترتیب رقم های یکان، دهم، صدم، هزارم و... را حذف کرده و به جای آن ها صفر می گذاریم.  به این روش تقریب زدن، قطع کردن می گویند</a:t>
            </a:r>
          </a:p>
        </p:txBody>
      </p:sp>
      <p:sp>
        <p:nvSpPr>
          <p:cNvPr id="10" name="Rectangle 6"/>
          <p:cNvSpPr>
            <a:spLocks noChangeArrowheads="1"/>
          </p:cNvSpPr>
          <p:nvPr/>
        </p:nvSpPr>
        <p:spPr bwMode="auto">
          <a:xfrm>
            <a:off x="2176529" y="475297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5179888" y="1342237"/>
            <a:ext cx="1885165" cy="658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15000"/>
              </a:lnSpc>
              <a:spcAft>
                <a:spcPts val="1000"/>
              </a:spcAft>
            </a:pPr>
            <a:r>
              <a:rPr lang="fa-IR" sz="3200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قطع کردن </a:t>
            </a:r>
            <a:endParaRPr lang="en-US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636325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4484" y="3004956"/>
            <a:ext cx="11256136" cy="1835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Low" rtl="1">
              <a:lnSpc>
                <a:spcPct val="115000"/>
              </a:lnSpc>
              <a:spcAft>
                <a:spcPts val="1000"/>
              </a:spcAft>
            </a:pPr>
            <a:r>
              <a:rPr lang="fa-IR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با تقریب کمتر از 100 قطع کنید </a:t>
            </a:r>
          </a:p>
          <a:p>
            <a:pPr algn="justLow" rtl="1">
              <a:lnSpc>
                <a:spcPct val="115000"/>
              </a:lnSpc>
              <a:spcAft>
                <a:spcPts val="1000"/>
              </a:spcAft>
            </a:pPr>
            <a:r>
              <a:rPr lang="fa-IR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با تقریب کمتر از 100 قطع کنید </a:t>
            </a:r>
          </a:p>
          <a:p>
            <a:pPr algn="justLow" rtl="1">
              <a:lnSpc>
                <a:spcPct val="115000"/>
              </a:lnSpc>
              <a:spcAft>
                <a:spcPts val="1000"/>
              </a:spcAft>
            </a:pPr>
            <a:r>
              <a:rPr lang="fa-IR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با تقریب کمتر از صدم قطع کنید </a:t>
            </a: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07932230"/>
              </p:ext>
            </p:extLst>
          </p:nvPr>
        </p:nvGraphicFramePr>
        <p:xfrm>
          <a:off x="850900" y="3259138"/>
          <a:ext cx="3452813" cy="1711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50" name="Equation" r:id="rId3" imgW="952200" imgH="469800" progId="Equation.DSMT4">
                  <p:embed/>
                </p:oleObj>
              </mc:Choice>
              <mc:Fallback>
                <p:oleObj name="Equation" r:id="rId3" imgW="952200" imgH="4698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50900" y="3259138"/>
                        <a:ext cx="3452813" cy="17113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4" name="Straight Connector 13"/>
          <p:cNvCxnSpPr/>
          <p:nvPr/>
        </p:nvCxnSpPr>
        <p:spPr>
          <a:xfrm flipV="1">
            <a:off x="851509" y="3697356"/>
            <a:ext cx="0" cy="2252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4"/>
          <p:cNvSpPr/>
          <p:nvPr/>
        </p:nvSpPr>
        <p:spPr>
          <a:xfrm>
            <a:off x="5323355" y="1249736"/>
            <a:ext cx="1538394" cy="658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15000"/>
              </a:lnSpc>
              <a:spcAft>
                <a:spcPts val="1000"/>
              </a:spcAft>
            </a:pPr>
            <a:r>
              <a:rPr lang="fa-IR" sz="3200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مثال</a:t>
            </a:r>
            <a:endParaRPr lang="en-US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162511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08910" y="729295"/>
            <a:ext cx="8591535" cy="3808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138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پایان</a:t>
            </a:r>
            <a:endParaRPr lang="en-US" sz="138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/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20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489182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662</TotalTime>
  <Words>173</Words>
  <Application>Microsoft Office PowerPoint</Application>
  <PresentationFormat>Custom</PresentationFormat>
  <Paragraphs>13</Paragraphs>
  <Slides>5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7" baseType="lpstr"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SEVEN</cp:lastModifiedBy>
  <cp:revision>113</cp:revision>
  <dcterms:created xsi:type="dcterms:W3CDTF">2015-07-06T05:06:21Z</dcterms:created>
  <dcterms:modified xsi:type="dcterms:W3CDTF">2020-01-07T13:02:35Z</dcterms:modified>
</cp:coreProperties>
</file>