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8" r:id="rId1"/>
  </p:sldMasterIdLst>
  <p:sldIdLst>
    <p:sldId id="268" r:id="rId2"/>
    <p:sldId id="265" r:id="rId3"/>
    <p:sldId id="256" r:id="rId4"/>
    <p:sldId id="257" r:id="rId5"/>
    <p:sldId id="258" r:id="rId6"/>
    <p:sldId id="259" r:id="rId7"/>
    <p:sldId id="260" r:id="rId8"/>
    <p:sldId id="261" r:id="rId9"/>
    <p:sldId id="262" r:id="rId10"/>
    <p:sldId id="263" r:id="rId11"/>
    <p:sldId id="266" r:id="rId12"/>
    <p:sldId id="267" r:id="rId13"/>
    <p:sldId id="264" r:id="rId14"/>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1973" autoAdjust="0"/>
    <p:restoredTop sz="94660"/>
  </p:normalViewPr>
  <p:slideViewPr>
    <p:cSldViewPr snapToGrid="0">
      <p:cViewPr varScale="1">
        <p:scale>
          <a:sx n="74" d="100"/>
          <a:sy n="74" d="100"/>
        </p:scale>
        <p:origin x="-45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6303C250-0A49-4FFF-B2C6-41DCDA8BAFE1}" type="datetimeFigureOut">
              <a:rPr lang="fa-IR" smtClean="0"/>
              <a:t>14/10/1441</a:t>
            </a:fld>
            <a:endParaRPr lang="fa-IR"/>
          </a:p>
        </p:txBody>
      </p:sp>
      <p:sp>
        <p:nvSpPr>
          <p:cNvPr id="5" name="Footer Placeholder 4"/>
          <p:cNvSpPr>
            <a:spLocks noGrp="1"/>
          </p:cNvSpPr>
          <p:nvPr>
            <p:ph type="ftr" sz="quarter" idx="11"/>
          </p:nvPr>
        </p:nvSpPr>
        <p:spPr>
          <a:xfrm>
            <a:off x="1876424" y="5410201"/>
            <a:ext cx="5124886" cy="365125"/>
          </a:xfrm>
        </p:spPr>
        <p:txBody>
          <a:bodyPr/>
          <a:lstStyle/>
          <a:p>
            <a:endParaRPr lang="fa-IR"/>
          </a:p>
        </p:txBody>
      </p:sp>
      <p:sp>
        <p:nvSpPr>
          <p:cNvPr id="6" name="Slide Number Placeholder 5"/>
          <p:cNvSpPr>
            <a:spLocks noGrp="1"/>
          </p:cNvSpPr>
          <p:nvPr>
            <p:ph type="sldNum" sz="quarter" idx="12"/>
          </p:nvPr>
        </p:nvSpPr>
        <p:spPr>
          <a:xfrm>
            <a:off x="9896911" y="5410199"/>
            <a:ext cx="771089" cy="365125"/>
          </a:xfrm>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1074316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03C250-0A49-4FFF-B2C6-41DCDA8BAFE1}" type="datetimeFigureOut">
              <a:rPr lang="fa-IR" smtClean="0"/>
              <a:t>14/10/1441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4294806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03C250-0A49-4FFF-B2C6-41DCDA8BAFE1}" type="datetimeFigureOut">
              <a:rPr lang="fa-IR" smtClean="0"/>
              <a:t>14/10/1441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3033140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4892008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03C250-0A49-4FFF-B2C6-41DCDA8BAFE1}" type="datetimeFigureOut">
              <a:rPr lang="fa-IR" smtClean="0"/>
              <a:t>14/10/1441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118378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303C250-0A49-4FFF-B2C6-41DCDA8BAFE1}" type="datetimeFigureOut">
              <a:rPr lang="fa-IR" smtClean="0"/>
              <a:t>14/10/1441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1502990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03C250-0A49-4FFF-B2C6-41DCDA8BAFE1}" type="datetimeFigureOut">
              <a:rPr lang="fa-IR" smtClean="0"/>
              <a:t>14/10/1441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550283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4110189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1797479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701987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2839803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158825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03C250-0A49-4FFF-B2C6-41DCDA8BAFE1}" type="datetimeFigureOut">
              <a:rPr lang="fa-IR" smtClean="0"/>
              <a:t>14/10/1441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36146102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6303C250-0A49-4FFF-B2C6-41DCDA8BAFE1}" type="datetimeFigureOut">
              <a:rPr lang="fa-IR" smtClean="0"/>
              <a:t>14/10/1441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693812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6303C250-0A49-4FFF-B2C6-41DCDA8BAFE1}" type="datetimeFigureOut">
              <a:rPr lang="fa-IR" smtClean="0"/>
              <a:t>14/10/1441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6743832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03C250-0A49-4FFF-B2C6-41DCDA8BAFE1}" type="datetimeFigureOut">
              <a:rPr lang="fa-IR" smtClean="0"/>
              <a:t>14/10/1441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7918354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303C250-0A49-4FFF-B2C6-41DCDA8BAFE1}" type="datetimeFigureOut">
              <a:rPr lang="fa-IR" smtClean="0"/>
              <a:t>14/10/1441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FD3F451-CAF5-4013-A172-031B61A04E16}" type="slidenum">
              <a:rPr lang="fa-IR" smtClean="0"/>
              <a:t>‹#›</a:t>
            </a:fld>
            <a:endParaRPr lang="fa-IR"/>
          </a:p>
        </p:txBody>
      </p:sp>
    </p:spTree>
    <p:extLst>
      <p:ext uri="{BB962C8B-B14F-4D97-AF65-F5344CB8AC3E}">
        <p14:creationId xmlns:p14="http://schemas.microsoft.com/office/powerpoint/2010/main" val="2078113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303C250-0A49-4FFF-B2C6-41DCDA8BAFE1}" type="datetimeFigureOut">
              <a:rPr lang="fa-IR" smtClean="0"/>
              <a:t>14/10/1441</a:t>
            </a:fld>
            <a:endParaRPr lang="fa-IR"/>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FD3F451-CAF5-4013-A172-031B61A04E16}" type="slidenum">
              <a:rPr lang="fa-IR" smtClean="0"/>
              <a:t>‹#›</a:t>
            </a:fld>
            <a:endParaRPr lang="fa-IR"/>
          </a:p>
        </p:txBody>
      </p:sp>
    </p:spTree>
    <p:extLst>
      <p:ext uri="{BB962C8B-B14F-4D97-AF65-F5344CB8AC3E}">
        <p14:creationId xmlns:p14="http://schemas.microsoft.com/office/powerpoint/2010/main" val="3976777247"/>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1"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r" defTabSz="914400" rtl="1"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r" defTabSz="914400" rtl="1"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r" defTabSz="914400" rtl="1"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r" defTabSz="914400" rtl="1"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r" defTabSz="914400" rtl="1"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r" defTabSz="914400" rtl="1"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529969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350898" cy="6857999"/>
          </a:xfrm>
          <a:prstGeom prst="rect">
            <a:avLst/>
          </a:prstGeom>
        </p:spPr>
      </p:pic>
    </p:spTree>
    <p:extLst>
      <p:ext uri="{BB962C8B-B14F-4D97-AF65-F5344CB8AC3E}">
        <p14:creationId xmlns:p14="http://schemas.microsoft.com/office/powerpoint/2010/main" val="8033273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39909" y="34435"/>
            <a:ext cx="9144000" cy="1311348"/>
          </a:xfrm>
        </p:spPr>
        <p:txBody>
          <a:bodyPr/>
          <a:lstStyle/>
          <a:p>
            <a:pPr algn="ctr"/>
            <a:r>
              <a:rPr lang="fa-IR" dirty="0" smtClean="0">
                <a:latin typeface="IranNastaliq" panose="02020505000000020003" pitchFamily="18" charset="0"/>
                <a:cs typeface="IranNastaliq" panose="02020505000000020003" pitchFamily="18" charset="0"/>
              </a:rPr>
              <a:t>به نام خدا</a:t>
            </a:r>
            <a:endParaRPr lang="fa-IR" dirty="0">
              <a:latin typeface="IranNastaliq" panose="02020505000000020003" pitchFamily="18" charset="0"/>
              <a:cs typeface="IranNastaliq" panose="02020505000000020003" pitchFamily="18" charset="0"/>
            </a:endParaRPr>
          </a:p>
        </p:txBody>
      </p:sp>
      <p:sp>
        <p:nvSpPr>
          <p:cNvPr id="3" name="Subtitle 2"/>
          <p:cNvSpPr>
            <a:spLocks noGrp="1"/>
          </p:cNvSpPr>
          <p:nvPr>
            <p:ph type="subTitle" idx="1"/>
          </p:nvPr>
        </p:nvSpPr>
        <p:spPr>
          <a:xfrm>
            <a:off x="1524000" y="2237159"/>
            <a:ext cx="9144000" cy="2475914"/>
          </a:xfrm>
        </p:spPr>
        <p:txBody>
          <a:bodyPr>
            <a:noAutofit/>
          </a:bodyPr>
          <a:lstStyle/>
          <a:p>
            <a:pPr algn="r"/>
            <a:r>
              <a:rPr lang="fa-IR" sz="2400" dirty="0" smtClean="0">
                <a:solidFill>
                  <a:schemeClr val="tx1"/>
                </a:solidFill>
                <a:cs typeface="B Homa" panose="00000400000000000000" pitchFamily="2" charset="-78"/>
              </a:rPr>
              <a:t>با عرض سلام خدمت دخترای گلم</a:t>
            </a:r>
          </a:p>
          <a:p>
            <a:pPr algn="r"/>
            <a:r>
              <a:rPr lang="fa-IR" sz="2400" dirty="0" smtClean="0">
                <a:solidFill>
                  <a:schemeClr val="tx1"/>
                </a:solidFill>
                <a:cs typeface="B Homa" panose="00000400000000000000" pitchFamily="2" charset="-78"/>
              </a:rPr>
              <a:t>امیدوارم حالتون خوب باشه </a:t>
            </a:r>
          </a:p>
          <a:p>
            <a:pPr algn="r"/>
            <a:r>
              <a:rPr lang="fa-IR" sz="2400" dirty="0" smtClean="0">
                <a:solidFill>
                  <a:schemeClr val="tx1"/>
                </a:solidFill>
                <a:cs typeface="B Homa" panose="00000400000000000000" pitchFamily="2" charset="-78"/>
              </a:rPr>
              <a:t>این هفته تمرینات رو به این صورت براتون آماده کردم امیدوارم دوست داشته باشین </a:t>
            </a:r>
          </a:p>
          <a:p>
            <a:pPr algn="r"/>
            <a:r>
              <a:rPr lang="fa-IR" sz="2400" dirty="0" smtClean="0">
                <a:solidFill>
                  <a:schemeClr val="tx1"/>
                </a:solidFill>
                <a:cs typeface="B Homa" panose="00000400000000000000" pitchFamily="2" charset="-78"/>
              </a:rPr>
              <a:t>ازتون میخوام مطابق فیلم ها و تصاویر حرکات رو انجام بدین همراه با آهنگ ورزشی</a:t>
            </a:r>
          </a:p>
          <a:p>
            <a:pPr algn="r"/>
            <a:r>
              <a:rPr lang="fa-IR" sz="2400" dirty="0" smtClean="0">
                <a:solidFill>
                  <a:schemeClr val="tx1"/>
                </a:solidFill>
                <a:cs typeface="B Homa" panose="00000400000000000000" pitchFamily="2" charset="-78"/>
              </a:rPr>
              <a:t>در آخر هم واستون یه بازی جذاب گذاشتم </a:t>
            </a:r>
            <a:endParaRPr lang="fa-IR" sz="2400" dirty="0">
              <a:solidFill>
                <a:schemeClr val="tx1"/>
              </a:solidFill>
              <a:cs typeface="B Homa" panose="00000400000000000000" pitchFamily="2" charset="-78"/>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1953" y="4713073"/>
            <a:ext cx="2396265" cy="1788022"/>
          </a:xfrm>
          <a:prstGeom prst="rect">
            <a:avLst/>
          </a:prstGeom>
        </p:spPr>
      </p:pic>
    </p:spTree>
    <p:extLst>
      <p:ext uri="{BB962C8B-B14F-4D97-AF65-F5344CB8AC3E}">
        <p14:creationId xmlns:p14="http://schemas.microsoft.com/office/powerpoint/2010/main" val="37381728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0049" y="-51515"/>
            <a:ext cx="9905998" cy="1478570"/>
          </a:xfrm>
        </p:spPr>
        <p:txBody>
          <a:bodyPr>
            <a:normAutofit/>
          </a:bodyPr>
          <a:lstStyle/>
          <a:p>
            <a:r>
              <a:rPr lang="fa-IR" sz="3200" dirty="0" smtClean="0">
                <a:cs typeface="B Homa" panose="00000400000000000000" pitchFamily="2" charset="-78"/>
              </a:rPr>
              <a:t>اول حرکات گرم کردن رو انجام بدین هر حرکت رو 10 بار تکرار کنید</a:t>
            </a:r>
            <a:endParaRPr lang="fa-IR" sz="3200" dirty="0">
              <a:cs typeface="B Homa" panose="00000400000000000000" pitchFamily="2" charset="-78"/>
            </a:endParaRP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207434" y="1272605"/>
            <a:ext cx="5251633" cy="5451817"/>
          </a:xfrm>
        </p:spPr>
      </p:pic>
    </p:spTree>
    <p:extLst>
      <p:ext uri="{BB962C8B-B14F-4D97-AF65-F5344CB8AC3E}">
        <p14:creationId xmlns:p14="http://schemas.microsoft.com/office/powerpoint/2010/main" val="31630622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6574" y="618518"/>
            <a:ext cx="9905998" cy="1478570"/>
          </a:xfrm>
        </p:spPr>
        <p:txBody>
          <a:bodyPr>
            <a:normAutofit/>
          </a:bodyPr>
          <a:lstStyle/>
          <a:p>
            <a:r>
              <a:rPr lang="en-US" sz="3200" dirty="0" smtClean="0">
                <a:cs typeface="B Homa" panose="00000400000000000000" pitchFamily="2" charset="-78"/>
              </a:rPr>
              <a:t>1</a:t>
            </a:r>
            <a:r>
              <a:rPr lang="fa-IR" sz="3200" dirty="0" smtClean="0">
                <a:cs typeface="B Homa" panose="00000400000000000000" pitchFamily="2" charset="-78"/>
              </a:rPr>
              <a:t>. این حرکت رو در 3 دوره هر دور 10 بار تکرار کنین</a:t>
            </a:r>
            <a:endParaRPr lang="fa-IR" sz="3200" dirty="0">
              <a:cs typeface="B Homa" panose="00000400000000000000" pitchFamily="2"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45058" y="2616591"/>
            <a:ext cx="4656407" cy="2799471"/>
          </a:xfrm>
        </p:spPr>
      </p:pic>
    </p:spTree>
    <p:extLst>
      <p:ext uri="{BB962C8B-B14F-4D97-AF65-F5344CB8AC3E}">
        <p14:creationId xmlns:p14="http://schemas.microsoft.com/office/powerpoint/2010/main" val="10496106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0055" y="708670"/>
            <a:ext cx="9905998" cy="1478570"/>
          </a:xfrm>
        </p:spPr>
        <p:txBody>
          <a:bodyPr/>
          <a:lstStyle/>
          <a:p>
            <a:r>
              <a:rPr lang="en-US" dirty="0" smtClean="0">
                <a:cs typeface="B Homa" panose="00000400000000000000" pitchFamily="2" charset="-78"/>
              </a:rPr>
              <a:t>2</a:t>
            </a:r>
            <a:r>
              <a:rPr lang="fa-IR" dirty="0" smtClean="0">
                <a:cs typeface="B Homa" panose="00000400000000000000" pitchFamily="2" charset="-78"/>
              </a:rPr>
              <a:t>. و حالا این حرکت رو هم مثل حرکت قبلی انجام بده</a:t>
            </a:r>
            <a:endParaRPr lang="fa-IR" dirty="0">
              <a:cs typeface="B Homa" panose="00000400000000000000" pitchFamily="2"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10818" y="2546252"/>
            <a:ext cx="3882684" cy="3488788"/>
          </a:xfrm>
        </p:spPr>
      </p:pic>
    </p:spTree>
    <p:extLst>
      <p:ext uri="{BB962C8B-B14F-4D97-AF65-F5344CB8AC3E}">
        <p14:creationId xmlns:p14="http://schemas.microsoft.com/office/powerpoint/2010/main" val="18773127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cs typeface="B Homa" panose="00000400000000000000" pitchFamily="2" charset="-78"/>
              </a:rPr>
              <a:t>3</a:t>
            </a:r>
            <a:r>
              <a:rPr lang="fa-IR" dirty="0" smtClean="0">
                <a:cs typeface="B Homa" panose="00000400000000000000" pitchFamily="2" charset="-78"/>
              </a:rPr>
              <a:t>. این حرکت رو 10 بار انجام بده دخترم </a:t>
            </a:r>
            <a:endParaRPr lang="fa-IR" dirty="0">
              <a:cs typeface="B Homa" panose="00000400000000000000" pitchFamily="2"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84209" y="1969477"/>
            <a:ext cx="3742006" cy="3573194"/>
          </a:xfrm>
        </p:spPr>
      </p:pic>
    </p:spTree>
    <p:extLst>
      <p:ext uri="{BB962C8B-B14F-4D97-AF65-F5344CB8AC3E}">
        <p14:creationId xmlns:p14="http://schemas.microsoft.com/office/powerpoint/2010/main" val="34483894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cs typeface="B Homa" panose="00000400000000000000" pitchFamily="2" charset="-78"/>
              </a:rPr>
              <a:t>خسته نشدین که</a:t>
            </a:r>
            <a:endParaRPr lang="fa-IR" dirty="0">
              <a:cs typeface="B Homa" panose="00000400000000000000" pitchFamily="2"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67087" y="2188100"/>
            <a:ext cx="5457825" cy="3523383"/>
          </a:xfrm>
        </p:spPr>
      </p:pic>
    </p:spTree>
    <p:extLst>
      <p:ext uri="{BB962C8B-B14F-4D97-AF65-F5344CB8AC3E}">
        <p14:creationId xmlns:p14="http://schemas.microsoft.com/office/powerpoint/2010/main" val="28579218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12118"/>
            <a:ext cx="9905998" cy="1478570"/>
          </a:xfrm>
        </p:spPr>
        <p:txBody>
          <a:bodyPr>
            <a:normAutofit/>
          </a:bodyPr>
          <a:lstStyle/>
          <a:p>
            <a:r>
              <a:rPr lang="fa-IR" sz="3200" dirty="0" smtClean="0">
                <a:cs typeface="B Homa" panose="00000400000000000000" pitchFamily="2" charset="-78"/>
              </a:rPr>
              <a:t>الان باید حرکات کششی رو انجام بدین با آرامش هر حرکت 10 ثانیه</a:t>
            </a:r>
            <a:endParaRPr lang="fa-IR" sz="3200" dirty="0">
              <a:cs typeface="B Homa" panose="00000400000000000000" pitchFamily="2" charset="-78"/>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66425" y="1690688"/>
            <a:ext cx="7047913" cy="4351338"/>
          </a:xfrm>
        </p:spPr>
      </p:pic>
      <p:sp>
        <p:nvSpPr>
          <p:cNvPr id="8" name="Oval 7"/>
          <p:cNvSpPr/>
          <p:nvPr/>
        </p:nvSpPr>
        <p:spPr>
          <a:xfrm>
            <a:off x="8763000" y="5619750"/>
            <a:ext cx="432288" cy="403226"/>
          </a:xfrm>
          <a:prstGeom prst="ellipse">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fa-IR"/>
          </a:p>
        </p:txBody>
      </p:sp>
      <p:sp>
        <p:nvSpPr>
          <p:cNvPr id="9" name="Rectangle 8"/>
          <p:cNvSpPr/>
          <p:nvPr/>
        </p:nvSpPr>
        <p:spPr>
          <a:xfrm>
            <a:off x="8039100" y="5848350"/>
            <a:ext cx="723900" cy="174626"/>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fa-IR"/>
          </a:p>
        </p:txBody>
      </p:sp>
    </p:spTree>
    <p:extLst>
      <p:ext uri="{BB962C8B-B14F-4D97-AF65-F5344CB8AC3E}">
        <p14:creationId xmlns:p14="http://schemas.microsoft.com/office/powerpoint/2010/main" val="2739005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9019" y="266690"/>
            <a:ext cx="10515600" cy="1325563"/>
          </a:xfrm>
        </p:spPr>
        <p:txBody>
          <a:bodyPr>
            <a:normAutofit fontScale="90000"/>
          </a:bodyPr>
          <a:lstStyle/>
          <a:p>
            <a:pPr algn="r"/>
            <a:r>
              <a:rPr lang="fa-IR" dirty="0"/>
              <a:t> </a:t>
            </a:r>
            <a:r>
              <a:rPr lang="fa-IR" dirty="0" smtClean="0">
                <a:cs typeface="B Homa" panose="00000400000000000000" pitchFamily="2" charset="-78"/>
              </a:rPr>
              <a:t>و در آخر وقت بازیه .</a:t>
            </a:r>
            <a:br>
              <a:rPr lang="fa-IR" dirty="0" smtClean="0">
                <a:cs typeface="B Homa" panose="00000400000000000000" pitchFamily="2" charset="-78"/>
              </a:rPr>
            </a:br>
            <a:r>
              <a:rPr lang="fa-IR" dirty="0" smtClean="0">
                <a:cs typeface="B Homa" panose="00000400000000000000" pitchFamily="2" charset="-78"/>
              </a:rPr>
              <a:t> بازی این هفته اسمش تویستر هست.</a:t>
            </a:r>
            <a:r>
              <a:rPr lang="fa-IR" dirty="0" smtClean="0"/>
              <a:t/>
            </a:r>
            <a:br>
              <a:rPr lang="fa-IR" dirty="0" smtClean="0"/>
            </a:br>
            <a:endParaRPr lang="fa-IR" dirty="0"/>
          </a:p>
        </p:txBody>
      </p:sp>
      <p:sp>
        <p:nvSpPr>
          <p:cNvPr id="4" name="Rectangle 3"/>
          <p:cNvSpPr/>
          <p:nvPr/>
        </p:nvSpPr>
        <p:spPr>
          <a:xfrm>
            <a:off x="3618963" y="2826080"/>
            <a:ext cx="7585656" cy="4154984"/>
          </a:xfrm>
          <a:prstGeom prst="rect">
            <a:avLst/>
          </a:prstGeom>
        </p:spPr>
        <p:txBody>
          <a:bodyPr wrap="square">
            <a:spAutoFit/>
          </a:bodyPr>
          <a:lstStyle/>
          <a:p>
            <a:r>
              <a:rPr lang="fa-IR" sz="2400" dirty="0">
                <a:solidFill>
                  <a:schemeClr val="tx2">
                    <a:lumMod val="60000"/>
                    <a:lumOff val="40000"/>
                  </a:schemeClr>
                </a:solidFill>
                <a:latin typeface="iranyekan"/>
                <a:cs typeface="B Homa" panose="00000400000000000000" pitchFamily="2" charset="-78"/>
              </a:rPr>
              <a:t>شروع بازی</a:t>
            </a:r>
            <a:r>
              <a:rPr lang="fa-IR" sz="2400" dirty="0">
                <a:cs typeface="B Homa" panose="00000400000000000000" pitchFamily="2" charset="-78"/>
              </a:rPr>
              <a:t/>
            </a:r>
            <a:br>
              <a:rPr lang="fa-IR" sz="2400" dirty="0">
                <a:cs typeface="B Homa" panose="00000400000000000000" pitchFamily="2" charset="-78"/>
              </a:rPr>
            </a:br>
            <a:r>
              <a:rPr lang="fa-IR" sz="2400" dirty="0">
                <a:latin typeface="iranyekan"/>
                <a:cs typeface="B Homa" panose="00000400000000000000" pitchFamily="2" charset="-78"/>
              </a:rPr>
              <a:t>1. صفحه بازی را بر روی یک سطح صاف قرار دهید.</a:t>
            </a:r>
            <a:r>
              <a:rPr lang="fa-IR" sz="2400" dirty="0">
                <a:cs typeface="B Homa" panose="00000400000000000000" pitchFamily="2" charset="-78"/>
              </a:rPr>
              <a:t/>
            </a:r>
            <a:br>
              <a:rPr lang="fa-IR" sz="2400" dirty="0">
                <a:cs typeface="B Homa" panose="00000400000000000000" pitchFamily="2" charset="-78"/>
              </a:rPr>
            </a:br>
            <a:r>
              <a:rPr lang="fa-IR" sz="2400" dirty="0">
                <a:latin typeface="iranyekan"/>
                <a:cs typeface="B Homa" panose="00000400000000000000" pitchFamily="2" charset="-78"/>
              </a:rPr>
              <a:t>2. داور را انتخاب کنید. در طی بازی، داور اسپینر را می چرخاند و حرکات را اعلام می کند و مواظب خطاها و نحوه بازی می باشد.</a:t>
            </a:r>
            <a:r>
              <a:rPr lang="fa-IR" sz="2400" dirty="0">
                <a:cs typeface="B Homa" panose="00000400000000000000" pitchFamily="2" charset="-78"/>
              </a:rPr>
              <a:t/>
            </a:r>
            <a:br>
              <a:rPr lang="fa-IR" sz="2400" dirty="0">
                <a:cs typeface="B Homa" panose="00000400000000000000" pitchFamily="2" charset="-78"/>
              </a:rPr>
            </a:br>
            <a:r>
              <a:rPr lang="fa-IR" sz="2400" dirty="0">
                <a:latin typeface="iranyekan"/>
                <a:cs typeface="B Homa" panose="00000400000000000000" pitchFamily="2" charset="-78"/>
              </a:rPr>
              <a:t>3. باید بر اساس تعداد بازیکن ها بر روی صفحه بازی بایستید.</a:t>
            </a:r>
            <a:r>
              <a:rPr lang="fa-IR" sz="2400" dirty="0">
                <a:cs typeface="B Homa" panose="00000400000000000000" pitchFamily="2" charset="-78"/>
              </a:rPr>
              <a:t/>
            </a:r>
            <a:br>
              <a:rPr lang="fa-IR" sz="2400" dirty="0">
                <a:cs typeface="B Homa" panose="00000400000000000000" pitchFamily="2" charset="-78"/>
              </a:rPr>
            </a:br>
            <a:r>
              <a:rPr lang="fa-IR" sz="2400" dirty="0">
                <a:cs typeface="B Homa" panose="00000400000000000000" pitchFamily="2" charset="-78"/>
              </a:rPr>
              <a:t/>
            </a:r>
            <a:br>
              <a:rPr lang="fa-IR" sz="2400" dirty="0">
                <a:cs typeface="B Homa" panose="00000400000000000000" pitchFamily="2" charset="-78"/>
              </a:rPr>
            </a:br>
            <a:r>
              <a:rPr lang="fa-IR" sz="2400" dirty="0">
                <a:latin typeface="iranyekan"/>
                <a:cs typeface="B Homa" panose="00000400000000000000" pitchFamily="2" charset="-78"/>
              </a:rPr>
              <a:t>• به عنوان مثال اگر تعداد بازیکنان 2 نفر باشد بازیکن‌ها باید روبروی یکدیگر از دو گوشه مخالف صفحه در کنار لوگوی </a:t>
            </a:r>
            <a:r>
              <a:rPr lang="en-US" sz="2400" dirty="0">
                <a:latin typeface="iranyekan"/>
                <a:cs typeface="B Homa" panose="00000400000000000000" pitchFamily="2" charset="-78"/>
              </a:rPr>
              <a:t>twister </a:t>
            </a:r>
            <a:r>
              <a:rPr lang="fa-IR" sz="2400" dirty="0">
                <a:latin typeface="iranyekan"/>
                <a:cs typeface="B Homa" panose="00000400000000000000" pitchFamily="2" charset="-78"/>
              </a:rPr>
              <a:t>قرار گیرند. یکی از پاها را در دایره زرد و پای دیگر را در دایره آبی قرار دهند. اگر تعداد بازیکنان 3 نفر باشد، بازیکن سوم باید پاهایش را در دو دایره قرمز وسطی قرار دهد.</a:t>
            </a:r>
            <a:endParaRPr lang="fa-IR" sz="2400" dirty="0">
              <a:cs typeface="B Homa" panose="00000400000000000000" pitchFamily="2" charset="-78"/>
            </a:endParaRPr>
          </a:p>
        </p:txBody>
      </p:sp>
      <p:pic>
        <p:nvPicPr>
          <p:cNvPr id="5" name="Picture 4" descr="معرفی یکی از جذاب ترین بازی های گروهی که موجوده برای جمع های گروهی که سرشار از هیجانه و با هر حرکت یک قدم به هیجان نزدیک‌تر میشوید. &#10;شروع بازی&#10; 1. صفحه بازی را بر روی یک سطح صاف قرار دهید. 2. داور را انتخاب کنید. در طی بازی، داور اسپینر را می چرخاند و حرکات را اعلام می کند و مواظب خطاها و نحوه بازی می باشد. 3. باید بر اساس تعداد بازیکن ها بر روی صفحه بازی بایستید. • به عنوان مثال اگر تعداد بازیکنان 2 نفر باشد بازیکن‌ها باید روبروی یکدیگر از دو گوشه مخالف صفحه در کنار لوگوی twister قرار گیرند. یکی از پاها را در دایره زرد و پای دیگر را در دایره آبی قرار دهند. اگر تعداد بازیکنان 3 نفر باشد، بازیکن سوم باید پاهایش را در دو دایره قرمز وسطی قرار دهد.&#10;&#10;تلاش میکنیم تا همیشه بهترین بازی های فکری رو براتون فراهم کنیم 🙏🏻&#10;🎮🎮🎮🎮🎮🎮🎮🎮🎮🎮🎮🎮&#10;@jashn_balloon&#10;@jashn_balloon&#10;@jashn_balloon&#10;@jashn_balloon&#10;@jashn_balloon&#10;@jashn_balloon&#10;@jashn_balloon&#10;@jashn_balloon&#10;برای اطلاع از قیمت ها و موجودی کالاها از طریق شماره های زیر اقدام کنید یا به دایرکت پیام دهید.&#10;۰۵۱-۳۷۶۱۷۱۷۵&#10;۰۹۱۵۰۱۰۵۰۰۹&#10;۰۹۱۵۹۰۶۸۶۲۲&#10;🏛آدرس فروشگاه:مشهد_فلسطین ۱۸(خیابان ریس)_پلاک۲۹&#10;#twister #mind_game #توییستر #تویست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708" y="600917"/>
            <a:ext cx="3365680" cy="37316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420672" y="979421"/>
            <a:ext cx="6783947" cy="1846659"/>
          </a:xfrm>
          <a:prstGeom prst="rect">
            <a:avLst/>
          </a:prstGeom>
          <a:noFill/>
        </p:spPr>
        <p:txBody>
          <a:bodyPr wrap="square" rtlCol="1">
            <a:spAutoFit/>
          </a:bodyPr>
          <a:lstStyle/>
          <a:p>
            <a:endParaRPr lang="fa-IR" dirty="0" smtClean="0"/>
          </a:p>
          <a:p>
            <a:r>
              <a:rPr lang="fa-IR" sz="2400" dirty="0" smtClean="0">
                <a:solidFill>
                  <a:schemeClr val="tx2">
                    <a:lumMod val="60000"/>
                    <a:lumOff val="40000"/>
                  </a:schemeClr>
                </a:solidFill>
                <a:cs typeface="B Homa" panose="00000400000000000000" pitchFamily="2" charset="-78"/>
              </a:rPr>
              <a:t>چگونه تهیه کنیم؟ </a:t>
            </a:r>
          </a:p>
          <a:p>
            <a:r>
              <a:rPr lang="fa-IR" sz="2400" dirty="0" smtClean="0">
                <a:cs typeface="B Homa" panose="00000400000000000000" pitchFamily="2" charset="-78"/>
              </a:rPr>
              <a:t>یه سفره پلاستیکی تهیه کنید روی آن دایره های رنگی بکشید. </a:t>
            </a:r>
          </a:p>
          <a:p>
            <a:r>
              <a:rPr lang="fa-IR" sz="2400" dirty="0" smtClean="0">
                <a:cs typeface="B Homa" panose="00000400000000000000" pitchFamily="2" charset="-78"/>
              </a:rPr>
              <a:t>برای صفحه اسپینر هم اپلیکشن اسپینر را از کافه بازار دانلود و نصب کنید یا خود داور حرکات را مشخص کند.  </a:t>
            </a:r>
            <a:endParaRPr lang="fa-IR" sz="2400" dirty="0">
              <a:cs typeface="B Homa" panose="00000400000000000000" pitchFamily="2" charset="-78"/>
            </a:endParaRPr>
          </a:p>
        </p:txBody>
      </p:sp>
    </p:spTree>
    <p:extLst>
      <p:ext uri="{BB962C8B-B14F-4D97-AF65-F5344CB8AC3E}">
        <p14:creationId xmlns:p14="http://schemas.microsoft.com/office/powerpoint/2010/main" val="24201296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5157" y="106369"/>
            <a:ext cx="11552348" cy="4708981"/>
          </a:xfrm>
          <a:prstGeom prst="rect">
            <a:avLst/>
          </a:prstGeom>
        </p:spPr>
        <p:txBody>
          <a:bodyPr wrap="square">
            <a:spAutoFit/>
          </a:bodyPr>
          <a:lstStyle/>
          <a:p>
            <a:r>
              <a:rPr lang="fa-IR" sz="2000" dirty="0">
                <a:solidFill>
                  <a:schemeClr val="tx2">
                    <a:lumMod val="60000"/>
                    <a:lumOff val="40000"/>
                  </a:schemeClr>
                </a:solidFill>
                <a:latin typeface="iranyekan"/>
                <a:cs typeface="B Homa" panose="00000400000000000000" pitchFamily="2" charset="-78"/>
              </a:rPr>
              <a:t>چطور بازی کنیم ؟</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داور اسپینر را می چرخاند تا حرکت دست و پا و رنگ آن مشخص شود. سپس آن را اعلام می‌کند و بازیکن باید سعی کند حرکت را اجرا کند. برای مثال اگر داور دست راست، قرمز را اعلام کند هر بازیکن باید سعی کند که دست راستش را در هر دایره قرمز خالی ای که می تواند قرار دهد.</a:t>
            </a:r>
            <a:r>
              <a:rPr lang="fa-IR" sz="2000" dirty="0">
                <a:cs typeface="B Homa" panose="00000400000000000000" pitchFamily="2" charset="-78"/>
              </a:rPr>
              <a:t/>
            </a:r>
            <a:br>
              <a:rPr lang="fa-IR" sz="2000" dirty="0">
                <a:cs typeface="B Homa" panose="00000400000000000000" pitchFamily="2" charset="-78"/>
              </a:rPr>
            </a:br>
            <a:r>
              <a:rPr lang="fa-IR" sz="2000" dirty="0" smtClean="0">
                <a:solidFill>
                  <a:schemeClr val="tx2">
                    <a:lumMod val="60000"/>
                    <a:lumOff val="40000"/>
                  </a:schemeClr>
                </a:solidFill>
                <a:latin typeface="iranyekan"/>
                <a:cs typeface="B Homa" panose="00000400000000000000" pitchFamily="2" charset="-78"/>
              </a:rPr>
              <a:t>قوانین بازی:</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 اگر دست یا پای بازیکن از قبل در رنگ اعلام شده باشد باید سعی کند تا دست و پای خود را به دایره خالی دیگری با همان رنگ حرکت دهد.</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 اگر در هنگام بازی چند بازیکن یک رنگ داشته باشند، داور تصمیم می گیرد که چه کسی اول باید وارد دایره خالی شود. بازیکن های دیگر باید دایره خالی دیگری را با همان رنگ پیدا کنند.</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 اگر 6 دایره از یک رنگ پر شده باشد داور باید دوباره اسپینر را بچرخاند.</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 هرگز دست و یا پای خود را از دایره برندارید مگر اینکه داور بگوید.</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استثنا: شما ممکن است که به طور موقت یک دست و یا پا را بلند کنید تا دست و یا پای دیگر را حرکت دهید البته باید قبلش به داور اعلام کنید.</a:t>
            </a:r>
            <a:r>
              <a:rPr lang="fa-IR" sz="2000" dirty="0">
                <a:cs typeface="B Homa" panose="00000400000000000000" pitchFamily="2" charset="-78"/>
              </a:rPr>
              <a:t/>
            </a:r>
            <a:br>
              <a:rPr lang="fa-IR" sz="2000" dirty="0">
                <a:cs typeface="B Homa" panose="00000400000000000000" pitchFamily="2" charset="-78"/>
              </a:rPr>
            </a:br>
            <a:r>
              <a:rPr lang="fa-IR" sz="2000" dirty="0">
                <a:cs typeface="B Homa" panose="00000400000000000000" pitchFamily="2" charset="-78"/>
              </a:rPr>
              <a:t/>
            </a:r>
            <a:br>
              <a:rPr lang="fa-IR" sz="2000" dirty="0">
                <a:cs typeface="B Homa" panose="00000400000000000000" pitchFamily="2" charset="-78"/>
              </a:rPr>
            </a:br>
            <a:endParaRPr lang="fa-IR" sz="2000" dirty="0">
              <a:cs typeface="B Homa" panose="00000400000000000000" pitchFamily="2" charset="-78"/>
            </a:endParaRPr>
          </a:p>
        </p:txBody>
      </p:sp>
      <p:pic>
        <p:nvPicPr>
          <p:cNvPr id="7" name="Picture 6" descr="https://www.toytoy.ir/images/thumbnails/2143/1500/detailed/13/98831EF1-TWISTER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22957" y="3850782"/>
            <a:ext cx="4282384" cy="299747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بازی فکری مدل Twister Farsi main 1 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797" r="21899"/>
          <a:stretch/>
        </p:blipFill>
        <p:spPr bwMode="auto">
          <a:xfrm>
            <a:off x="6123904" y="3850782"/>
            <a:ext cx="3086091" cy="2997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6055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52304" y="104026"/>
            <a:ext cx="6735651" cy="6863417"/>
          </a:xfrm>
          <a:prstGeom prst="rect">
            <a:avLst/>
          </a:prstGeom>
        </p:spPr>
        <p:txBody>
          <a:bodyPr wrap="square">
            <a:spAutoFit/>
          </a:bodyPr>
          <a:lstStyle/>
          <a:p>
            <a:r>
              <a:rPr lang="fa-IR" sz="2000" dirty="0">
                <a:solidFill>
                  <a:schemeClr val="tx2">
                    <a:lumMod val="60000"/>
                    <a:lumOff val="40000"/>
                  </a:schemeClr>
                </a:solidFill>
                <a:latin typeface="iranyekan"/>
                <a:cs typeface="B Homa" panose="00000400000000000000" pitchFamily="2" charset="-78"/>
              </a:rPr>
              <a:t>حذف شدن</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بازیکنی که می افتد و یا با زانو یا آرنج به صفحه دست می زند سریعا از بازی خارج می شود ( اگر احساس می‌کنید که حرکت جدید غیر ممکن است و یا ممکن است بیفتید باید خودتان از بازی خارج شوید ) اگر تعداد بازیکنان در بازی 2 نفر باشد با افتادن یک بازیکن، بازی به اتمام میرسد و بازیکنی که مانده برنده اعلام می شود. در بازی 3 نفره 2 بازیکن باقی مانده تا زمانی که یکی از آنها حذف شود بازی را ادامه می دهند.</a:t>
            </a:r>
            <a:r>
              <a:rPr lang="fa-IR" sz="2000" dirty="0">
                <a:cs typeface="B Homa" panose="00000400000000000000" pitchFamily="2" charset="-78"/>
              </a:rPr>
              <a:t/>
            </a:r>
            <a:br>
              <a:rPr lang="fa-IR" sz="2000" dirty="0">
                <a:cs typeface="B Homa" panose="00000400000000000000" pitchFamily="2" charset="-78"/>
              </a:rPr>
            </a:br>
            <a:r>
              <a:rPr lang="fa-IR" sz="2000" dirty="0">
                <a:cs typeface="B Homa" panose="00000400000000000000" pitchFamily="2" charset="-78"/>
              </a:rPr>
              <a:t/>
            </a:r>
            <a:br>
              <a:rPr lang="fa-IR" sz="2000" dirty="0">
                <a:cs typeface="B Homa" panose="00000400000000000000" pitchFamily="2" charset="-78"/>
              </a:rPr>
            </a:br>
            <a:r>
              <a:rPr lang="fa-IR" sz="2000" dirty="0">
                <a:solidFill>
                  <a:schemeClr val="tx2">
                    <a:lumMod val="60000"/>
                    <a:lumOff val="40000"/>
                  </a:schemeClr>
                </a:solidFill>
                <a:latin typeface="iranyekan"/>
                <a:cs typeface="B Homa" panose="00000400000000000000" pitchFamily="2" charset="-78"/>
              </a:rPr>
              <a:t>بازی گروهی</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برای یک بازی 4 نفره، 2 تیم از 2 بازیکن را تشکیل دهید. تیم ها در مقابل یکدیگر و در کنار هم با هر پا در دایره قرار می گیرند که بدین ترتیب هر 4 دایره نزدیک لوگوی </a:t>
            </a:r>
            <a:r>
              <a:rPr lang="en-US" sz="2000" dirty="0">
                <a:latin typeface="iranyekan"/>
                <a:cs typeface="B Homa" panose="00000400000000000000" pitchFamily="2" charset="-78"/>
              </a:rPr>
              <a:t>twister </a:t>
            </a:r>
            <a:r>
              <a:rPr lang="fa-IR" sz="2000" dirty="0">
                <a:latin typeface="iranyekan"/>
                <a:cs typeface="B Homa" panose="00000400000000000000" pitchFamily="2" charset="-78"/>
              </a:rPr>
              <a:t>پر می شود.</a:t>
            </a:r>
            <a:r>
              <a:rPr lang="fa-IR" sz="2000" dirty="0">
                <a:cs typeface="B Homa" panose="00000400000000000000" pitchFamily="2" charset="-78"/>
              </a:rPr>
              <a:t/>
            </a:r>
            <a:br>
              <a:rPr lang="fa-IR" sz="2000" dirty="0">
                <a:cs typeface="B Homa" panose="00000400000000000000" pitchFamily="2" charset="-78"/>
              </a:rPr>
            </a:br>
            <a:r>
              <a:rPr lang="fa-IR" sz="2000" dirty="0">
                <a:solidFill>
                  <a:schemeClr val="tx2">
                    <a:lumMod val="60000"/>
                    <a:lumOff val="40000"/>
                  </a:schemeClr>
                </a:solidFill>
                <a:cs typeface="B Homa" panose="00000400000000000000" pitchFamily="2" charset="-78"/>
              </a:rPr>
              <a:t/>
            </a:r>
            <a:br>
              <a:rPr lang="fa-IR" sz="2000" dirty="0">
                <a:solidFill>
                  <a:schemeClr val="tx2">
                    <a:lumMod val="60000"/>
                    <a:lumOff val="40000"/>
                  </a:schemeClr>
                </a:solidFill>
                <a:cs typeface="B Homa" panose="00000400000000000000" pitchFamily="2" charset="-78"/>
              </a:rPr>
            </a:br>
            <a:r>
              <a:rPr lang="fa-IR" sz="2000" dirty="0">
                <a:solidFill>
                  <a:schemeClr val="tx2">
                    <a:lumMod val="60000"/>
                    <a:lumOff val="40000"/>
                  </a:schemeClr>
                </a:solidFill>
                <a:latin typeface="iranyekan"/>
                <a:cs typeface="B Homa" panose="00000400000000000000" pitchFamily="2" charset="-78"/>
              </a:rPr>
              <a:t>بازیکن بدون داور</a:t>
            </a:r>
            <a:r>
              <a:rPr lang="fa-IR" sz="2000" dirty="0">
                <a:solidFill>
                  <a:schemeClr val="tx2">
                    <a:lumMod val="60000"/>
                    <a:lumOff val="40000"/>
                  </a:schemeClr>
                </a:solidFill>
                <a:cs typeface="B Homa" panose="00000400000000000000" pitchFamily="2" charset="-78"/>
              </a:rPr>
              <a:t/>
            </a:r>
            <a:br>
              <a:rPr lang="fa-IR" sz="2000" dirty="0">
                <a:solidFill>
                  <a:schemeClr val="tx2">
                    <a:lumMod val="60000"/>
                    <a:lumOff val="40000"/>
                  </a:schemeClr>
                </a:solidFill>
                <a:cs typeface="B Homa" panose="00000400000000000000" pitchFamily="2" charset="-78"/>
              </a:rPr>
            </a:br>
            <a:r>
              <a:rPr lang="fa-IR" sz="2000" dirty="0">
                <a:latin typeface="iranyekan"/>
                <a:cs typeface="B Homa" panose="00000400000000000000" pitchFamily="2" charset="-78"/>
              </a:rPr>
              <a:t>اگر بازی دارای 2 بازیکن بدون داور است شما می توانید بدون اسپینر بازی کنید. به صورت نوبتی یک بازیکن محل قرار گرفتن دست یا پا را اعلام می کند و بازیکن دیگر رنگ را اعلام می کند. بقیه قوانین یکی هستند.</a:t>
            </a:r>
            <a:r>
              <a:rPr lang="fa-IR" sz="2000" dirty="0">
                <a:cs typeface="B Homa" panose="00000400000000000000" pitchFamily="2" charset="-78"/>
              </a:rPr>
              <a:t/>
            </a:r>
            <a:br>
              <a:rPr lang="fa-IR" sz="2000" dirty="0">
                <a:cs typeface="B Homa" panose="00000400000000000000" pitchFamily="2" charset="-78"/>
              </a:rPr>
            </a:br>
            <a:r>
              <a:rPr lang="fa-IR" sz="2000" dirty="0">
                <a:cs typeface="B Homa" panose="00000400000000000000" pitchFamily="2" charset="-78"/>
              </a:rPr>
              <a:t/>
            </a:r>
            <a:br>
              <a:rPr lang="fa-IR" sz="2000" dirty="0">
                <a:cs typeface="B Homa" panose="00000400000000000000" pitchFamily="2" charset="-78"/>
              </a:rPr>
            </a:br>
            <a:r>
              <a:rPr lang="fa-IR" sz="2000" dirty="0">
                <a:solidFill>
                  <a:schemeClr val="tx2">
                    <a:lumMod val="60000"/>
                    <a:lumOff val="40000"/>
                  </a:schemeClr>
                </a:solidFill>
                <a:latin typeface="iranyekan"/>
                <a:cs typeface="B Homa" panose="00000400000000000000" pitchFamily="2" charset="-78"/>
              </a:rPr>
              <a:t>بازی دست جمعی</a:t>
            </a:r>
            <a:r>
              <a:rPr lang="fa-IR" sz="2000" dirty="0">
                <a:cs typeface="B Homa" panose="00000400000000000000" pitchFamily="2" charset="-78"/>
              </a:rPr>
              <a:t/>
            </a:r>
            <a:br>
              <a:rPr lang="fa-IR" sz="2000" dirty="0">
                <a:cs typeface="B Homa" panose="00000400000000000000" pitchFamily="2" charset="-78"/>
              </a:rPr>
            </a:br>
            <a:r>
              <a:rPr lang="fa-IR" sz="2000" dirty="0">
                <a:latin typeface="iranyekan"/>
                <a:cs typeface="B Homa" panose="00000400000000000000" pitchFamily="2" charset="-78"/>
              </a:rPr>
              <a:t>چندین گروه 2 نفره تشکیل دهید تا تیم های برنده با هم مسابقه بدهند و آخرین گروه برنده اصلی شود.</a:t>
            </a:r>
            <a:r>
              <a:rPr lang="fa-IR" sz="2000" dirty="0">
                <a:cs typeface="B Homa" panose="00000400000000000000" pitchFamily="2" charset="-78"/>
              </a:rPr>
              <a:t/>
            </a:r>
            <a:br>
              <a:rPr lang="fa-IR" sz="2000" dirty="0">
                <a:cs typeface="B Homa" panose="00000400000000000000" pitchFamily="2" charset="-78"/>
              </a:rPr>
            </a:br>
            <a:endParaRPr lang="fa-IR" sz="2000" dirty="0">
              <a:cs typeface="B Homa" panose="00000400000000000000" pitchFamily="2" charset="-78"/>
            </a:endParaRPr>
          </a:p>
        </p:txBody>
      </p:sp>
      <p:pic>
        <p:nvPicPr>
          <p:cNvPr id="1026" name="Picture 2" descr="https://encrypted-tbn0.gstatic.com/images?q=tbn:ANd9GcQ74kU_8LCe2mSixgSjOvM1ZKaLwSZUyq2sxTbnepQ8z2log4M3GA&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487" y="601417"/>
            <a:ext cx="4055817" cy="5386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0910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6406" y="365125"/>
            <a:ext cx="5017394" cy="3022019"/>
          </a:xfrm>
        </p:spPr>
        <p:txBody>
          <a:bodyPr>
            <a:normAutofit fontScale="90000"/>
          </a:bodyPr>
          <a:lstStyle/>
          <a:p>
            <a:pPr algn="r"/>
            <a:r>
              <a:rPr lang="fa-IR" dirty="0" smtClean="0">
                <a:cs typeface="B Homa" panose="00000400000000000000" pitchFamily="2" charset="-78"/>
              </a:rPr>
              <a:t>خسته نباشین</a:t>
            </a:r>
            <a:br>
              <a:rPr lang="fa-IR" dirty="0" smtClean="0">
                <a:cs typeface="B Homa" panose="00000400000000000000" pitchFamily="2" charset="-78"/>
              </a:rPr>
            </a:br>
            <a:r>
              <a:rPr lang="fa-IR" dirty="0" smtClean="0">
                <a:cs typeface="B Homa" panose="00000400000000000000" pitchFamily="2" charset="-78"/>
              </a:rPr>
              <a:t> </a:t>
            </a:r>
            <a:br>
              <a:rPr lang="fa-IR" dirty="0" smtClean="0">
                <a:cs typeface="B Homa" panose="00000400000000000000" pitchFamily="2" charset="-78"/>
              </a:rPr>
            </a:br>
            <a:r>
              <a:rPr lang="fa-IR" dirty="0" smtClean="0">
                <a:cs typeface="B Homa" panose="00000400000000000000" pitchFamily="2" charset="-78"/>
              </a:rPr>
              <a:t>از خدا میخوام همه در صحت و سلامت کامل باشین و این روزها هرچه زودتر تموم بشه</a:t>
            </a:r>
            <a:endParaRPr lang="fa-IR" dirty="0">
              <a:cs typeface="B Homa" panose="00000400000000000000" pitchFamily="2" charset="-78"/>
            </a:endParaRPr>
          </a:p>
        </p:txBody>
      </p:sp>
    </p:spTree>
    <p:extLst>
      <p:ext uri="{BB962C8B-B14F-4D97-AF65-F5344CB8AC3E}">
        <p14:creationId xmlns:p14="http://schemas.microsoft.com/office/powerpoint/2010/main" val="13723270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97ECCC31-8429-4523-BE8D-8F09B7A4D46D}"/>
    </a:ext>
  </a:extLst>
</a:theme>
</file>

<file path=docProps/app.xml><?xml version="1.0" encoding="utf-8"?>
<Properties xmlns="http://schemas.openxmlformats.org/officeDocument/2006/extended-properties" xmlns:vt="http://schemas.openxmlformats.org/officeDocument/2006/docPropsVTypes">
  <Template>TM04033919[[fn=Circuit]]</Template>
  <TotalTime>183</TotalTime>
  <Words>174</Words>
  <Application>Microsoft Office PowerPoint</Application>
  <PresentationFormat>Custom</PresentationFormat>
  <Paragraphs>22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Circuit</vt:lpstr>
      <vt:lpstr>بنام خدا</vt:lpstr>
      <vt:lpstr>PowerPoint Presentation</vt:lpstr>
      <vt:lpstr>به نام خدا</vt:lpstr>
      <vt:lpstr>اول حرکات گرم کردن رو انجام بدین هر حرکت رو 10 بار تکرار کنید</vt:lpstr>
      <vt:lpstr>1. این حرکت رو در 3 دوره هر دور 10 بار تکرار کنین</vt:lpstr>
      <vt:lpstr>2. و حالا این حرکت رو هم مثل حرکت قبلی انجام بده</vt:lpstr>
      <vt:lpstr>3. این حرکت رو 10 بار انجام بده دخترم </vt:lpstr>
      <vt:lpstr>خسته نشدین که</vt:lpstr>
      <vt:lpstr>الان باید حرکات کششی رو انجام بدین با آرامش هر حرکت 10 ثانیه</vt:lpstr>
      <vt:lpstr> و در آخر وقت بازیه .  بازی این هفته اسمش تویستر هست. </vt:lpstr>
      <vt:lpstr>PowerPoint Presentation</vt:lpstr>
      <vt:lpstr>PowerPoint Presentation</vt:lpstr>
      <vt:lpstr>خسته نباشین   از خدا میخوام همه در صحت و سلامت کامل باشین و این روزها هرچه زودتر تموم بشه</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home</dc:creator>
  <cp:lastModifiedBy>Windows User</cp:lastModifiedBy>
  <cp:revision>17</cp:revision>
  <dcterms:created xsi:type="dcterms:W3CDTF">2020-04-08T12:16:30Z</dcterms:created>
  <dcterms:modified xsi:type="dcterms:W3CDTF">2020-06-05T17:11:16Z</dcterms:modified>
</cp:coreProperties>
</file>