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4" r:id="rId3"/>
    <p:sldId id="307" r:id="rId4"/>
    <p:sldId id="286" r:id="rId5"/>
    <p:sldId id="287" r:id="rId6"/>
    <p:sldId id="301" r:id="rId7"/>
    <p:sldId id="305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434" autoAdjust="0"/>
  </p:normalViewPr>
  <p:slideViewPr>
    <p:cSldViewPr snapToGrid="0">
      <p:cViewPr>
        <p:scale>
          <a:sx n="81" d="100"/>
          <a:sy n="81" d="100"/>
        </p:scale>
        <p:origin x="-10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فارسی پنجم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بازرگان و پسران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662" t="17188" r="29979" b="5858"/>
          <a:stretch/>
        </p:blipFill>
        <p:spPr>
          <a:xfrm>
            <a:off x="428626" y="400050"/>
            <a:ext cx="6772275" cy="6329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883" t="31638" r="30747" b="11329"/>
          <a:stretch/>
        </p:blipFill>
        <p:spPr>
          <a:xfrm>
            <a:off x="7386638" y="2400301"/>
            <a:ext cx="4471987" cy="4171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1015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791" t="24579" r="30560" b="11801"/>
          <a:stretch/>
        </p:blipFill>
        <p:spPr>
          <a:xfrm>
            <a:off x="586854" y="600501"/>
            <a:ext cx="6701050" cy="6045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9265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3" name="AutoShape 3"/>
          <p:cNvCxnSpPr>
            <a:cxnSpLocks noChangeShapeType="1"/>
          </p:cNvCxnSpPr>
          <p:nvPr/>
        </p:nvCxnSpPr>
        <p:spPr bwMode="auto">
          <a:xfrm flipH="1">
            <a:off x="722865" y="6470489"/>
            <a:ext cx="1078855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grpSp>
        <p:nvGrpSpPr>
          <p:cNvPr id="4" name="Group 3"/>
          <p:cNvGrpSpPr/>
          <p:nvPr/>
        </p:nvGrpSpPr>
        <p:grpSpPr>
          <a:xfrm>
            <a:off x="742950" y="1321536"/>
            <a:ext cx="11131332" cy="1188761"/>
            <a:chOff x="800100" y="1495783"/>
            <a:chExt cx="11131332" cy="1188761"/>
          </a:xfrm>
        </p:grpSpPr>
        <p:cxnSp>
          <p:nvCxnSpPr>
            <p:cNvPr id="20482" name="AutoShape 2"/>
            <p:cNvCxnSpPr>
              <a:cxnSpLocks noChangeShapeType="1"/>
            </p:cNvCxnSpPr>
            <p:nvPr/>
          </p:nvCxnSpPr>
          <p:spPr bwMode="auto">
            <a:xfrm>
              <a:off x="6174294" y="1495783"/>
              <a:ext cx="5757138" cy="1188761"/>
            </a:xfrm>
            <a:prstGeom prst="straightConnector1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</p:cxnSp>
        <p:cxnSp>
          <p:nvCxnSpPr>
            <p:cNvPr id="20484" name="AutoShape 4"/>
            <p:cNvCxnSpPr>
              <a:cxnSpLocks noChangeShapeType="1"/>
            </p:cNvCxnSpPr>
            <p:nvPr/>
          </p:nvCxnSpPr>
          <p:spPr bwMode="auto">
            <a:xfrm flipH="1">
              <a:off x="800100" y="1495783"/>
              <a:ext cx="5374194" cy="1188761"/>
            </a:xfrm>
            <a:prstGeom prst="straightConnector1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</p:cxnSp>
      </p:grpSp>
      <p:sp>
        <p:nvSpPr>
          <p:cNvPr id="2" name="Rectangle 1"/>
          <p:cNvSpPr/>
          <p:nvPr/>
        </p:nvSpPr>
        <p:spPr>
          <a:xfrm>
            <a:off x="5271642" y="1730437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واژه های </a:t>
            </a:r>
            <a:r>
              <a:rPr lang="fa-IR" sz="28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مهم</a:t>
            </a:r>
            <a:endParaRPr lang="en-US" sz="28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389" y="2889862"/>
            <a:ext cx="1224780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بازرگان- سرمایه- تجربه- حوادث- روزگار- آموخته بود- گذشت- صاحب-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اندیشید- فضا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پرمهر- جمع کرد- معمولاً- راحت- مقام- آخرت- بچّه-ها- ویژگی- به کار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گیرند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اندوختن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پسندیده- مراقبت- محافظت- خصلت- کاهلی- بورزد- مقصد-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فراهم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نگه داری- غفلت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تهیدست- همچنان- چارپایان- استخوان- خشنود-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همچنین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فضیلت-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ثروتمند- گمنام-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عقل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خویش- فروغ-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شعله ور-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فهم- معلوم- موذی-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هلاک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221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7224" y="2142018"/>
            <a:ext cx="1122430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شنیدن با گوش دادن متفاوت است. وقتی صدای بوق ماشین به گوش ما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خورد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آن را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شنویم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؛ ولی وقتی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میخواهیم 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سخنی را با دقّت درک کنیم، آن را گوش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دهیم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؛ مانند داستانی که برای ما خوانده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شود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برای خوب گوش دادن باید بسیار تمرین کرد. ما بخشی از سواد و دانشمان را از راه «خوب گوش دادن » به دست </a:t>
            </a: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آوریم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بیشتر از حرف زدن باید گوش کرد.</a:t>
            </a:r>
          </a:p>
          <a:p>
            <a:pPr algn="just" rtl="1">
              <a:lnSpc>
                <a:spcPct val="150000"/>
              </a:lnSpc>
            </a:pPr>
            <a:r>
              <a:rPr lang="fa-IR" sz="26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دادند </a:t>
            </a:r>
            <a:r>
              <a:rPr lang="fa-IR" sz="26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دو گوش و یک زبانت ز آغاز		یعنی که دو بشنو و یکی بیش مگوی</a:t>
            </a:r>
          </a:p>
        </p:txBody>
      </p:sp>
      <p:sp>
        <p:nvSpPr>
          <p:cNvPr id="3" name="Rectangle 2"/>
          <p:cNvSpPr/>
          <p:nvPr/>
        </p:nvSpPr>
        <p:spPr>
          <a:xfrm>
            <a:off x="5328462" y="1285875"/>
            <a:ext cx="1681871" cy="571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دانش زبانی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720788" y="-265803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2  Nazanin" panose="00000400000000000000" pitchFamily="2" charset="-78"/>
              </a:rPr>
              <a:t>بچّه های عزیز به واژگان زیر دقّت کنید.</a:t>
            </a: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720788" y="-22008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2  Nazanin" panose="00000400000000000000" pitchFamily="2" charset="-78"/>
              </a:rPr>
              <a:t>خوب		نیک (هم­معنی)				خوب		بد (متضاد)</a:t>
            </a: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2720788" y="-22008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2720788" y="-22008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3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03240"/>
            <a:ext cx="1178416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گوش کن و بگو</a:t>
            </a:r>
          </a:p>
          <a:p>
            <a:pPr algn="r" rtl="1">
              <a:lnSpc>
                <a:spcPct val="150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 داستان خوبی دارای این عناصر است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شخصیّت</a:t>
            </a: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مکان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فضا</a:t>
            </a: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زمان</a:t>
            </a: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حادثه</a:t>
            </a: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پیام</a:t>
            </a:r>
          </a:p>
          <a:p>
            <a:pPr marL="628650" indent="-6286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کشش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7326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130" y="960415"/>
            <a:ext cx="117841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نوشتن</a:t>
            </a:r>
          </a:p>
          <a:p>
            <a:pPr algn="r" rtl="1">
              <a:lnSpc>
                <a:spcPct val="150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برای تبدیل متنی کهن به نثر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امروزی :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متن را با دقّت بخوانید.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درباره 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معنا و مفهوم آن فکر کنید.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معنای واژگان را بیابید.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ها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جملات را به زبان امروزی بنویسید.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01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221</Words>
  <Application>Microsoft Office PowerPoint</Application>
  <PresentationFormat>Custom</PresentationFormat>
  <Paragraphs>35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106</cp:revision>
  <dcterms:created xsi:type="dcterms:W3CDTF">2015-07-06T05:06:21Z</dcterms:created>
  <dcterms:modified xsi:type="dcterms:W3CDTF">2020-01-07T11:46:40Z</dcterms:modified>
</cp:coreProperties>
</file>