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FFA9-8EA3-4460-BB77-72D2BC7BD4F1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70DC2-97B3-4E8A-AE16-BADB140849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945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49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512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76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02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1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203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460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939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99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443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69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A3B52-E319-4C18-8AAD-70D01E0490E3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853D4-9BFA-4F70-935E-A432F21239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533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186">
            <a:off x="887506" y="71212"/>
            <a:ext cx="10206318" cy="579301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99547" y="3169425"/>
            <a:ext cx="5486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40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فارسی ششم  دبستان</a:t>
            </a:r>
          </a:p>
          <a:p>
            <a:pPr algn="ctr" rtl="1"/>
            <a:endParaRPr lang="fa-IR" sz="4000" b="1" dirty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ctr" rtl="1"/>
            <a:r>
              <a:rPr lang="fa-IR" sz="4000" b="1" dirty="0">
                <a:solidFill>
                  <a:srgbClr val="C00000"/>
                </a:solidFill>
                <a:cs typeface="B Nazanin" panose="00000400000000000000" pitchFamily="2" charset="-78"/>
              </a:rPr>
              <a:t>رنج هایی کشیده ام که مپرس</a:t>
            </a:r>
            <a:endParaRPr lang="en-US" sz="4000" b="1" dirty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4000" b="1" dirty="0" smtClean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ctr" rtl="1"/>
            <a:endParaRPr lang="fa-IR" sz="40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980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910" t="38775" r="33602" b="10845"/>
          <a:stretch/>
        </p:blipFill>
        <p:spPr>
          <a:xfrm>
            <a:off x="240316" y="430306"/>
            <a:ext cx="6614774" cy="61453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5910" t="17646" r="35035" b="59315"/>
          <a:stretch/>
        </p:blipFill>
        <p:spPr>
          <a:xfrm>
            <a:off x="7050742" y="3053592"/>
            <a:ext cx="4703022" cy="209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084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19485" r="35312" b="37033"/>
          <a:stretch/>
        </p:blipFill>
        <p:spPr>
          <a:xfrm>
            <a:off x="228603" y="416858"/>
            <a:ext cx="6886548" cy="595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971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62153" r="34015" b="13603"/>
          <a:stretch/>
        </p:blipFill>
        <p:spPr>
          <a:xfrm>
            <a:off x="1048871" y="2635624"/>
            <a:ext cx="8130580" cy="374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422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20956" r="33704" b="39838"/>
          <a:stretch/>
        </p:blipFill>
        <p:spPr>
          <a:xfrm>
            <a:off x="107577" y="1021974"/>
            <a:ext cx="7434043" cy="548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75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427" t="58668" r="33704" b="17463"/>
          <a:stretch/>
        </p:blipFill>
        <p:spPr>
          <a:xfrm>
            <a:off x="995083" y="2339789"/>
            <a:ext cx="7515231" cy="337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413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117" t="21875" r="35152" b="37316"/>
          <a:stretch/>
        </p:blipFill>
        <p:spPr>
          <a:xfrm>
            <a:off x="242048" y="954741"/>
            <a:ext cx="6710082" cy="5358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8615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220" t="63419" r="35152" b="18382"/>
          <a:stretch/>
        </p:blipFill>
        <p:spPr>
          <a:xfrm>
            <a:off x="1331259" y="2635623"/>
            <a:ext cx="7223918" cy="2581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47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6220" t="21691" r="35152" b="13603"/>
          <a:stretch/>
        </p:blipFill>
        <p:spPr>
          <a:xfrm>
            <a:off x="860612" y="0"/>
            <a:ext cx="5290959" cy="672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73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:\amoozesh.ir\madrese majazi\گزارش کار دبستان\design of slides\Farsi oth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10562" y="2032286"/>
            <a:ext cx="54864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1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anose="00000400000000000000" pitchFamily="2" charset="-78"/>
              </a:rPr>
              <a:t>پایان</a:t>
            </a:r>
            <a:endParaRPr lang="en-US" sz="115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351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rs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farsi</Template>
  <TotalTime>103</TotalTime>
  <Words>10</Words>
  <Application>Microsoft Office PowerPoint</Application>
  <PresentationFormat>Widescreen</PresentationFormat>
  <Paragraphs>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 Nazanin</vt:lpstr>
      <vt:lpstr>Calibri</vt:lpstr>
      <vt:lpstr>Calibri Light</vt:lpstr>
      <vt:lpstr>farsi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ASUS</cp:lastModifiedBy>
  <cp:revision>44</cp:revision>
  <dcterms:created xsi:type="dcterms:W3CDTF">2015-11-22T06:21:13Z</dcterms:created>
  <dcterms:modified xsi:type="dcterms:W3CDTF">2023-08-03T11:00:13Z</dcterms:modified>
</cp:coreProperties>
</file>